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48" r:id="rId2"/>
    <p:sldId id="349" r:id="rId3"/>
    <p:sldId id="346" r:id="rId4"/>
    <p:sldId id="352" r:id="rId5"/>
    <p:sldId id="359" r:id="rId6"/>
    <p:sldId id="355" r:id="rId7"/>
    <p:sldId id="360" r:id="rId8"/>
    <p:sldId id="351" r:id="rId9"/>
    <p:sldId id="358" r:id="rId10"/>
    <p:sldId id="356" r:id="rId11"/>
    <p:sldId id="367" r:id="rId12"/>
    <p:sldId id="357" r:id="rId13"/>
    <p:sldId id="362" r:id="rId14"/>
    <p:sldId id="363" r:id="rId15"/>
    <p:sldId id="364" r:id="rId16"/>
    <p:sldId id="365" r:id="rId17"/>
    <p:sldId id="350" r:id="rId18"/>
    <p:sldId id="366" r:id="rId19"/>
    <p:sldId id="372" r:id="rId20"/>
    <p:sldId id="354" r:id="rId21"/>
    <p:sldId id="377" r:id="rId22"/>
    <p:sldId id="368" r:id="rId23"/>
    <p:sldId id="373" r:id="rId24"/>
    <p:sldId id="369" r:id="rId25"/>
    <p:sldId id="343" r:id="rId26"/>
    <p:sldId id="370" r:id="rId27"/>
    <p:sldId id="376" r:id="rId28"/>
    <p:sldId id="378" r:id="rId29"/>
    <p:sldId id="375" r:id="rId30"/>
    <p:sldId id="374" r:id="rId31"/>
  </p:sldIdLst>
  <p:sldSz cx="12195175" cy="6859588"/>
  <p:notesSz cx="6858000" cy="9144000"/>
  <p:embeddedFontLst>
    <p:embeddedFont>
      <p:font typeface="Impact" panose="020B0806030902050204" pitchFamily="34" charset="0"/>
      <p:regular r:id="rId33"/>
    </p:embeddedFont>
    <p:embeddedFont>
      <p:font typeface="Century Gothic" panose="020B0502020202020204" pitchFamily="34" charset="0"/>
      <p:regular r:id="rId34"/>
      <p:bold r:id="rId35"/>
      <p:italic r:id="rId36"/>
      <p:boldItalic r:id="rId37"/>
    </p:embeddedFont>
    <p:embeddedFont>
      <p:font typeface="微软雅黑" panose="020B0503020204020204" pitchFamily="34" charset="-122"/>
      <p:regular r:id="rId38"/>
      <p:bold r:id="rId39"/>
    </p:embeddedFont>
    <p:embeddedFont>
      <p:font typeface="时尚中黑简体" panose="02010600030101010101" charset="-122"/>
      <p:regular r:id="rId40"/>
    </p:embeddedFont>
    <p:embeddedFont>
      <p:font typeface="Arial Black" panose="020B0A04020102020204" pitchFamily="34" charset="0"/>
      <p:bold r:id="rId41"/>
    </p:embeddedFont>
    <p:embeddedFont>
      <p:font typeface="Calibri" panose="020F0502020204030204" pitchFamily="34" charset="0"/>
      <p:regular r:id="rId42"/>
      <p:bold r:id="rId43"/>
      <p:italic r:id="rId44"/>
      <p:boldItalic r:id="rId45"/>
    </p:embeddedFont>
    <p:embeddedFont>
      <p:font typeface="黑体" panose="02010609060101010101" pitchFamily="49" charset="-122"/>
      <p:regular r:id="rId46"/>
    </p:embeddedFont>
  </p:embeddedFont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p15:clr>
            <a:srgbClr val="A4A3A4"/>
          </p15:clr>
        </p15:guide>
        <p15:guide id="2" pos="347">
          <p15:clr>
            <a:srgbClr val="A4A3A4"/>
          </p15:clr>
        </p15:guide>
        <p15:guide id="3" orient="horz" pos="3748">
          <p15:clr>
            <a:srgbClr val="A4A3A4"/>
          </p15:clr>
        </p15:guide>
        <p15:guide id="4" pos="7335">
          <p15:clr>
            <a:srgbClr val="A4A3A4"/>
          </p15:clr>
        </p15:guide>
        <p15:guide id="5" pos="1027">
          <p15:clr>
            <a:srgbClr val="A4A3A4"/>
          </p15:clr>
        </p15:guide>
        <p15:guide id="6" pos="66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883"/>
    <a:srgbClr val="FF3C00"/>
    <a:srgbClr val="EF4036"/>
    <a:srgbClr val="2B2C27"/>
    <a:srgbClr val="FF775D"/>
    <a:srgbClr val="72736F"/>
    <a:srgbClr val="797979"/>
    <a:srgbClr val="98AB00"/>
    <a:srgbClr val="5292B7"/>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8" autoAdjust="0"/>
    <p:restoredTop sz="94523" autoAdjust="0"/>
  </p:normalViewPr>
  <p:slideViewPr>
    <p:cSldViewPr>
      <p:cViewPr varScale="1">
        <p:scale>
          <a:sx n="115" d="100"/>
          <a:sy n="115" d="100"/>
        </p:scale>
        <p:origin x="114" y="102"/>
      </p:cViewPr>
      <p:guideLst>
        <p:guide orient="horz" pos="709"/>
        <p:guide pos="347"/>
        <p:guide orient="horz" pos="3748"/>
        <p:guide pos="7335"/>
        <p:guide pos="1027"/>
        <p:guide pos="6655"/>
      </p:guideLst>
    </p:cSldViewPr>
  </p:slideViewPr>
  <p:notesTextViewPr>
    <p:cViewPr>
      <p:scale>
        <a:sx n="100" d="100"/>
        <a:sy n="100" d="100"/>
      </p:scale>
      <p:origin x="0" y="0"/>
    </p:cViewPr>
  </p:notesTextViewPr>
  <p:sorterViewPr>
    <p:cViewPr>
      <p:scale>
        <a:sx n="66" d="100"/>
        <a:sy n="66" d="100"/>
      </p:scale>
      <p:origin x="0" y="-6138"/>
    </p:cViewPr>
  </p:sorterViewPr>
  <p:notesViewPr>
    <p:cSldViewPr>
      <p:cViewPr varScale="1">
        <p:scale>
          <a:sx n="55" d="100"/>
          <a:sy n="55" d="100"/>
        </p:scale>
        <p:origin x="193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rgbClr val="FF775D"/>
              </a:solidFill>
              <a:ln w="19050">
                <a:noFill/>
              </a:ln>
              <a:effectLst/>
            </c:spPr>
            <c:extLst>
              <c:ext xmlns:c16="http://schemas.microsoft.com/office/drawing/2014/chart" uri="{C3380CC4-5D6E-409C-BE32-E72D297353CC}">
                <c16:uniqueId val="{00000001-52A5-4FB7-95EE-1FFB7015DD14}"/>
              </c:ext>
            </c:extLst>
          </c:dPt>
          <c:dPt>
            <c:idx val="1"/>
            <c:bubble3D val="0"/>
            <c:spPr>
              <a:solidFill>
                <a:srgbClr val="797979"/>
              </a:solidFill>
              <a:ln w="19050">
                <a:noFill/>
              </a:ln>
              <a:effectLst/>
            </c:spPr>
            <c:extLst>
              <c:ext xmlns:c16="http://schemas.microsoft.com/office/drawing/2014/chart" uri="{C3380CC4-5D6E-409C-BE32-E72D297353CC}">
                <c16:uniqueId val="{00000003-52A5-4FB7-95EE-1FFB7015DD14}"/>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52A5-4FB7-95EE-1FFB7015DD14}"/>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52A5-4FB7-95EE-1FFB7015DD14}"/>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52A5-4FB7-95EE-1FFB7015DD1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sz="1000">
          <a:latin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rgbClr val="FF775D"/>
              </a:solidFill>
              <a:ln w="19050">
                <a:noFill/>
              </a:ln>
              <a:effectLst/>
            </c:spPr>
            <c:extLst>
              <c:ext xmlns:c16="http://schemas.microsoft.com/office/drawing/2014/chart" uri="{C3380CC4-5D6E-409C-BE32-E72D297353CC}">
                <c16:uniqueId val="{00000001-5A67-4224-A7D8-21550ED93918}"/>
              </c:ext>
            </c:extLst>
          </c:dPt>
          <c:dPt>
            <c:idx val="1"/>
            <c:bubble3D val="0"/>
            <c:spPr>
              <a:solidFill>
                <a:srgbClr val="797979"/>
              </a:solidFill>
              <a:ln w="19050">
                <a:noFill/>
              </a:ln>
              <a:effectLst/>
            </c:spPr>
            <c:extLst>
              <c:ext xmlns:c16="http://schemas.microsoft.com/office/drawing/2014/chart" uri="{C3380CC4-5D6E-409C-BE32-E72D297353CC}">
                <c16:uniqueId val="{00000003-5A67-4224-A7D8-21550ED93918}"/>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5A67-4224-A7D8-21550ED93918}"/>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5A67-4224-A7D8-21550ED93918}"/>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5A67-4224-A7D8-21550ED939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sz="1000">
          <a:latin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rgbClr val="FF775D"/>
              </a:solidFill>
              <a:ln w="19050">
                <a:noFill/>
              </a:ln>
              <a:effectLst/>
            </c:spPr>
            <c:extLst>
              <c:ext xmlns:c16="http://schemas.microsoft.com/office/drawing/2014/chart" uri="{C3380CC4-5D6E-409C-BE32-E72D297353CC}">
                <c16:uniqueId val="{00000001-1433-495A-9CCF-C65C7F0257A6}"/>
              </c:ext>
            </c:extLst>
          </c:dPt>
          <c:dPt>
            <c:idx val="1"/>
            <c:bubble3D val="0"/>
            <c:spPr>
              <a:solidFill>
                <a:srgbClr val="797979"/>
              </a:solidFill>
              <a:ln w="19050">
                <a:noFill/>
              </a:ln>
              <a:effectLst/>
            </c:spPr>
            <c:extLst>
              <c:ext xmlns:c16="http://schemas.microsoft.com/office/drawing/2014/chart" uri="{C3380CC4-5D6E-409C-BE32-E72D297353CC}">
                <c16:uniqueId val="{00000003-1433-495A-9CCF-C65C7F0257A6}"/>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1433-495A-9CCF-C65C7F0257A6}"/>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1433-495A-9CCF-C65C7F0257A6}"/>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1433-495A-9CCF-C65C7F0257A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sz="1000">
          <a:latin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rgbClr val="FF775D"/>
              </a:solidFill>
              <a:ln w="19050">
                <a:noFill/>
              </a:ln>
              <a:effectLst/>
            </c:spPr>
            <c:extLst>
              <c:ext xmlns:c16="http://schemas.microsoft.com/office/drawing/2014/chart" uri="{C3380CC4-5D6E-409C-BE32-E72D297353CC}">
                <c16:uniqueId val="{00000001-6CC5-445F-96BF-EDE960849A71}"/>
              </c:ext>
            </c:extLst>
          </c:dPt>
          <c:dPt>
            <c:idx val="1"/>
            <c:bubble3D val="0"/>
            <c:spPr>
              <a:solidFill>
                <a:srgbClr val="797979"/>
              </a:solidFill>
              <a:ln w="19050">
                <a:noFill/>
              </a:ln>
              <a:effectLst/>
            </c:spPr>
            <c:extLst>
              <c:ext xmlns:c16="http://schemas.microsoft.com/office/drawing/2014/chart" uri="{C3380CC4-5D6E-409C-BE32-E72D297353CC}">
                <c16:uniqueId val="{00000003-6CC5-445F-96BF-EDE960849A71}"/>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6CC5-445F-96BF-EDE960849A71}"/>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6CC5-445F-96BF-EDE960849A71}"/>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6CC5-445F-96BF-EDE960849A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sz="1000">
          <a:latin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FF775D"/>
            </a:solidFill>
            <a:ln>
              <a:solidFill>
                <a:schemeClr val="bg1">
                  <a:lumMod val="95000"/>
                </a:schemeClr>
              </a:solidFill>
            </a:ln>
          </c:spPr>
          <c:dPt>
            <c:idx val="0"/>
            <c:bubble3D val="0"/>
            <c:spPr>
              <a:solidFill>
                <a:srgbClr val="FF775D"/>
              </a:solidFill>
              <a:ln w="19050">
                <a:noFill/>
              </a:ln>
              <a:effectLst/>
            </c:spPr>
            <c:extLst>
              <c:ext xmlns:c16="http://schemas.microsoft.com/office/drawing/2014/chart" uri="{C3380CC4-5D6E-409C-BE32-E72D297353CC}">
                <c16:uniqueId val="{00000001-ABEC-4198-913C-C751795007E0}"/>
              </c:ext>
            </c:extLst>
          </c:dPt>
          <c:dPt>
            <c:idx val="1"/>
            <c:bubble3D val="0"/>
            <c:spPr>
              <a:solidFill>
                <a:srgbClr val="797979"/>
              </a:solidFill>
              <a:ln w="19050">
                <a:noFill/>
              </a:ln>
              <a:effectLst/>
            </c:spPr>
            <c:extLst>
              <c:ext xmlns:c16="http://schemas.microsoft.com/office/drawing/2014/chart" uri="{C3380CC4-5D6E-409C-BE32-E72D297353CC}">
                <c16:uniqueId val="{00000003-ABEC-4198-913C-C751795007E0}"/>
              </c:ext>
            </c:extLst>
          </c:dPt>
          <c:dPt>
            <c:idx val="2"/>
            <c:bubble3D val="0"/>
            <c:spPr>
              <a:solidFill>
                <a:srgbClr val="FF775D"/>
              </a:solidFill>
              <a:ln w="19050">
                <a:solidFill>
                  <a:schemeClr val="bg1">
                    <a:lumMod val="95000"/>
                  </a:schemeClr>
                </a:solidFill>
              </a:ln>
              <a:effectLst/>
            </c:spPr>
            <c:extLst>
              <c:ext xmlns:c16="http://schemas.microsoft.com/office/drawing/2014/chart" uri="{C3380CC4-5D6E-409C-BE32-E72D297353CC}">
                <c16:uniqueId val="{00000005-ABEC-4198-913C-C751795007E0}"/>
              </c:ext>
            </c:extLst>
          </c:dPt>
          <c:dPt>
            <c:idx val="3"/>
            <c:bubble3D val="0"/>
            <c:spPr>
              <a:solidFill>
                <a:srgbClr val="FF775D"/>
              </a:solidFill>
              <a:ln w="19050">
                <a:solidFill>
                  <a:schemeClr val="bg1">
                    <a:lumMod val="95000"/>
                  </a:schemeClr>
                </a:solidFill>
              </a:ln>
              <a:effectLst/>
            </c:spPr>
            <c:extLst>
              <c:ext xmlns:c16="http://schemas.microsoft.com/office/drawing/2014/chart" uri="{C3380CC4-5D6E-409C-BE32-E72D297353CC}">
                <c16:uniqueId val="{00000007-ABEC-4198-913C-C751795007E0}"/>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BEC-4198-913C-C751795007E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sz="1000">
          <a:latin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05620-8CE7-4217-AFBF-F2EA430867A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67DCA-BA71-4029-B7D9-183571FBC4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67DCA-BA71-4029-B7D9-183571FBC42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67DCA-BA71-4029-B7D9-183571FBC42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67DCA-BA71-4029-B7D9-183571FBC423}"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9" y="2130920"/>
            <a:ext cx="10365899" cy="1470365"/>
          </a:xfrm>
        </p:spPr>
        <p:txBody>
          <a:bodyPr/>
          <a:lstStyle/>
          <a:p>
            <a:r>
              <a:rPr lang="zh-CN" altLang="en-US"/>
              <a:t>单击此处编辑母版标题样式</a:t>
            </a:r>
          </a:p>
        </p:txBody>
      </p:sp>
      <p:sp>
        <p:nvSpPr>
          <p:cNvPr id="3" name="副标题 2"/>
          <p:cNvSpPr>
            <a:spLocks noGrp="1"/>
          </p:cNvSpPr>
          <p:nvPr>
            <p:ph type="subTitle" idx="1"/>
          </p:nvPr>
        </p:nvSpPr>
        <p:spPr>
          <a:xfrm>
            <a:off x="1829277" y="3887100"/>
            <a:ext cx="8536622" cy="175300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39" y="4801713"/>
            <a:ext cx="7317105"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339" y="612918"/>
            <a:ext cx="7317105" cy="4115753"/>
          </a:xfrm>
        </p:spPr>
        <p:txBody>
          <a:bodyPr/>
          <a:lstStyle>
            <a:lvl1pPr marL="0" indent="0">
              <a:buNone/>
              <a:defRPr sz="3800"/>
            </a:lvl1pPr>
            <a:lvl2pPr marL="544195" indent="0">
              <a:buNone/>
              <a:defRPr sz="3300"/>
            </a:lvl2pPr>
            <a:lvl3pPr marL="1088390" indent="0">
              <a:buNone/>
              <a:defRPr sz="2900"/>
            </a:lvl3pPr>
            <a:lvl4pPr marL="1632585" indent="0">
              <a:buNone/>
              <a:defRPr sz="2400"/>
            </a:lvl4pPr>
            <a:lvl5pPr marL="2176780" indent="0">
              <a:buNone/>
              <a:defRPr sz="2400"/>
            </a:lvl5pPr>
            <a:lvl6pPr marL="2720975" indent="0">
              <a:buNone/>
              <a:defRPr sz="2400"/>
            </a:lvl6pPr>
            <a:lvl7pPr marL="3265805" indent="0">
              <a:buNone/>
              <a:defRPr sz="2400"/>
            </a:lvl7pPr>
            <a:lvl8pPr marL="3810000" indent="0">
              <a:buNone/>
              <a:defRPr sz="2400"/>
            </a:lvl8pPr>
            <a:lvl9pPr marL="4354195" indent="0">
              <a:buNone/>
              <a:defRPr sz="2400"/>
            </a:lvl9pPr>
          </a:lstStyle>
          <a:p>
            <a:endParaRPr lang="zh-CN" altLang="en-US"/>
          </a:p>
        </p:txBody>
      </p:sp>
      <p:sp>
        <p:nvSpPr>
          <p:cNvPr id="4" name="文本占位符 3"/>
          <p:cNvSpPr>
            <a:spLocks noGrp="1"/>
          </p:cNvSpPr>
          <p:nvPr>
            <p:ph type="body" sz="half" idx="2"/>
          </p:nvPr>
        </p:nvSpPr>
        <p:spPr>
          <a:xfrm>
            <a:off x="2390339" y="5368581"/>
            <a:ext cx="7317105" cy="805048"/>
          </a:xfrm>
        </p:spPr>
        <p:txBody>
          <a:bodyP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10000" indent="0">
              <a:buNone/>
              <a:defRPr sz="1100"/>
            </a:lvl8pPr>
            <a:lvl9pPr marL="435419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2"/>
            <a:ext cx="2743914"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60" y="274702"/>
            <a:ext cx="8028490"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6" y="4407921"/>
            <a:ext cx="10365899" cy="1362390"/>
          </a:xfrm>
        </p:spPr>
        <p:txBody>
          <a:bodyPr anchor="t"/>
          <a:lstStyle>
            <a:lvl1pPr algn="l">
              <a:defRPr sz="4800" b="1" cap="all"/>
            </a:lvl1pPr>
          </a:lstStyle>
          <a:p>
            <a:r>
              <a:rPr lang="zh-CN" altLang="en-US"/>
              <a:t>单击此处编辑母版标题样式</a:t>
            </a:r>
          </a:p>
        </p:txBody>
      </p:sp>
      <p:sp>
        <p:nvSpPr>
          <p:cNvPr id="3" name="文本占位符 2"/>
          <p:cNvSpPr>
            <a:spLocks noGrp="1"/>
          </p:cNvSpPr>
          <p:nvPr>
            <p:ph type="body" idx="1"/>
          </p:nvPr>
        </p:nvSpPr>
        <p:spPr>
          <a:xfrm>
            <a:off x="963336" y="2907387"/>
            <a:ext cx="10365899" cy="1500534"/>
          </a:xfrm>
        </p:spPr>
        <p:txBody>
          <a:bodyPr anchor="b"/>
          <a:lstStyle>
            <a:lvl1pPr marL="0" indent="0">
              <a:buNone/>
              <a:defRPr sz="2400">
                <a:solidFill>
                  <a:schemeClr val="tx1">
                    <a:tint val="75000"/>
                  </a:schemeClr>
                </a:solidFill>
              </a:defRPr>
            </a:lvl1pPr>
            <a:lvl2pPr marL="544195" indent="0">
              <a:buNone/>
              <a:defRPr sz="2100">
                <a:solidFill>
                  <a:schemeClr val="tx1">
                    <a:tint val="75000"/>
                  </a:schemeClr>
                </a:solidFill>
              </a:defRPr>
            </a:lvl2pPr>
            <a:lvl3pPr marL="1088390" indent="0">
              <a:buNone/>
              <a:defRPr sz="1900">
                <a:solidFill>
                  <a:schemeClr val="tx1">
                    <a:tint val="75000"/>
                  </a:schemeClr>
                </a:solidFill>
              </a:defRPr>
            </a:lvl3pPr>
            <a:lvl4pPr marL="1632585" indent="0">
              <a:buNone/>
              <a:defRPr sz="1700">
                <a:solidFill>
                  <a:schemeClr val="tx1">
                    <a:tint val="75000"/>
                  </a:schemeClr>
                </a:solidFill>
              </a:defRPr>
            </a:lvl4pPr>
            <a:lvl5pPr marL="2176780" indent="0">
              <a:buNone/>
              <a:defRPr sz="1700">
                <a:solidFill>
                  <a:schemeClr val="tx1">
                    <a:tint val="75000"/>
                  </a:schemeClr>
                </a:solidFill>
              </a:defRPr>
            </a:lvl5pPr>
            <a:lvl6pPr marL="2720975" indent="0">
              <a:buNone/>
              <a:defRPr sz="1700">
                <a:solidFill>
                  <a:schemeClr val="tx1">
                    <a:tint val="75000"/>
                  </a:schemeClr>
                </a:solidFill>
              </a:defRPr>
            </a:lvl6pPr>
            <a:lvl7pPr marL="3265805" indent="0">
              <a:buNone/>
              <a:defRPr sz="1700">
                <a:solidFill>
                  <a:schemeClr val="tx1">
                    <a:tint val="75000"/>
                  </a:schemeClr>
                </a:solidFill>
              </a:defRPr>
            </a:lvl7pPr>
            <a:lvl8pPr marL="3810000" indent="0">
              <a:buNone/>
              <a:defRPr sz="1700">
                <a:solidFill>
                  <a:schemeClr val="tx1">
                    <a:tint val="75000"/>
                  </a:schemeClr>
                </a:solidFill>
              </a:defRPr>
            </a:lvl8pPr>
            <a:lvl9pPr marL="4354195" indent="0">
              <a:buNone/>
              <a:defRPr sz="17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60" y="1600571"/>
            <a:ext cx="5386202"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4" y="1600571"/>
            <a:ext cx="5386202"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195" indent="0">
              <a:buNone/>
              <a:defRPr sz="2400" b="1"/>
            </a:lvl2pPr>
            <a:lvl3pPr marL="1088390" indent="0">
              <a:buNone/>
              <a:defRPr sz="2100" b="1"/>
            </a:lvl3pPr>
            <a:lvl4pPr marL="1632585" indent="0">
              <a:buNone/>
              <a:defRPr sz="1900" b="1"/>
            </a:lvl4pPr>
            <a:lvl5pPr marL="2176780" indent="0">
              <a:buNone/>
              <a:defRPr sz="1900" b="1"/>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759" y="2175380"/>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469"/>
            <a:ext cx="5390437" cy="639910"/>
          </a:xfrm>
        </p:spPr>
        <p:txBody>
          <a:bodyPr anchor="b"/>
          <a:lstStyle>
            <a:lvl1pPr marL="0" indent="0">
              <a:buNone/>
              <a:defRPr sz="2900" b="1"/>
            </a:lvl1pPr>
            <a:lvl2pPr marL="544195" indent="0">
              <a:buNone/>
              <a:defRPr sz="2400" b="1"/>
            </a:lvl2pPr>
            <a:lvl3pPr marL="1088390" indent="0">
              <a:buNone/>
              <a:defRPr sz="2100" b="1"/>
            </a:lvl3pPr>
            <a:lvl4pPr marL="1632585" indent="0">
              <a:buNone/>
              <a:defRPr sz="1900" b="1"/>
            </a:lvl4pPr>
            <a:lvl5pPr marL="2176780" indent="0">
              <a:buNone/>
              <a:defRPr sz="1900" b="1"/>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4980" y="2175380"/>
            <a:ext cx="5390437"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114"/>
            <a:ext cx="4012129"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7975" y="273114"/>
            <a:ext cx="6817441"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434"/>
            <a:ext cx="4012129" cy="4692149"/>
          </a:xfrm>
        </p:spPr>
        <p:txBody>
          <a:bodyP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10000" indent="0">
              <a:buNone/>
              <a:defRPr sz="1100"/>
            </a:lvl8pPr>
            <a:lvl9pPr marL="435419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702"/>
            <a:ext cx="10975658" cy="1143265"/>
          </a:xfrm>
          <a:prstGeom prst="rect">
            <a:avLst/>
          </a:prstGeom>
        </p:spPr>
        <p:txBody>
          <a:bodyPr vert="horz" lIns="108850" tIns="54425" rIns="108850" bIns="54425"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571"/>
            <a:ext cx="10975658" cy="4527011"/>
          </a:xfrm>
          <a:prstGeom prst="rect">
            <a:avLst/>
          </a:prstGeom>
        </p:spPr>
        <p:txBody>
          <a:bodyPr vert="horz" lIns="108850" tIns="54425" rIns="108850" bIns="5442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7822"/>
            <a:ext cx="2845541"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4166686" y="6357822"/>
            <a:ext cx="3861805"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6" y="6357822"/>
            <a:ext cx="2845541"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50" Type="http://schemas.openxmlformats.org/officeDocument/2006/relationships/image" Target="../media/image57.png"/><Relationship Id="rId55" Type="http://schemas.openxmlformats.org/officeDocument/2006/relationships/image" Target="../media/image62.png"/><Relationship Id="rId7" Type="http://schemas.openxmlformats.org/officeDocument/2006/relationships/image" Target="../media/image14.png"/><Relationship Id="rId2" Type="http://schemas.openxmlformats.org/officeDocument/2006/relationships/image" Target="../media/image9.png"/><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 Type="http://schemas.openxmlformats.org/officeDocument/2006/relationships/image" Target="../media/image12.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8" Type="http://schemas.openxmlformats.org/officeDocument/2006/relationships/image" Target="../media/image15.png"/><Relationship Id="rId51" Type="http://schemas.openxmlformats.org/officeDocument/2006/relationships/image" Target="../media/image58.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png"/><Relationship Id="rId31" Type="http://schemas.openxmlformats.org/officeDocument/2006/relationships/image" Target="../media/image38.png"/><Relationship Id="rId44" Type="http://schemas.openxmlformats.org/officeDocument/2006/relationships/image" Target="../media/image51.png"/><Relationship Id="rId52" Type="http://schemas.openxmlformats.org/officeDocument/2006/relationships/image" Target="../media/image5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Rectangle 482"/>
          <p:cNvSpPr>
            <a:spLocks noChangeArrowheads="1"/>
          </p:cNvSpPr>
          <p:nvPr/>
        </p:nvSpPr>
        <p:spPr bwMode="auto">
          <a:xfrm>
            <a:off x="1042866" y="351184"/>
            <a:ext cx="10239297" cy="5070234"/>
          </a:xfrm>
          <a:prstGeom prst="rect">
            <a:avLst/>
          </a:prstGeom>
          <a:solidFill>
            <a:srgbClr val="FBB0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3" name="Rectangle 483"/>
          <p:cNvSpPr>
            <a:spLocks noChangeArrowheads="1"/>
          </p:cNvSpPr>
          <p:nvPr/>
        </p:nvSpPr>
        <p:spPr bwMode="auto">
          <a:xfrm>
            <a:off x="1131386" y="447937"/>
            <a:ext cx="10082947" cy="4874670"/>
          </a:xfrm>
          <a:prstGeom prst="rect">
            <a:avLst/>
          </a:prstGeom>
          <a:solidFill>
            <a:srgbClr val="754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4" name="Freeform 484"/>
          <p:cNvSpPr/>
          <p:nvPr/>
        </p:nvSpPr>
        <p:spPr bwMode="auto">
          <a:xfrm>
            <a:off x="639388" y="5304079"/>
            <a:ext cx="11025110" cy="389068"/>
          </a:xfrm>
          <a:custGeom>
            <a:avLst/>
            <a:gdLst>
              <a:gd name="T0" fmla="*/ 4598 w 4598"/>
              <a:gd name="T1" fmla="*/ 189 h 189"/>
              <a:gd name="T2" fmla="*/ 0 w 4598"/>
              <a:gd name="T3" fmla="*/ 189 h 189"/>
              <a:gd name="T4" fmla="*/ 239 w 4598"/>
              <a:gd name="T5" fmla="*/ 0 h 189"/>
              <a:gd name="T6" fmla="*/ 4356 w 4598"/>
              <a:gd name="T7" fmla="*/ 0 h 189"/>
              <a:gd name="T8" fmla="*/ 4598 w 4598"/>
              <a:gd name="T9" fmla="*/ 189 h 189"/>
            </a:gdLst>
            <a:ahLst/>
            <a:cxnLst>
              <a:cxn ang="0">
                <a:pos x="T0" y="T1"/>
              </a:cxn>
              <a:cxn ang="0">
                <a:pos x="T2" y="T3"/>
              </a:cxn>
              <a:cxn ang="0">
                <a:pos x="T4" y="T5"/>
              </a:cxn>
              <a:cxn ang="0">
                <a:pos x="T6" y="T7"/>
              </a:cxn>
              <a:cxn ang="0">
                <a:pos x="T8" y="T9"/>
              </a:cxn>
            </a:cxnLst>
            <a:rect l="0" t="0" r="r" b="b"/>
            <a:pathLst>
              <a:path w="4598" h="189">
                <a:moveTo>
                  <a:pt x="4598" y="189"/>
                </a:moveTo>
                <a:lnTo>
                  <a:pt x="0" y="189"/>
                </a:lnTo>
                <a:lnTo>
                  <a:pt x="239" y="0"/>
                </a:lnTo>
                <a:lnTo>
                  <a:pt x="4356" y="0"/>
                </a:lnTo>
                <a:lnTo>
                  <a:pt x="4598" y="189"/>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5" name="Rectangle 485"/>
          <p:cNvSpPr>
            <a:spLocks noChangeArrowheads="1"/>
          </p:cNvSpPr>
          <p:nvPr/>
        </p:nvSpPr>
        <p:spPr bwMode="auto">
          <a:xfrm>
            <a:off x="1287835" y="585860"/>
            <a:ext cx="9771752" cy="4600882"/>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6" name="Rectangle 486"/>
          <p:cNvSpPr>
            <a:spLocks noChangeArrowheads="1"/>
          </p:cNvSpPr>
          <p:nvPr/>
        </p:nvSpPr>
        <p:spPr bwMode="auto">
          <a:xfrm>
            <a:off x="624979" y="5528916"/>
            <a:ext cx="11039519" cy="17452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7" name="Freeform 487"/>
          <p:cNvSpPr/>
          <p:nvPr/>
        </p:nvSpPr>
        <p:spPr bwMode="auto">
          <a:xfrm>
            <a:off x="6436294" y="5361719"/>
            <a:ext cx="349955" cy="146158"/>
          </a:xfrm>
          <a:custGeom>
            <a:avLst/>
            <a:gdLst>
              <a:gd name="T0" fmla="*/ 0 w 170"/>
              <a:gd name="T1" fmla="*/ 43 h 71"/>
              <a:gd name="T2" fmla="*/ 166 w 170"/>
              <a:gd name="T3" fmla="*/ 0 h 71"/>
              <a:gd name="T4" fmla="*/ 170 w 170"/>
              <a:gd name="T5" fmla="*/ 24 h 71"/>
              <a:gd name="T6" fmla="*/ 5 w 170"/>
              <a:gd name="T7" fmla="*/ 71 h 71"/>
              <a:gd name="T8" fmla="*/ 0 w 170"/>
              <a:gd name="T9" fmla="*/ 43 h 71"/>
            </a:gdLst>
            <a:ahLst/>
            <a:cxnLst>
              <a:cxn ang="0">
                <a:pos x="T0" y="T1"/>
              </a:cxn>
              <a:cxn ang="0">
                <a:pos x="T2" y="T3"/>
              </a:cxn>
              <a:cxn ang="0">
                <a:pos x="T4" y="T5"/>
              </a:cxn>
              <a:cxn ang="0">
                <a:pos x="T6" y="T7"/>
              </a:cxn>
              <a:cxn ang="0">
                <a:pos x="T8" y="T9"/>
              </a:cxn>
            </a:cxnLst>
            <a:rect l="0" t="0" r="r" b="b"/>
            <a:pathLst>
              <a:path w="170" h="71">
                <a:moveTo>
                  <a:pt x="0" y="43"/>
                </a:moveTo>
                <a:lnTo>
                  <a:pt x="166" y="0"/>
                </a:lnTo>
                <a:lnTo>
                  <a:pt x="170" y="24"/>
                </a:lnTo>
                <a:lnTo>
                  <a:pt x="5" y="71"/>
                </a:lnTo>
                <a:lnTo>
                  <a:pt x="0" y="4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8" name="Freeform 488"/>
          <p:cNvSpPr/>
          <p:nvPr/>
        </p:nvSpPr>
        <p:spPr bwMode="auto">
          <a:xfrm>
            <a:off x="6767723" y="5299962"/>
            <a:ext cx="321135" cy="242910"/>
          </a:xfrm>
          <a:custGeom>
            <a:avLst/>
            <a:gdLst>
              <a:gd name="T0" fmla="*/ 0 w 156"/>
              <a:gd name="T1" fmla="*/ 92 h 118"/>
              <a:gd name="T2" fmla="*/ 144 w 156"/>
              <a:gd name="T3" fmla="*/ 0 h 118"/>
              <a:gd name="T4" fmla="*/ 156 w 156"/>
              <a:gd name="T5" fmla="*/ 21 h 118"/>
              <a:gd name="T6" fmla="*/ 14 w 156"/>
              <a:gd name="T7" fmla="*/ 118 h 118"/>
              <a:gd name="T8" fmla="*/ 0 w 156"/>
              <a:gd name="T9" fmla="*/ 92 h 118"/>
            </a:gdLst>
            <a:ahLst/>
            <a:cxnLst>
              <a:cxn ang="0">
                <a:pos x="T0" y="T1"/>
              </a:cxn>
              <a:cxn ang="0">
                <a:pos x="T2" y="T3"/>
              </a:cxn>
              <a:cxn ang="0">
                <a:pos x="T4" y="T5"/>
              </a:cxn>
              <a:cxn ang="0">
                <a:pos x="T6" y="T7"/>
              </a:cxn>
              <a:cxn ang="0">
                <a:pos x="T8" y="T9"/>
              </a:cxn>
            </a:cxnLst>
            <a:rect l="0" t="0" r="r" b="b"/>
            <a:pathLst>
              <a:path w="156" h="118">
                <a:moveTo>
                  <a:pt x="0" y="92"/>
                </a:moveTo>
                <a:lnTo>
                  <a:pt x="144" y="0"/>
                </a:lnTo>
                <a:lnTo>
                  <a:pt x="156" y="21"/>
                </a:lnTo>
                <a:lnTo>
                  <a:pt x="14" y="118"/>
                </a:lnTo>
                <a:lnTo>
                  <a:pt x="0" y="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640" name="组合 1639"/>
          <p:cNvGrpSpPr/>
          <p:nvPr/>
        </p:nvGrpSpPr>
        <p:grpSpPr>
          <a:xfrm>
            <a:off x="1117408" y="1839862"/>
            <a:ext cx="2918146" cy="4778651"/>
            <a:chOff x="2790580" y="-640951"/>
            <a:chExt cx="3727450" cy="6103938"/>
          </a:xfrm>
        </p:grpSpPr>
        <p:sp>
          <p:nvSpPr>
            <p:cNvPr id="1329" name="Freeform 382"/>
            <p:cNvSpPr/>
            <p:nvPr/>
          </p:nvSpPr>
          <p:spPr bwMode="auto">
            <a:xfrm>
              <a:off x="2873130" y="433787"/>
              <a:ext cx="1231900" cy="1652588"/>
            </a:xfrm>
            <a:custGeom>
              <a:avLst/>
              <a:gdLst>
                <a:gd name="T0" fmla="*/ 197 w 327"/>
                <a:gd name="T1" fmla="*/ 0 h 440"/>
                <a:gd name="T2" fmla="*/ 327 w 327"/>
                <a:gd name="T3" fmla="*/ 440 h 440"/>
                <a:gd name="T4" fmla="*/ 197 w 327"/>
                <a:gd name="T5" fmla="*/ 0 h 440"/>
              </a:gdLst>
              <a:ahLst/>
              <a:cxnLst>
                <a:cxn ang="0">
                  <a:pos x="T0" y="T1"/>
                </a:cxn>
                <a:cxn ang="0">
                  <a:pos x="T2" y="T3"/>
                </a:cxn>
                <a:cxn ang="0">
                  <a:pos x="T4" y="T5"/>
                </a:cxn>
              </a:cxnLst>
              <a:rect l="0" t="0" r="r" b="b"/>
              <a:pathLst>
                <a:path w="327" h="440">
                  <a:moveTo>
                    <a:pt x="197" y="0"/>
                  </a:moveTo>
                  <a:cubicBezTo>
                    <a:pt x="197" y="0"/>
                    <a:pt x="0" y="335"/>
                    <a:pt x="327" y="440"/>
                  </a:cubicBezTo>
                  <a:lnTo>
                    <a:pt x="197" y="0"/>
                  </a:ln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383"/>
            <p:cNvSpPr/>
            <p:nvPr/>
          </p:nvSpPr>
          <p:spPr bwMode="auto">
            <a:xfrm>
              <a:off x="5848105" y="459187"/>
              <a:ext cx="669925" cy="1784350"/>
            </a:xfrm>
            <a:custGeom>
              <a:avLst/>
              <a:gdLst>
                <a:gd name="T0" fmla="*/ 0 w 178"/>
                <a:gd name="T1" fmla="*/ 0 h 475"/>
                <a:gd name="T2" fmla="*/ 97 w 178"/>
                <a:gd name="T3" fmla="*/ 258 h 475"/>
                <a:gd name="T4" fmla="*/ 17 w 178"/>
                <a:gd name="T5" fmla="*/ 468 h 475"/>
                <a:gd name="T6" fmla="*/ 0 w 178"/>
                <a:gd name="T7" fmla="*/ 0 h 475"/>
              </a:gdLst>
              <a:ahLst/>
              <a:cxnLst>
                <a:cxn ang="0">
                  <a:pos x="T0" y="T1"/>
                </a:cxn>
                <a:cxn ang="0">
                  <a:pos x="T2" y="T3"/>
                </a:cxn>
                <a:cxn ang="0">
                  <a:pos x="T4" y="T5"/>
                </a:cxn>
                <a:cxn ang="0">
                  <a:pos x="T6" y="T7"/>
                </a:cxn>
              </a:cxnLst>
              <a:rect l="0" t="0" r="r" b="b"/>
              <a:pathLst>
                <a:path w="178" h="475">
                  <a:moveTo>
                    <a:pt x="0" y="0"/>
                  </a:moveTo>
                  <a:cubicBezTo>
                    <a:pt x="0" y="0"/>
                    <a:pt x="178" y="40"/>
                    <a:pt x="97" y="258"/>
                  </a:cubicBezTo>
                  <a:cubicBezTo>
                    <a:pt x="16" y="475"/>
                    <a:pt x="17" y="468"/>
                    <a:pt x="17" y="468"/>
                  </a:cubicBezTo>
                  <a:lnTo>
                    <a:pt x="0" y="0"/>
                  </a:ln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384"/>
            <p:cNvSpPr/>
            <p:nvPr/>
          </p:nvSpPr>
          <p:spPr bwMode="auto">
            <a:xfrm>
              <a:off x="2790580" y="706837"/>
              <a:ext cx="1825625" cy="2705100"/>
            </a:xfrm>
            <a:custGeom>
              <a:avLst/>
              <a:gdLst>
                <a:gd name="T0" fmla="*/ 186 w 485"/>
                <a:gd name="T1" fmla="*/ 0 h 720"/>
                <a:gd name="T2" fmla="*/ 306 w 485"/>
                <a:gd name="T3" fmla="*/ 714 h 720"/>
                <a:gd name="T4" fmla="*/ 197 w 485"/>
                <a:gd name="T5" fmla="*/ 552 h 720"/>
                <a:gd name="T6" fmla="*/ 381 w 485"/>
                <a:gd name="T7" fmla="*/ 720 h 720"/>
                <a:gd name="T8" fmla="*/ 485 w 485"/>
                <a:gd name="T9" fmla="*/ 720 h 720"/>
                <a:gd name="T10" fmla="*/ 344 w 485"/>
                <a:gd name="T11" fmla="*/ 341 h 720"/>
                <a:gd name="T12" fmla="*/ 186 w 485"/>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485" h="720">
                  <a:moveTo>
                    <a:pt x="186" y="0"/>
                  </a:moveTo>
                  <a:cubicBezTo>
                    <a:pt x="186" y="0"/>
                    <a:pt x="0" y="557"/>
                    <a:pt x="306" y="714"/>
                  </a:cubicBezTo>
                  <a:cubicBezTo>
                    <a:pt x="306" y="714"/>
                    <a:pt x="237" y="661"/>
                    <a:pt x="197" y="552"/>
                  </a:cubicBezTo>
                  <a:cubicBezTo>
                    <a:pt x="197" y="552"/>
                    <a:pt x="264" y="696"/>
                    <a:pt x="381" y="720"/>
                  </a:cubicBezTo>
                  <a:cubicBezTo>
                    <a:pt x="485" y="720"/>
                    <a:pt x="485" y="720"/>
                    <a:pt x="485" y="720"/>
                  </a:cubicBezTo>
                  <a:cubicBezTo>
                    <a:pt x="485" y="720"/>
                    <a:pt x="360" y="616"/>
                    <a:pt x="344" y="341"/>
                  </a:cubicBezTo>
                  <a:cubicBezTo>
                    <a:pt x="344" y="341"/>
                    <a:pt x="181" y="381"/>
                    <a:pt x="186"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385"/>
            <p:cNvSpPr/>
            <p:nvPr/>
          </p:nvSpPr>
          <p:spPr bwMode="auto">
            <a:xfrm>
              <a:off x="3633543" y="1564087"/>
              <a:ext cx="1089025" cy="1698625"/>
            </a:xfrm>
            <a:custGeom>
              <a:avLst/>
              <a:gdLst>
                <a:gd name="T0" fmla="*/ 33 w 289"/>
                <a:gd name="T1" fmla="*/ 24 h 452"/>
                <a:gd name="T2" fmla="*/ 232 w 289"/>
                <a:gd name="T3" fmla="*/ 452 h 452"/>
                <a:gd name="T4" fmla="*/ 289 w 289"/>
                <a:gd name="T5" fmla="*/ 220 h 452"/>
                <a:gd name="T6" fmla="*/ 33 w 289"/>
                <a:gd name="T7" fmla="*/ 24 h 452"/>
              </a:gdLst>
              <a:ahLst/>
              <a:cxnLst>
                <a:cxn ang="0">
                  <a:pos x="T0" y="T1"/>
                </a:cxn>
                <a:cxn ang="0">
                  <a:pos x="T2" y="T3"/>
                </a:cxn>
                <a:cxn ang="0">
                  <a:pos x="T4" y="T5"/>
                </a:cxn>
                <a:cxn ang="0">
                  <a:pos x="T6" y="T7"/>
                </a:cxn>
              </a:cxnLst>
              <a:rect l="0" t="0" r="r" b="b"/>
              <a:pathLst>
                <a:path w="289" h="452">
                  <a:moveTo>
                    <a:pt x="33" y="24"/>
                  </a:moveTo>
                  <a:cubicBezTo>
                    <a:pt x="33" y="24"/>
                    <a:pt x="0" y="394"/>
                    <a:pt x="232" y="452"/>
                  </a:cubicBezTo>
                  <a:cubicBezTo>
                    <a:pt x="289" y="220"/>
                    <a:pt x="289" y="220"/>
                    <a:pt x="289" y="220"/>
                  </a:cubicBezTo>
                  <a:cubicBezTo>
                    <a:pt x="289" y="220"/>
                    <a:pt x="86" y="0"/>
                    <a:pt x="33" y="24"/>
                  </a:cubicBezTo>
                  <a:close/>
                </a:path>
              </a:pathLst>
            </a:custGeom>
            <a:solidFill>
              <a:srgbClr val="543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386"/>
            <p:cNvSpPr/>
            <p:nvPr/>
          </p:nvSpPr>
          <p:spPr bwMode="auto">
            <a:xfrm>
              <a:off x="4665418" y="706837"/>
              <a:ext cx="1825625" cy="2705100"/>
            </a:xfrm>
            <a:custGeom>
              <a:avLst/>
              <a:gdLst>
                <a:gd name="T0" fmla="*/ 299 w 485"/>
                <a:gd name="T1" fmla="*/ 0 h 720"/>
                <a:gd name="T2" fmla="*/ 179 w 485"/>
                <a:gd name="T3" fmla="*/ 714 h 720"/>
                <a:gd name="T4" fmla="*/ 288 w 485"/>
                <a:gd name="T5" fmla="*/ 552 h 720"/>
                <a:gd name="T6" fmla="*/ 104 w 485"/>
                <a:gd name="T7" fmla="*/ 720 h 720"/>
                <a:gd name="T8" fmla="*/ 0 w 485"/>
                <a:gd name="T9" fmla="*/ 720 h 720"/>
                <a:gd name="T10" fmla="*/ 141 w 485"/>
                <a:gd name="T11" fmla="*/ 341 h 720"/>
                <a:gd name="T12" fmla="*/ 299 w 485"/>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485" h="720">
                  <a:moveTo>
                    <a:pt x="299" y="0"/>
                  </a:moveTo>
                  <a:cubicBezTo>
                    <a:pt x="299" y="0"/>
                    <a:pt x="485" y="557"/>
                    <a:pt x="179" y="714"/>
                  </a:cubicBezTo>
                  <a:cubicBezTo>
                    <a:pt x="179" y="714"/>
                    <a:pt x="248" y="661"/>
                    <a:pt x="288" y="552"/>
                  </a:cubicBezTo>
                  <a:cubicBezTo>
                    <a:pt x="288" y="552"/>
                    <a:pt x="221" y="696"/>
                    <a:pt x="104" y="720"/>
                  </a:cubicBezTo>
                  <a:cubicBezTo>
                    <a:pt x="0" y="720"/>
                    <a:pt x="0" y="720"/>
                    <a:pt x="0" y="720"/>
                  </a:cubicBezTo>
                  <a:cubicBezTo>
                    <a:pt x="0" y="720"/>
                    <a:pt x="125" y="616"/>
                    <a:pt x="141" y="341"/>
                  </a:cubicBezTo>
                  <a:cubicBezTo>
                    <a:pt x="141" y="341"/>
                    <a:pt x="304" y="381"/>
                    <a:pt x="299"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Freeform 387"/>
            <p:cNvSpPr/>
            <p:nvPr/>
          </p:nvSpPr>
          <p:spPr bwMode="auto">
            <a:xfrm>
              <a:off x="4560643" y="1564087"/>
              <a:ext cx="1087438" cy="1698625"/>
            </a:xfrm>
            <a:custGeom>
              <a:avLst/>
              <a:gdLst>
                <a:gd name="T0" fmla="*/ 256 w 289"/>
                <a:gd name="T1" fmla="*/ 24 h 452"/>
                <a:gd name="T2" fmla="*/ 57 w 289"/>
                <a:gd name="T3" fmla="*/ 452 h 452"/>
                <a:gd name="T4" fmla="*/ 0 w 289"/>
                <a:gd name="T5" fmla="*/ 220 h 452"/>
                <a:gd name="T6" fmla="*/ 256 w 289"/>
                <a:gd name="T7" fmla="*/ 24 h 452"/>
              </a:gdLst>
              <a:ahLst/>
              <a:cxnLst>
                <a:cxn ang="0">
                  <a:pos x="T0" y="T1"/>
                </a:cxn>
                <a:cxn ang="0">
                  <a:pos x="T2" y="T3"/>
                </a:cxn>
                <a:cxn ang="0">
                  <a:pos x="T4" y="T5"/>
                </a:cxn>
                <a:cxn ang="0">
                  <a:pos x="T6" y="T7"/>
                </a:cxn>
              </a:cxnLst>
              <a:rect l="0" t="0" r="r" b="b"/>
              <a:pathLst>
                <a:path w="289" h="452">
                  <a:moveTo>
                    <a:pt x="256" y="24"/>
                  </a:moveTo>
                  <a:cubicBezTo>
                    <a:pt x="256" y="24"/>
                    <a:pt x="289" y="394"/>
                    <a:pt x="57" y="452"/>
                  </a:cubicBezTo>
                  <a:cubicBezTo>
                    <a:pt x="0" y="220"/>
                    <a:pt x="0" y="220"/>
                    <a:pt x="0" y="220"/>
                  </a:cubicBezTo>
                  <a:cubicBezTo>
                    <a:pt x="0" y="220"/>
                    <a:pt x="203" y="0"/>
                    <a:pt x="256" y="24"/>
                  </a:cubicBezTo>
                  <a:close/>
                </a:path>
              </a:pathLst>
            </a:custGeom>
            <a:solidFill>
              <a:srgbClr val="543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388"/>
            <p:cNvSpPr/>
            <p:nvPr/>
          </p:nvSpPr>
          <p:spPr bwMode="auto">
            <a:xfrm>
              <a:off x="4036768" y="5020074"/>
              <a:ext cx="285750" cy="398463"/>
            </a:xfrm>
            <a:custGeom>
              <a:avLst/>
              <a:gdLst>
                <a:gd name="T0" fmla="*/ 76 w 76"/>
                <a:gd name="T1" fmla="*/ 10 h 106"/>
                <a:gd name="T2" fmla="*/ 38 w 76"/>
                <a:gd name="T3" fmla="*/ 16 h 106"/>
                <a:gd name="T4" fmla="*/ 13 w 76"/>
                <a:gd name="T5" fmla="*/ 52 h 106"/>
                <a:gd name="T6" fmla="*/ 19 w 76"/>
                <a:gd name="T7" fmla="*/ 95 h 106"/>
                <a:gd name="T8" fmla="*/ 29 w 76"/>
                <a:gd name="T9" fmla="*/ 92 h 106"/>
                <a:gd name="T10" fmla="*/ 75 w 76"/>
                <a:gd name="T11" fmla="*/ 33 h 106"/>
                <a:gd name="T12" fmla="*/ 76 w 76"/>
                <a:gd name="T13" fmla="*/ 10 h 106"/>
              </a:gdLst>
              <a:ahLst/>
              <a:cxnLst>
                <a:cxn ang="0">
                  <a:pos x="T0" y="T1"/>
                </a:cxn>
                <a:cxn ang="0">
                  <a:pos x="T2" y="T3"/>
                </a:cxn>
                <a:cxn ang="0">
                  <a:pos x="T4" y="T5"/>
                </a:cxn>
                <a:cxn ang="0">
                  <a:pos x="T6" y="T7"/>
                </a:cxn>
                <a:cxn ang="0">
                  <a:pos x="T8" y="T9"/>
                </a:cxn>
                <a:cxn ang="0">
                  <a:pos x="T10" y="T11"/>
                </a:cxn>
                <a:cxn ang="0">
                  <a:pos x="T12" y="T13"/>
                </a:cxn>
              </a:cxnLst>
              <a:rect l="0" t="0" r="r" b="b"/>
              <a:pathLst>
                <a:path w="76" h="106">
                  <a:moveTo>
                    <a:pt x="76" y="10"/>
                  </a:moveTo>
                  <a:cubicBezTo>
                    <a:pt x="76" y="10"/>
                    <a:pt x="53" y="0"/>
                    <a:pt x="38" y="16"/>
                  </a:cubicBezTo>
                  <a:cubicBezTo>
                    <a:pt x="22" y="31"/>
                    <a:pt x="24" y="46"/>
                    <a:pt x="13" y="52"/>
                  </a:cubicBezTo>
                  <a:cubicBezTo>
                    <a:pt x="13" y="52"/>
                    <a:pt x="0" y="74"/>
                    <a:pt x="19" y="95"/>
                  </a:cubicBezTo>
                  <a:cubicBezTo>
                    <a:pt x="19" y="95"/>
                    <a:pt x="24" y="106"/>
                    <a:pt x="29" y="92"/>
                  </a:cubicBezTo>
                  <a:cubicBezTo>
                    <a:pt x="29" y="92"/>
                    <a:pt x="41" y="56"/>
                    <a:pt x="75" y="33"/>
                  </a:cubicBezTo>
                  <a:lnTo>
                    <a:pt x="76" y="1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389"/>
            <p:cNvSpPr/>
            <p:nvPr/>
          </p:nvSpPr>
          <p:spPr bwMode="auto">
            <a:xfrm>
              <a:off x="4632080" y="5121674"/>
              <a:ext cx="354013" cy="341313"/>
            </a:xfrm>
            <a:custGeom>
              <a:avLst/>
              <a:gdLst>
                <a:gd name="T0" fmla="*/ 16 w 94"/>
                <a:gd name="T1" fmla="*/ 0 h 91"/>
                <a:gd name="T2" fmla="*/ 11 w 94"/>
                <a:gd name="T3" fmla="*/ 39 h 91"/>
                <a:gd name="T4" fmla="*/ 39 w 94"/>
                <a:gd name="T5" fmla="*/ 72 h 91"/>
                <a:gd name="T6" fmla="*/ 81 w 94"/>
                <a:gd name="T7" fmla="*/ 79 h 91"/>
                <a:gd name="T8" fmla="*/ 82 w 94"/>
                <a:gd name="T9" fmla="*/ 68 h 91"/>
                <a:gd name="T10" fmla="*/ 38 w 94"/>
                <a:gd name="T11" fmla="*/ 7 h 91"/>
                <a:gd name="T12" fmla="*/ 16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16" y="0"/>
                  </a:moveTo>
                  <a:cubicBezTo>
                    <a:pt x="16" y="0"/>
                    <a:pt x="0" y="19"/>
                    <a:pt x="11" y="39"/>
                  </a:cubicBezTo>
                  <a:cubicBezTo>
                    <a:pt x="21" y="58"/>
                    <a:pt x="36" y="61"/>
                    <a:pt x="39" y="72"/>
                  </a:cubicBezTo>
                  <a:cubicBezTo>
                    <a:pt x="39" y="72"/>
                    <a:pt x="56" y="91"/>
                    <a:pt x="81" y="79"/>
                  </a:cubicBezTo>
                  <a:cubicBezTo>
                    <a:pt x="81" y="79"/>
                    <a:pt x="94" y="76"/>
                    <a:pt x="82" y="68"/>
                  </a:cubicBezTo>
                  <a:cubicBezTo>
                    <a:pt x="82" y="68"/>
                    <a:pt x="51" y="46"/>
                    <a:pt x="38" y="7"/>
                  </a:cubicBezTo>
                  <a:lnTo>
                    <a:pt x="16" y="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390"/>
            <p:cNvSpPr/>
            <p:nvPr/>
          </p:nvSpPr>
          <p:spPr bwMode="auto">
            <a:xfrm>
              <a:off x="4657480" y="2597549"/>
              <a:ext cx="949325" cy="1539875"/>
            </a:xfrm>
            <a:custGeom>
              <a:avLst/>
              <a:gdLst>
                <a:gd name="T0" fmla="*/ 239 w 252"/>
                <a:gd name="T1" fmla="*/ 373 h 410"/>
                <a:gd name="T2" fmla="*/ 160 w 252"/>
                <a:gd name="T3" fmla="*/ 327 h 410"/>
                <a:gd name="T4" fmla="*/ 95 w 252"/>
                <a:gd name="T5" fmla="*/ 236 h 410"/>
                <a:gd name="T6" fmla="*/ 96 w 252"/>
                <a:gd name="T7" fmla="*/ 230 h 410"/>
                <a:gd name="T8" fmla="*/ 75 w 252"/>
                <a:gd name="T9" fmla="*/ 56 h 410"/>
                <a:gd name="T10" fmla="*/ 21 w 252"/>
                <a:gd name="T11" fmla="*/ 67 h 410"/>
                <a:gd name="T12" fmla="*/ 65 w 252"/>
                <a:gd name="T13" fmla="*/ 230 h 410"/>
                <a:gd name="T14" fmla="*/ 65 w 252"/>
                <a:gd name="T15" fmla="*/ 230 h 410"/>
                <a:gd name="T16" fmla="*/ 94 w 252"/>
                <a:gd name="T17" fmla="*/ 298 h 410"/>
                <a:gd name="T18" fmla="*/ 145 w 252"/>
                <a:gd name="T19" fmla="*/ 347 h 410"/>
                <a:gd name="T20" fmla="*/ 173 w 252"/>
                <a:gd name="T21" fmla="*/ 365 h 410"/>
                <a:gd name="T22" fmla="*/ 203 w 252"/>
                <a:gd name="T23" fmla="*/ 397 h 410"/>
                <a:gd name="T24" fmla="*/ 212 w 252"/>
                <a:gd name="T25" fmla="*/ 371 h 410"/>
                <a:gd name="T26" fmla="*/ 242 w 252"/>
                <a:gd name="T27" fmla="*/ 401 h 410"/>
                <a:gd name="T28" fmla="*/ 252 w 252"/>
                <a:gd name="T29" fmla="*/ 401 h 410"/>
                <a:gd name="T30" fmla="*/ 239 w 252"/>
                <a:gd name="T31" fmla="*/ 37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410">
                  <a:moveTo>
                    <a:pt x="239" y="373"/>
                  </a:moveTo>
                  <a:cubicBezTo>
                    <a:pt x="205" y="335"/>
                    <a:pt x="165" y="328"/>
                    <a:pt x="160" y="327"/>
                  </a:cubicBezTo>
                  <a:cubicBezTo>
                    <a:pt x="134" y="271"/>
                    <a:pt x="112" y="246"/>
                    <a:pt x="95" y="236"/>
                  </a:cubicBezTo>
                  <a:cubicBezTo>
                    <a:pt x="95" y="234"/>
                    <a:pt x="96" y="232"/>
                    <a:pt x="96" y="230"/>
                  </a:cubicBezTo>
                  <a:cubicBezTo>
                    <a:pt x="107" y="189"/>
                    <a:pt x="75" y="56"/>
                    <a:pt x="75" y="56"/>
                  </a:cubicBezTo>
                  <a:cubicBezTo>
                    <a:pt x="75" y="56"/>
                    <a:pt x="46" y="0"/>
                    <a:pt x="21" y="67"/>
                  </a:cubicBezTo>
                  <a:cubicBezTo>
                    <a:pt x="0" y="125"/>
                    <a:pt x="51" y="209"/>
                    <a:pt x="65" y="230"/>
                  </a:cubicBezTo>
                  <a:cubicBezTo>
                    <a:pt x="65" y="230"/>
                    <a:pt x="65" y="230"/>
                    <a:pt x="65" y="230"/>
                  </a:cubicBezTo>
                  <a:cubicBezTo>
                    <a:pt x="46" y="243"/>
                    <a:pt x="67" y="291"/>
                    <a:pt x="94" y="298"/>
                  </a:cubicBezTo>
                  <a:cubicBezTo>
                    <a:pt x="95" y="298"/>
                    <a:pt x="144" y="346"/>
                    <a:pt x="145" y="347"/>
                  </a:cubicBezTo>
                  <a:cubicBezTo>
                    <a:pt x="151" y="357"/>
                    <a:pt x="173" y="365"/>
                    <a:pt x="173" y="365"/>
                  </a:cubicBezTo>
                  <a:cubicBezTo>
                    <a:pt x="185" y="368"/>
                    <a:pt x="203" y="397"/>
                    <a:pt x="203" y="397"/>
                  </a:cubicBezTo>
                  <a:cubicBezTo>
                    <a:pt x="216" y="391"/>
                    <a:pt x="193" y="368"/>
                    <a:pt x="212" y="371"/>
                  </a:cubicBezTo>
                  <a:cubicBezTo>
                    <a:pt x="231" y="374"/>
                    <a:pt x="236" y="392"/>
                    <a:pt x="242" y="401"/>
                  </a:cubicBezTo>
                  <a:cubicBezTo>
                    <a:pt x="248" y="410"/>
                    <a:pt x="252" y="401"/>
                    <a:pt x="252" y="401"/>
                  </a:cubicBezTo>
                  <a:lnTo>
                    <a:pt x="239" y="373"/>
                  </a:ln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15" name="Picture 39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2855" y="4319987"/>
              <a:ext cx="5524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6"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193" y="2380062"/>
              <a:ext cx="3397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7" name="Picture 39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1918" y="3642124"/>
              <a:ext cx="7334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8" name="Picture 3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643" y="5121674"/>
              <a:ext cx="33338"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9" name="Picture 39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8855" y="3567512"/>
              <a:ext cx="6334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2" name="Freeform 397"/>
            <p:cNvSpPr>
              <a:spLocks noEditPoints="1"/>
            </p:cNvSpPr>
            <p:nvPr/>
          </p:nvSpPr>
          <p:spPr bwMode="auto">
            <a:xfrm>
              <a:off x="4262193" y="4140599"/>
              <a:ext cx="328613" cy="962025"/>
            </a:xfrm>
            <a:custGeom>
              <a:avLst/>
              <a:gdLst>
                <a:gd name="T0" fmla="*/ 2 w 87"/>
                <a:gd name="T1" fmla="*/ 251 h 256"/>
                <a:gd name="T2" fmla="*/ 2 w 87"/>
                <a:gd name="T3" fmla="*/ 243 h 256"/>
                <a:gd name="T4" fmla="*/ 2 w 87"/>
                <a:gd name="T5" fmla="*/ 248 h 256"/>
                <a:gd name="T6" fmla="*/ 6 w 87"/>
                <a:gd name="T7" fmla="*/ 236 h 256"/>
                <a:gd name="T8" fmla="*/ 5 w 87"/>
                <a:gd name="T9" fmla="*/ 231 h 256"/>
                <a:gd name="T10" fmla="*/ 7 w 87"/>
                <a:gd name="T11" fmla="*/ 232 h 256"/>
                <a:gd name="T12" fmla="*/ 9 w 87"/>
                <a:gd name="T13" fmla="*/ 219 h 256"/>
                <a:gd name="T14" fmla="*/ 10 w 87"/>
                <a:gd name="T15" fmla="*/ 217 h 256"/>
                <a:gd name="T16" fmla="*/ 13 w 87"/>
                <a:gd name="T17" fmla="*/ 213 h 256"/>
                <a:gd name="T18" fmla="*/ 13 w 87"/>
                <a:gd name="T19" fmla="*/ 204 h 256"/>
                <a:gd name="T20" fmla="*/ 13 w 87"/>
                <a:gd name="T21" fmla="*/ 210 h 256"/>
                <a:gd name="T22" fmla="*/ 17 w 87"/>
                <a:gd name="T23" fmla="*/ 196 h 256"/>
                <a:gd name="T24" fmla="*/ 18 w 87"/>
                <a:gd name="T25" fmla="*/ 194 h 256"/>
                <a:gd name="T26" fmla="*/ 19 w 87"/>
                <a:gd name="T27" fmla="*/ 194 h 256"/>
                <a:gd name="T28" fmla="*/ 22 w 87"/>
                <a:gd name="T29" fmla="*/ 182 h 256"/>
                <a:gd name="T30" fmla="*/ 22 w 87"/>
                <a:gd name="T31" fmla="*/ 187 h 256"/>
                <a:gd name="T32" fmla="*/ 27 w 87"/>
                <a:gd name="T33" fmla="*/ 174 h 256"/>
                <a:gd name="T34" fmla="*/ 27 w 87"/>
                <a:gd name="T35" fmla="*/ 171 h 256"/>
                <a:gd name="T36" fmla="*/ 29 w 87"/>
                <a:gd name="T37" fmla="*/ 172 h 256"/>
                <a:gd name="T38" fmla="*/ 33 w 87"/>
                <a:gd name="T39" fmla="*/ 161 h 256"/>
                <a:gd name="T40" fmla="*/ 32 w 87"/>
                <a:gd name="T41" fmla="*/ 165 h 256"/>
                <a:gd name="T42" fmla="*/ 39 w 87"/>
                <a:gd name="T43" fmla="*/ 155 h 256"/>
                <a:gd name="T44" fmla="*/ 42 w 87"/>
                <a:gd name="T45" fmla="*/ 147 h 256"/>
                <a:gd name="T46" fmla="*/ 40 w 87"/>
                <a:gd name="T47" fmla="*/ 152 h 256"/>
                <a:gd name="T48" fmla="*/ 47 w 87"/>
                <a:gd name="T49" fmla="*/ 140 h 256"/>
                <a:gd name="T50" fmla="*/ 48 w 87"/>
                <a:gd name="T51" fmla="*/ 137 h 256"/>
                <a:gd name="T52" fmla="*/ 50 w 87"/>
                <a:gd name="T53" fmla="*/ 138 h 256"/>
                <a:gd name="T54" fmla="*/ 56 w 87"/>
                <a:gd name="T55" fmla="*/ 128 h 256"/>
                <a:gd name="T56" fmla="*/ 54 w 87"/>
                <a:gd name="T57" fmla="*/ 132 h 256"/>
                <a:gd name="T58" fmla="*/ 63 w 87"/>
                <a:gd name="T59" fmla="*/ 123 h 256"/>
                <a:gd name="T60" fmla="*/ 67 w 87"/>
                <a:gd name="T61" fmla="*/ 116 h 256"/>
                <a:gd name="T62" fmla="*/ 65 w 87"/>
                <a:gd name="T63" fmla="*/ 120 h 256"/>
                <a:gd name="T64" fmla="*/ 74 w 87"/>
                <a:gd name="T65" fmla="*/ 110 h 256"/>
                <a:gd name="T66" fmla="*/ 76 w 87"/>
                <a:gd name="T67" fmla="*/ 107 h 256"/>
                <a:gd name="T68" fmla="*/ 77 w 87"/>
                <a:gd name="T69" fmla="*/ 109 h 256"/>
                <a:gd name="T70" fmla="*/ 87 w 87"/>
                <a:gd name="T71" fmla="*/ 100 h 256"/>
                <a:gd name="T72" fmla="*/ 84 w 87"/>
                <a:gd name="T73" fmla="*/ 98 h 256"/>
                <a:gd name="T74" fmla="*/ 86 w 87"/>
                <a:gd name="T75" fmla="*/ 98 h 256"/>
                <a:gd name="T76" fmla="*/ 81 w 87"/>
                <a:gd name="T77" fmla="*/ 85 h 256"/>
                <a:gd name="T78" fmla="*/ 83 w 87"/>
                <a:gd name="T79" fmla="*/ 91 h 256"/>
                <a:gd name="T80" fmla="*/ 80 w 87"/>
                <a:gd name="T81" fmla="*/ 78 h 256"/>
                <a:gd name="T82" fmla="*/ 76 w 87"/>
                <a:gd name="T83" fmla="*/ 71 h 256"/>
                <a:gd name="T84" fmla="*/ 78 w 87"/>
                <a:gd name="T85" fmla="*/ 76 h 256"/>
                <a:gd name="T86" fmla="*/ 74 w 87"/>
                <a:gd name="T87" fmla="*/ 62 h 256"/>
                <a:gd name="T88" fmla="*/ 76 w 87"/>
                <a:gd name="T89" fmla="*/ 68 h 256"/>
                <a:gd name="T90" fmla="*/ 73 w 87"/>
                <a:gd name="T91" fmla="*/ 55 h 256"/>
                <a:gd name="T92" fmla="*/ 69 w 87"/>
                <a:gd name="T93" fmla="*/ 48 h 256"/>
                <a:gd name="T94" fmla="*/ 71 w 87"/>
                <a:gd name="T95" fmla="*/ 53 h 256"/>
                <a:gd name="T96" fmla="*/ 69 w 87"/>
                <a:gd name="T97" fmla="*/ 40 h 256"/>
                <a:gd name="T98" fmla="*/ 66 w 87"/>
                <a:gd name="T99" fmla="*/ 36 h 256"/>
                <a:gd name="T100" fmla="*/ 68 w 87"/>
                <a:gd name="T101" fmla="*/ 36 h 256"/>
                <a:gd name="T102" fmla="*/ 64 w 87"/>
                <a:gd name="T103" fmla="*/ 23 h 256"/>
                <a:gd name="T104" fmla="*/ 65 w 87"/>
                <a:gd name="T105" fmla="*/ 29 h 256"/>
                <a:gd name="T106" fmla="*/ 64 w 87"/>
                <a:gd name="T107" fmla="*/ 16 h 256"/>
                <a:gd name="T108" fmla="*/ 60 w 87"/>
                <a:gd name="T109" fmla="*/ 9 h 256"/>
                <a:gd name="T110" fmla="*/ 62 w 87"/>
                <a:gd name="T111" fmla="*/ 14 h 256"/>
                <a:gd name="T112" fmla="*/ 59 w 87"/>
                <a:gd name="T113" fmla="*/ 0 h 256"/>
                <a:gd name="T114" fmla="*/ 59 w 87"/>
                <a:gd name="T115"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 h="256">
                  <a:moveTo>
                    <a:pt x="0" y="256"/>
                  </a:moveTo>
                  <a:cubicBezTo>
                    <a:pt x="0" y="256"/>
                    <a:pt x="0" y="255"/>
                    <a:pt x="0" y="255"/>
                  </a:cubicBezTo>
                  <a:cubicBezTo>
                    <a:pt x="0" y="255"/>
                    <a:pt x="0" y="255"/>
                    <a:pt x="0" y="255"/>
                  </a:cubicBezTo>
                  <a:cubicBezTo>
                    <a:pt x="0" y="253"/>
                    <a:pt x="0" y="252"/>
                    <a:pt x="0" y="251"/>
                  </a:cubicBezTo>
                  <a:cubicBezTo>
                    <a:pt x="0" y="251"/>
                    <a:pt x="0" y="251"/>
                    <a:pt x="0" y="251"/>
                  </a:cubicBezTo>
                  <a:cubicBezTo>
                    <a:pt x="1" y="250"/>
                    <a:pt x="1" y="250"/>
                    <a:pt x="2" y="250"/>
                  </a:cubicBezTo>
                  <a:cubicBezTo>
                    <a:pt x="2" y="250"/>
                    <a:pt x="2" y="250"/>
                    <a:pt x="2" y="250"/>
                  </a:cubicBezTo>
                  <a:cubicBezTo>
                    <a:pt x="2" y="250"/>
                    <a:pt x="3" y="251"/>
                    <a:pt x="2" y="251"/>
                  </a:cubicBezTo>
                  <a:cubicBezTo>
                    <a:pt x="2" y="251"/>
                    <a:pt x="2" y="251"/>
                    <a:pt x="2" y="251"/>
                  </a:cubicBezTo>
                  <a:cubicBezTo>
                    <a:pt x="2" y="252"/>
                    <a:pt x="2" y="254"/>
                    <a:pt x="2" y="255"/>
                  </a:cubicBezTo>
                  <a:cubicBezTo>
                    <a:pt x="2" y="255"/>
                    <a:pt x="2" y="255"/>
                    <a:pt x="2" y="255"/>
                  </a:cubicBezTo>
                  <a:cubicBezTo>
                    <a:pt x="2" y="256"/>
                    <a:pt x="1" y="256"/>
                    <a:pt x="1" y="256"/>
                  </a:cubicBezTo>
                  <a:cubicBezTo>
                    <a:pt x="1" y="256"/>
                    <a:pt x="1" y="256"/>
                    <a:pt x="1" y="256"/>
                  </a:cubicBezTo>
                  <a:cubicBezTo>
                    <a:pt x="1" y="256"/>
                    <a:pt x="1" y="256"/>
                    <a:pt x="0" y="256"/>
                  </a:cubicBezTo>
                  <a:close/>
                  <a:moveTo>
                    <a:pt x="2" y="248"/>
                  </a:moveTo>
                  <a:cubicBezTo>
                    <a:pt x="2" y="248"/>
                    <a:pt x="1" y="247"/>
                    <a:pt x="1" y="247"/>
                  </a:cubicBezTo>
                  <a:cubicBezTo>
                    <a:pt x="1" y="247"/>
                    <a:pt x="1" y="247"/>
                    <a:pt x="1" y="247"/>
                  </a:cubicBezTo>
                  <a:cubicBezTo>
                    <a:pt x="2" y="246"/>
                    <a:pt x="2" y="244"/>
                    <a:pt x="2" y="243"/>
                  </a:cubicBezTo>
                  <a:cubicBezTo>
                    <a:pt x="2" y="243"/>
                    <a:pt x="2" y="243"/>
                    <a:pt x="2" y="243"/>
                  </a:cubicBezTo>
                  <a:cubicBezTo>
                    <a:pt x="2" y="242"/>
                    <a:pt x="3" y="242"/>
                    <a:pt x="3" y="242"/>
                  </a:cubicBezTo>
                  <a:cubicBezTo>
                    <a:pt x="3" y="242"/>
                    <a:pt x="3" y="242"/>
                    <a:pt x="3" y="242"/>
                  </a:cubicBezTo>
                  <a:cubicBezTo>
                    <a:pt x="4" y="242"/>
                    <a:pt x="4" y="243"/>
                    <a:pt x="4" y="243"/>
                  </a:cubicBezTo>
                  <a:cubicBezTo>
                    <a:pt x="4" y="243"/>
                    <a:pt x="4" y="243"/>
                    <a:pt x="4" y="243"/>
                  </a:cubicBezTo>
                  <a:cubicBezTo>
                    <a:pt x="4" y="245"/>
                    <a:pt x="4" y="246"/>
                    <a:pt x="3" y="247"/>
                  </a:cubicBezTo>
                  <a:cubicBezTo>
                    <a:pt x="3" y="247"/>
                    <a:pt x="3" y="247"/>
                    <a:pt x="3" y="247"/>
                  </a:cubicBezTo>
                  <a:cubicBezTo>
                    <a:pt x="3" y="248"/>
                    <a:pt x="3" y="248"/>
                    <a:pt x="2" y="248"/>
                  </a:cubicBezTo>
                  <a:cubicBezTo>
                    <a:pt x="2" y="248"/>
                    <a:pt x="2" y="248"/>
                    <a:pt x="2" y="248"/>
                  </a:cubicBezTo>
                  <a:cubicBezTo>
                    <a:pt x="2" y="248"/>
                    <a:pt x="2" y="248"/>
                    <a:pt x="2" y="248"/>
                  </a:cubicBezTo>
                  <a:close/>
                  <a:moveTo>
                    <a:pt x="4" y="240"/>
                  </a:moveTo>
                  <a:cubicBezTo>
                    <a:pt x="3" y="240"/>
                    <a:pt x="3" y="240"/>
                    <a:pt x="3" y="239"/>
                  </a:cubicBezTo>
                  <a:cubicBezTo>
                    <a:pt x="3" y="239"/>
                    <a:pt x="3" y="239"/>
                    <a:pt x="3" y="239"/>
                  </a:cubicBezTo>
                  <a:cubicBezTo>
                    <a:pt x="3" y="238"/>
                    <a:pt x="4" y="236"/>
                    <a:pt x="4" y="235"/>
                  </a:cubicBezTo>
                  <a:cubicBezTo>
                    <a:pt x="4" y="235"/>
                    <a:pt x="4" y="235"/>
                    <a:pt x="4" y="235"/>
                  </a:cubicBezTo>
                  <a:cubicBezTo>
                    <a:pt x="4" y="235"/>
                    <a:pt x="5" y="234"/>
                    <a:pt x="5" y="234"/>
                  </a:cubicBezTo>
                  <a:cubicBezTo>
                    <a:pt x="5" y="234"/>
                    <a:pt x="5" y="234"/>
                    <a:pt x="5" y="234"/>
                  </a:cubicBezTo>
                  <a:cubicBezTo>
                    <a:pt x="6" y="235"/>
                    <a:pt x="6" y="235"/>
                    <a:pt x="6" y="236"/>
                  </a:cubicBezTo>
                  <a:cubicBezTo>
                    <a:pt x="6" y="236"/>
                    <a:pt x="6" y="236"/>
                    <a:pt x="6" y="236"/>
                  </a:cubicBezTo>
                  <a:cubicBezTo>
                    <a:pt x="6" y="237"/>
                    <a:pt x="5" y="238"/>
                    <a:pt x="5" y="239"/>
                  </a:cubicBezTo>
                  <a:cubicBezTo>
                    <a:pt x="5" y="239"/>
                    <a:pt x="5" y="239"/>
                    <a:pt x="5" y="239"/>
                  </a:cubicBezTo>
                  <a:cubicBezTo>
                    <a:pt x="5" y="240"/>
                    <a:pt x="4" y="240"/>
                    <a:pt x="4" y="240"/>
                  </a:cubicBezTo>
                  <a:cubicBezTo>
                    <a:pt x="4" y="240"/>
                    <a:pt x="4" y="240"/>
                    <a:pt x="4" y="240"/>
                  </a:cubicBezTo>
                  <a:cubicBezTo>
                    <a:pt x="4" y="240"/>
                    <a:pt x="4" y="240"/>
                    <a:pt x="4" y="240"/>
                  </a:cubicBezTo>
                  <a:close/>
                  <a:moveTo>
                    <a:pt x="6" y="232"/>
                  </a:moveTo>
                  <a:cubicBezTo>
                    <a:pt x="5" y="232"/>
                    <a:pt x="5" y="232"/>
                    <a:pt x="5" y="231"/>
                  </a:cubicBezTo>
                  <a:cubicBezTo>
                    <a:pt x="5" y="231"/>
                    <a:pt x="5" y="231"/>
                    <a:pt x="5" y="231"/>
                  </a:cubicBezTo>
                  <a:cubicBezTo>
                    <a:pt x="5" y="230"/>
                    <a:pt x="6" y="229"/>
                    <a:pt x="6" y="227"/>
                  </a:cubicBezTo>
                  <a:cubicBezTo>
                    <a:pt x="6" y="227"/>
                    <a:pt x="6" y="227"/>
                    <a:pt x="6" y="227"/>
                  </a:cubicBezTo>
                  <a:cubicBezTo>
                    <a:pt x="6" y="227"/>
                    <a:pt x="6" y="227"/>
                    <a:pt x="6" y="227"/>
                  </a:cubicBezTo>
                  <a:cubicBezTo>
                    <a:pt x="6" y="227"/>
                    <a:pt x="7" y="227"/>
                    <a:pt x="7" y="227"/>
                  </a:cubicBezTo>
                  <a:cubicBezTo>
                    <a:pt x="7" y="227"/>
                    <a:pt x="7" y="227"/>
                    <a:pt x="7" y="227"/>
                  </a:cubicBezTo>
                  <a:cubicBezTo>
                    <a:pt x="8" y="227"/>
                    <a:pt x="8" y="227"/>
                    <a:pt x="8" y="228"/>
                  </a:cubicBezTo>
                  <a:cubicBezTo>
                    <a:pt x="8" y="228"/>
                    <a:pt x="8" y="228"/>
                    <a:pt x="8" y="228"/>
                  </a:cubicBezTo>
                  <a:cubicBezTo>
                    <a:pt x="8" y="229"/>
                    <a:pt x="7" y="230"/>
                    <a:pt x="7" y="232"/>
                  </a:cubicBezTo>
                  <a:cubicBezTo>
                    <a:pt x="7" y="232"/>
                    <a:pt x="7" y="232"/>
                    <a:pt x="7" y="232"/>
                  </a:cubicBezTo>
                  <a:cubicBezTo>
                    <a:pt x="7" y="232"/>
                    <a:pt x="6" y="232"/>
                    <a:pt x="6" y="232"/>
                  </a:cubicBezTo>
                  <a:cubicBezTo>
                    <a:pt x="6" y="232"/>
                    <a:pt x="6" y="232"/>
                    <a:pt x="6" y="232"/>
                  </a:cubicBezTo>
                  <a:cubicBezTo>
                    <a:pt x="6" y="232"/>
                    <a:pt x="6" y="232"/>
                    <a:pt x="6" y="232"/>
                  </a:cubicBezTo>
                  <a:close/>
                  <a:moveTo>
                    <a:pt x="8" y="225"/>
                  </a:moveTo>
                  <a:cubicBezTo>
                    <a:pt x="7" y="225"/>
                    <a:pt x="7" y="224"/>
                    <a:pt x="7" y="224"/>
                  </a:cubicBezTo>
                  <a:cubicBezTo>
                    <a:pt x="7" y="224"/>
                    <a:pt x="7" y="224"/>
                    <a:pt x="7" y="224"/>
                  </a:cubicBezTo>
                  <a:cubicBezTo>
                    <a:pt x="7" y="222"/>
                    <a:pt x="8" y="221"/>
                    <a:pt x="8" y="220"/>
                  </a:cubicBezTo>
                  <a:cubicBezTo>
                    <a:pt x="8" y="220"/>
                    <a:pt x="8" y="220"/>
                    <a:pt x="8" y="220"/>
                  </a:cubicBezTo>
                  <a:cubicBezTo>
                    <a:pt x="8" y="219"/>
                    <a:pt x="9" y="219"/>
                    <a:pt x="9" y="219"/>
                  </a:cubicBezTo>
                  <a:cubicBezTo>
                    <a:pt x="9" y="219"/>
                    <a:pt x="9" y="219"/>
                    <a:pt x="9" y="219"/>
                  </a:cubicBezTo>
                  <a:cubicBezTo>
                    <a:pt x="10" y="219"/>
                    <a:pt x="10" y="220"/>
                    <a:pt x="10" y="220"/>
                  </a:cubicBezTo>
                  <a:cubicBezTo>
                    <a:pt x="10" y="220"/>
                    <a:pt x="10" y="220"/>
                    <a:pt x="10" y="220"/>
                  </a:cubicBezTo>
                  <a:cubicBezTo>
                    <a:pt x="10" y="221"/>
                    <a:pt x="9" y="223"/>
                    <a:pt x="9" y="224"/>
                  </a:cubicBezTo>
                  <a:cubicBezTo>
                    <a:pt x="9" y="224"/>
                    <a:pt x="9" y="224"/>
                    <a:pt x="9" y="224"/>
                  </a:cubicBezTo>
                  <a:cubicBezTo>
                    <a:pt x="9" y="224"/>
                    <a:pt x="9" y="225"/>
                    <a:pt x="8" y="225"/>
                  </a:cubicBezTo>
                  <a:cubicBezTo>
                    <a:pt x="8" y="225"/>
                    <a:pt x="8" y="225"/>
                    <a:pt x="8" y="225"/>
                  </a:cubicBezTo>
                  <a:cubicBezTo>
                    <a:pt x="8" y="225"/>
                    <a:pt x="8" y="225"/>
                    <a:pt x="8" y="225"/>
                  </a:cubicBezTo>
                  <a:close/>
                  <a:moveTo>
                    <a:pt x="10" y="217"/>
                  </a:moveTo>
                  <a:cubicBezTo>
                    <a:pt x="10" y="217"/>
                    <a:pt x="9" y="216"/>
                    <a:pt x="9" y="216"/>
                  </a:cubicBezTo>
                  <a:cubicBezTo>
                    <a:pt x="9" y="216"/>
                    <a:pt x="9" y="216"/>
                    <a:pt x="9" y="216"/>
                  </a:cubicBezTo>
                  <a:cubicBezTo>
                    <a:pt x="10" y="215"/>
                    <a:pt x="10" y="213"/>
                    <a:pt x="11" y="212"/>
                  </a:cubicBezTo>
                  <a:cubicBezTo>
                    <a:pt x="11" y="212"/>
                    <a:pt x="11" y="212"/>
                    <a:pt x="11" y="212"/>
                  </a:cubicBezTo>
                  <a:cubicBezTo>
                    <a:pt x="11" y="212"/>
                    <a:pt x="11" y="212"/>
                    <a:pt x="11" y="212"/>
                  </a:cubicBezTo>
                  <a:cubicBezTo>
                    <a:pt x="11" y="211"/>
                    <a:pt x="11" y="211"/>
                    <a:pt x="12" y="211"/>
                  </a:cubicBezTo>
                  <a:cubicBezTo>
                    <a:pt x="12" y="211"/>
                    <a:pt x="12" y="211"/>
                    <a:pt x="12" y="211"/>
                  </a:cubicBezTo>
                  <a:cubicBezTo>
                    <a:pt x="12" y="212"/>
                    <a:pt x="13" y="212"/>
                    <a:pt x="13" y="213"/>
                  </a:cubicBezTo>
                  <a:cubicBezTo>
                    <a:pt x="13" y="213"/>
                    <a:pt x="13" y="213"/>
                    <a:pt x="13" y="213"/>
                  </a:cubicBezTo>
                  <a:cubicBezTo>
                    <a:pt x="12" y="214"/>
                    <a:pt x="12" y="215"/>
                    <a:pt x="11" y="216"/>
                  </a:cubicBezTo>
                  <a:cubicBezTo>
                    <a:pt x="11" y="216"/>
                    <a:pt x="11" y="216"/>
                    <a:pt x="11" y="216"/>
                  </a:cubicBezTo>
                  <a:cubicBezTo>
                    <a:pt x="11" y="217"/>
                    <a:pt x="11" y="217"/>
                    <a:pt x="10" y="217"/>
                  </a:cubicBezTo>
                  <a:cubicBezTo>
                    <a:pt x="10" y="217"/>
                    <a:pt x="10" y="217"/>
                    <a:pt x="10" y="217"/>
                  </a:cubicBezTo>
                  <a:cubicBezTo>
                    <a:pt x="10" y="217"/>
                    <a:pt x="10" y="217"/>
                    <a:pt x="10" y="217"/>
                  </a:cubicBezTo>
                  <a:close/>
                  <a:moveTo>
                    <a:pt x="13" y="209"/>
                  </a:moveTo>
                  <a:cubicBezTo>
                    <a:pt x="12" y="209"/>
                    <a:pt x="12" y="209"/>
                    <a:pt x="12" y="208"/>
                  </a:cubicBezTo>
                  <a:cubicBezTo>
                    <a:pt x="12" y="208"/>
                    <a:pt x="12" y="208"/>
                    <a:pt x="12" y="208"/>
                  </a:cubicBezTo>
                  <a:cubicBezTo>
                    <a:pt x="12" y="207"/>
                    <a:pt x="13" y="206"/>
                    <a:pt x="13" y="204"/>
                  </a:cubicBezTo>
                  <a:cubicBezTo>
                    <a:pt x="13" y="204"/>
                    <a:pt x="13" y="204"/>
                    <a:pt x="13" y="204"/>
                  </a:cubicBezTo>
                  <a:cubicBezTo>
                    <a:pt x="13" y="204"/>
                    <a:pt x="13" y="204"/>
                    <a:pt x="13" y="204"/>
                  </a:cubicBezTo>
                  <a:cubicBezTo>
                    <a:pt x="13" y="204"/>
                    <a:pt x="14" y="204"/>
                    <a:pt x="15" y="204"/>
                  </a:cubicBezTo>
                  <a:cubicBezTo>
                    <a:pt x="15" y="204"/>
                    <a:pt x="15" y="204"/>
                    <a:pt x="15" y="204"/>
                  </a:cubicBezTo>
                  <a:cubicBezTo>
                    <a:pt x="15" y="204"/>
                    <a:pt x="15" y="205"/>
                    <a:pt x="15" y="205"/>
                  </a:cubicBezTo>
                  <a:cubicBezTo>
                    <a:pt x="15" y="205"/>
                    <a:pt x="15" y="205"/>
                    <a:pt x="15" y="205"/>
                  </a:cubicBezTo>
                  <a:cubicBezTo>
                    <a:pt x="15" y="206"/>
                    <a:pt x="14" y="208"/>
                    <a:pt x="14" y="209"/>
                  </a:cubicBezTo>
                  <a:cubicBezTo>
                    <a:pt x="14" y="209"/>
                    <a:pt x="14" y="209"/>
                    <a:pt x="14" y="209"/>
                  </a:cubicBezTo>
                  <a:cubicBezTo>
                    <a:pt x="14" y="209"/>
                    <a:pt x="13" y="210"/>
                    <a:pt x="13" y="210"/>
                  </a:cubicBezTo>
                  <a:cubicBezTo>
                    <a:pt x="13" y="210"/>
                    <a:pt x="13" y="210"/>
                    <a:pt x="13" y="210"/>
                  </a:cubicBezTo>
                  <a:cubicBezTo>
                    <a:pt x="13" y="210"/>
                    <a:pt x="13" y="210"/>
                    <a:pt x="13" y="209"/>
                  </a:cubicBezTo>
                  <a:close/>
                  <a:moveTo>
                    <a:pt x="15" y="202"/>
                  </a:moveTo>
                  <a:cubicBezTo>
                    <a:pt x="15" y="202"/>
                    <a:pt x="14" y="201"/>
                    <a:pt x="15" y="201"/>
                  </a:cubicBezTo>
                  <a:cubicBezTo>
                    <a:pt x="15" y="201"/>
                    <a:pt x="15" y="201"/>
                    <a:pt x="15" y="201"/>
                  </a:cubicBezTo>
                  <a:cubicBezTo>
                    <a:pt x="15" y="199"/>
                    <a:pt x="16" y="198"/>
                    <a:pt x="16" y="197"/>
                  </a:cubicBezTo>
                  <a:cubicBezTo>
                    <a:pt x="16" y="197"/>
                    <a:pt x="16" y="197"/>
                    <a:pt x="16" y="197"/>
                  </a:cubicBezTo>
                  <a:cubicBezTo>
                    <a:pt x="16" y="197"/>
                    <a:pt x="16" y="197"/>
                    <a:pt x="16" y="197"/>
                  </a:cubicBezTo>
                  <a:cubicBezTo>
                    <a:pt x="16" y="196"/>
                    <a:pt x="17" y="196"/>
                    <a:pt x="17" y="196"/>
                  </a:cubicBezTo>
                  <a:cubicBezTo>
                    <a:pt x="17" y="196"/>
                    <a:pt x="17" y="196"/>
                    <a:pt x="17" y="196"/>
                  </a:cubicBezTo>
                  <a:cubicBezTo>
                    <a:pt x="18" y="197"/>
                    <a:pt x="18" y="197"/>
                    <a:pt x="18" y="198"/>
                  </a:cubicBezTo>
                  <a:cubicBezTo>
                    <a:pt x="18" y="198"/>
                    <a:pt x="18" y="198"/>
                    <a:pt x="18" y="198"/>
                  </a:cubicBezTo>
                  <a:cubicBezTo>
                    <a:pt x="17" y="199"/>
                    <a:pt x="17" y="200"/>
                    <a:pt x="16" y="201"/>
                  </a:cubicBezTo>
                  <a:cubicBezTo>
                    <a:pt x="16" y="201"/>
                    <a:pt x="16" y="201"/>
                    <a:pt x="16" y="201"/>
                  </a:cubicBezTo>
                  <a:cubicBezTo>
                    <a:pt x="16" y="202"/>
                    <a:pt x="16" y="202"/>
                    <a:pt x="16" y="202"/>
                  </a:cubicBezTo>
                  <a:cubicBezTo>
                    <a:pt x="16" y="202"/>
                    <a:pt x="16" y="202"/>
                    <a:pt x="16" y="202"/>
                  </a:cubicBezTo>
                  <a:cubicBezTo>
                    <a:pt x="15" y="202"/>
                    <a:pt x="15" y="202"/>
                    <a:pt x="15" y="202"/>
                  </a:cubicBezTo>
                  <a:close/>
                  <a:moveTo>
                    <a:pt x="18" y="194"/>
                  </a:moveTo>
                  <a:cubicBezTo>
                    <a:pt x="18" y="194"/>
                    <a:pt x="17" y="194"/>
                    <a:pt x="17" y="193"/>
                  </a:cubicBezTo>
                  <a:cubicBezTo>
                    <a:pt x="17" y="193"/>
                    <a:pt x="17" y="193"/>
                    <a:pt x="17" y="193"/>
                  </a:cubicBezTo>
                  <a:cubicBezTo>
                    <a:pt x="18" y="192"/>
                    <a:pt x="19" y="191"/>
                    <a:pt x="19" y="189"/>
                  </a:cubicBezTo>
                  <a:cubicBezTo>
                    <a:pt x="19" y="189"/>
                    <a:pt x="19" y="189"/>
                    <a:pt x="19" y="189"/>
                  </a:cubicBezTo>
                  <a:cubicBezTo>
                    <a:pt x="19" y="189"/>
                    <a:pt x="20" y="189"/>
                    <a:pt x="20" y="189"/>
                  </a:cubicBezTo>
                  <a:cubicBezTo>
                    <a:pt x="20" y="189"/>
                    <a:pt x="20" y="189"/>
                    <a:pt x="20" y="189"/>
                  </a:cubicBezTo>
                  <a:cubicBezTo>
                    <a:pt x="21" y="189"/>
                    <a:pt x="21" y="190"/>
                    <a:pt x="21" y="190"/>
                  </a:cubicBezTo>
                  <a:cubicBezTo>
                    <a:pt x="21" y="190"/>
                    <a:pt x="21" y="190"/>
                    <a:pt x="21" y="190"/>
                  </a:cubicBezTo>
                  <a:cubicBezTo>
                    <a:pt x="20" y="191"/>
                    <a:pt x="20" y="193"/>
                    <a:pt x="19" y="194"/>
                  </a:cubicBezTo>
                  <a:cubicBezTo>
                    <a:pt x="19" y="194"/>
                    <a:pt x="19" y="194"/>
                    <a:pt x="19" y="194"/>
                  </a:cubicBezTo>
                  <a:cubicBezTo>
                    <a:pt x="19" y="194"/>
                    <a:pt x="19" y="195"/>
                    <a:pt x="18" y="195"/>
                  </a:cubicBezTo>
                  <a:cubicBezTo>
                    <a:pt x="18" y="195"/>
                    <a:pt x="18" y="195"/>
                    <a:pt x="18" y="195"/>
                  </a:cubicBezTo>
                  <a:cubicBezTo>
                    <a:pt x="18" y="195"/>
                    <a:pt x="18" y="194"/>
                    <a:pt x="18" y="194"/>
                  </a:cubicBezTo>
                  <a:close/>
                  <a:moveTo>
                    <a:pt x="21" y="187"/>
                  </a:moveTo>
                  <a:cubicBezTo>
                    <a:pt x="21" y="187"/>
                    <a:pt x="20" y="186"/>
                    <a:pt x="21" y="186"/>
                  </a:cubicBezTo>
                  <a:cubicBezTo>
                    <a:pt x="21" y="186"/>
                    <a:pt x="21" y="186"/>
                    <a:pt x="21" y="186"/>
                  </a:cubicBezTo>
                  <a:cubicBezTo>
                    <a:pt x="21" y="185"/>
                    <a:pt x="22" y="183"/>
                    <a:pt x="22" y="182"/>
                  </a:cubicBezTo>
                  <a:cubicBezTo>
                    <a:pt x="22" y="182"/>
                    <a:pt x="22" y="182"/>
                    <a:pt x="22" y="182"/>
                  </a:cubicBezTo>
                  <a:cubicBezTo>
                    <a:pt x="22" y="182"/>
                    <a:pt x="22" y="182"/>
                    <a:pt x="22" y="182"/>
                  </a:cubicBezTo>
                  <a:cubicBezTo>
                    <a:pt x="22" y="182"/>
                    <a:pt x="23" y="181"/>
                    <a:pt x="24" y="182"/>
                  </a:cubicBezTo>
                  <a:cubicBezTo>
                    <a:pt x="24" y="182"/>
                    <a:pt x="24" y="182"/>
                    <a:pt x="24" y="182"/>
                  </a:cubicBezTo>
                  <a:cubicBezTo>
                    <a:pt x="24" y="182"/>
                    <a:pt x="24" y="182"/>
                    <a:pt x="24" y="183"/>
                  </a:cubicBezTo>
                  <a:cubicBezTo>
                    <a:pt x="24" y="183"/>
                    <a:pt x="24" y="183"/>
                    <a:pt x="24" y="183"/>
                  </a:cubicBezTo>
                  <a:cubicBezTo>
                    <a:pt x="24" y="184"/>
                    <a:pt x="23" y="185"/>
                    <a:pt x="22" y="187"/>
                  </a:cubicBezTo>
                  <a:cubicBezTo>
                    <a:pt x="22" y="187"/>
                    <a:pt x="22" y="187"/>
                    <a:pt x="22" y="187"/>
                  </a:cubicBezTo>
                  <a:cubicBezTo>
                    <a:pt x="22" y="187"/>
                    <a:pt x="22" y="187"/>
                    <a:pt x="22" y="187"/>
                  </a:cubicBezTo>
                  <a:cubicBezTo>
                    <a:pt x="22" y="187"/>
                    <a:pt x="22" y="187"/>
                    <a:pt x="22" y="187"/>
                  </a:cubicBezTo>
                  <a:cubicBezTo>
                    <a:pt x="21" y="187"/>
                    <a:pt x="21" y="187"/>
                    <a:pt x="21" y="187"/>
                  </a:cubicBezTo>
                  <a:close/>
                  <a:moveTo>
                    <a:pt x="24" y="180"/>
                  </a:moveTo>
                  <a:cubicBezTo>
                    <a:pt x="24" y="180"/>
                    <a:pt x="24" y="179"/>
                    <a:pt x="24" y="178"/>
                  </a:cubicBezTo>
                  <a:cubicBezTo>
                    <a:pt x="24" y="178"/>
                    <a:pt x="24" y="178"/>
                    <a:pt x="24" y="178"/>
                  </a:cubicBezTo>
                  <a:cubicBezTo>
                    <a:pt x="24" y="177"/>
                    <a:pt x="25" y="176"/>
                    <a:pt x="26" y="175"/>
                  </a:cubicBezTo>
                  <a:cubicBezTo>
                    <a:pt x="26" y="175"/>
                    <a:pt x="26" y="175"/>
                    <a:pt x="26" y="175"/>
                  </a:cubicBezTo>
                  <a:cubicBezTo>
                    <a:pt x="26" y="175"/>
                    <a:pt x="26" y="175"/>
                    <a:pt x="26" y="175"/>
                  </a:cubicBezTo>
                  <a:cubicBezTo>
                    <a:pt x="26" y="174"/>
                    <a:pt x="26" y="174"/>
                    <a:pt x="27" y="174"/>
                  </a:cubicBezTo>
                  <a:cubicBezTo>
                    <a:pt x="27" y="174"/>
                    <a:pt x="27" y="174"/>
                    <a:pt x="27" y="174"/>
                  </a:cubicBezTo>
                  <a:cubicBezTo>
                    <a:pt x="27" y="175"/>
                    <a:pt x="28" y="175"/>
                    <a:pt x="27" y="176"/>
                  </a:cubicBezTo>
                  <a:cubicBezTo>
                    <a:pt x="27" y="176"/>
                    <a:pt x="27" y="176"/>
                    <a:pt x="27" y="176"/>
                  </a:cubicBezTo>
                  <a:cubicBezTo>
                    <a:pt x="27" y="177"/>
                    <a:pt x="26" y="178"/>
                    <a:pt x="26" y="179"/>
                  </a:cubicBezTo>
                  <a:cubicBezTo>
                    <a:pt x="26" y="179"/>
                    <a:pt x="26" y="179"/>
                    <a:pt x="26" y="179"/>
                  </a:cubicBezTo>
                  <a:cubicBezTo>
                    <a:pt x="26" y="180"/>
                    <a:pt x="25" y="180"/>
                    <a:pt x="25" y="180"/>
                  </a:cubicBezTo>
                  <a:cubicBezTo>
                    <a:pt x="25" y="180"/>
                    <a:pt x="25" y="180"/>
                    <a:pt x="25" y="180"/>
                  </a:cubicBezTo>
                  <a:cubicBezTo>
                    <a:pt x="25" y="180"/>
                    <a:pt x="25" y="180"/>
                    <a:pt x="24" y="180"/>
                  </a:cubicBezTo>
                  <a:close/>
                  <a:moveTo>
                    <a:pt x="28" y="173"/>
                  </a:moveTo>
                  <a:cubicBezTo>
                    <a:pt x="27" y="172"/>
                    <a:pt x="27" y="172"/>
                    <a:pt x="27" y="171"/>
                  </a:cubicBezTo>
                  <a:cubicBezTo>
                    <a:pt x="27" y="171"/>
                    <a:pt x="27" y="171"/>
                    <a:pt x="27" y="171"/>
                  </a:cubicBezTo>
                  <a:cubicBezTo>
                    <a:pt x="28" y="170"/>
                    <a:pt x="29" y="169"/>
                    <a:pt x="29" y="168"/>
                  </a:cubicBezTo>
                  <a:cubicBezTo>
                    <a:pt x="29" y="168"/>
                    <a:pt x="29" y="168"/>
                    <a:pt x="29" y="168"/>
                  </a:cubicBezTo>
                  <a:cubicBezTo>
                    <a:pt x="30" y="167"/>
                    <a:pt x="30" y="167"/>
                    <a:pt x="31" y="167"/>
                  </a:cubicBezTo>
                  <a:cubicBezTo>
                    <a:pt x="31" y="167"/>
                    <a:pt x="31" y="167"/>
                    <a:pt x="31" y="167"/>
                  </a:cubicBezTo>
                  <a:cubicBezTo>
                    <a:pt x="31" y="167"/>
                    <a:pt x="31" y="168"/>
                    <a:pt x="31" y="169"/>
                  </a:cubicBezTo>
                  <a:cubicBezTo>
                    <a:pt x="31" y="169"/>
                    <a:pt x="31" y="169"/>
                    <a:pt x="31" y="169"/>
                  </a:cubicBezTo>
                  <a:cubicBezTo>
                    <a:pt x="30" y="170"/>
                    <a:pt x="30" y="171"/>
                    <a:pt x="29" y="172"/>
                  </a:cubicBezTo>
                  <a:cubicBezTo>
                    <a:pt x="29" y="172"/>
                    <a:pt x="29" y="172"/>
                    <a:pt x="29" y="172"/>
                  </a:cubicBezTo>
                  <a:cubicBezTo>
                    <a:pt x="29" y="172"/>
                    <a:pt x="29" y="173"/>
                    <a:pt x="28" y="173"/>
                  </a:cubicBezTo>
                  <a:cubicBezTo>
                    <a:pt x="28" y="173"/>
                    <a:pt x="28" y="173"/>
                    <a:pt x="28" y="173"/>
                  </a:cubicBezTo>
                  <a:cubicBezTo>
                    <a:pt x="28" y="173"/>
                    <a:pt x="28" y="173"/>
                    <a:pt x="28" y="173"/>
                  </a:cubicBezTo>
                  <a:close/>
                  <a:moveTo>
                    <a:pt x="32" y="165"/>
                  </a:moveTo>
                  <a:cubicBezTo>
                    <a:pt x="31" y="165"/>
                    <a:pt x="31" y="165"/>
                    <a:pt x="31" y="164"/>
                  </a:cubicBezTo>
                  <a:cubicBezTo>
                    <a:pt x="31" y="164"/>
                    <a:pt x="31" y="164"/>
                    <a:pt x="31" y="164"/>
                  </a:cubicBezTo>
                  <a:cubicBezTo>
                    <a:pt x="32" y="163"/>
                    <a:pt x="32" y="162"/>
                    <a:pt x="33" y="161"/>
                  </a:cubicBezTo>
                  <a:cubicBezTo>
                    <a:pt x="33" y="161"/>
                    <a:pt x="33" y="161"/>
                    <a:pt x="33" y="161"/>
                  </a:cubicBezTo>
                  <a:cubicBezTo>
                    <a:pt x="33" y="161"/>
                    <a:pt x="33" y="161"/>
                    <a:pt x="33" y="161"/>
                  </a:cubicBezTo>
                  <a:cubicBezTo>
                    <a:pt x="33" y="160"/>
                    <a:pt x="34" y="160"/>
                    <a:pt x="35" y="160"/>
                  </a:cubicBezTo>
                  <a:cubicBezTo>
                    <a:pt x="35" y="160"/>
                    <a:pt x="35" y="160"/>
                    <a:pt x="35" y="160"/>
                  </a:cubicBezTo>
                  <a:cubicBezTo>
                    <a:pt x="35" y="161"/>
                    <a:pt x="35" y="161"/>
                    <a:pt x="35" y="162"/>
                  </a:cubicBezTo>
                  <a:cubicBezTo>
                    <a:pt x="35" y="162"/>
                    <a:pt x="35" y="162"/>
                    <a:pt x="35" y="162"/>
                  </a:cubicBezTo>
                  <a:cubicBezTo>
                    <a:pt x="34" y="163"/>
                    <a:pt x="34" y="164"/>
                    <a:pt x="33" y="165"/>
                  </a:cubicBezTo>
                  <a:cubicBezTo>
                    <a:pt x="33" y="165"/>
                    <a:pt x="33" y="165"/>
                    <a:pt x="33" y="165"/>
                  </a:cubicBezTo>
                  <a:cubicBezTo>
                    <a:pt x="33" y="165"/>
                    <a:pt x="32" y="166"/>
                    <a:pt x="32" y="166"/>
                  </a:cubicBezTo>
                  <a:cubicBezTo>
                    <a:pt x="32" y="166"/>
                    <a:pt x="32" y="166"/>
                    <a:pt x="32" y="166"/>
                  </a:cubicBezTo>
                  <a:cubicBezTo>
                    <a:pt x="32" y="166"/>
                    <a:pt x="32" y="166"/>
                    <a:pt x="32" y="165"/>
                  </a:cubicBezTo>
                  <a:close/>
                  <a:moveTo>
                    <a:pt x="36" y="159"/>
                  </a:moveTo>
                  <a:cubicBezTo>
                    <a:pt x="35" y="158"/>
                    <a:pt x="35" y="158"/>
                    <a:pt x="35" y="157"/>
                  </a:cubicBezTo>
                  <a:cubicBezTo>
                    <a:pt x="35" y="157"/>
                    <a:pt x="35" y="157"/>
                    <a:pt x="35" y="157"/>
                  </a:cubicBezTo>
                  <a:cubicBezTo>
                    <a:pt x="36" y="156"/>
                    <a:pt x="37" y="155"/>
                    <a:pt x="37" y="154"/>
                  </a:cubicBezTo>
                  <a:cubicBezTo>
                    <a:pt x="37" y="154"/>
                    <a:pt x="37" y="154"/>
                    <a:pt x="37" y="154"/>
                  </a:cubicBezTo>
                  <a:cubicBezTo>
                    <a:pt x="38" y="153"/>
                    <a:pt x="38" y="153"/>
                    <a:pt x="39" y="153"/>
                  </a:cubicBezTo>
                  <a:cubicBezTo>
                    <a:pt x="39" y="153"/>
                    <a:pt x="39" y="153"/>
                    <a:pt x="39" y="153"/>
                  </a:cubicBezTo>
                  <a:cubicBezTo>
                    <a:pt x="39" y="154"/>
                    <a:pt x="39" y="154"/>
                    <a:pt x="39" y="155"/>
                  </a:cubicBezTo>
                  <a:cubicBezTo>
                    <a:pt x="39" y="155"/>
                    <a:pt x="39" y="155"/>
                    <a:pt x="39" y="155"/>
                  </a:cubicBezTo>
                  <a:cubicBezTo>
                    <a:pt x="38" y="156"/>
                    <a:pt x="38" y="157"/>
                    <a:pt x="37" y="158"/>
                  </a:cubicBezTo>
                  <a:cubicBezTo>
                    <a:pt x="37" y="158"/>
                    <a:pt x="37" y="158"/>
                    <a:pt x="37" y="158"/>
                  </a:cubicBezTo>
                  <a:cubicBezTo>
                    <a:pt x="37" y="158"/>
                    <a:pt x="36" y="159"/>
                    <a:pt x="36" y="159"/>
                  </a:cubicBezTo>
                  <a:cubicBezTo>
                    <a:pt x="36" y="159"/>
                    <a:pt x="36" y="159"/>
                    <a:pt x="36" y="159"/>
                  </a:cubicBezTo>
                  <a:cubicBezTo>
                    <a:pt x="36" y="159"/>
                    <a:pt x="36" y="159"/>
                    <a:pt x="36" y="159"/>
                  </a:cubicBezTo>
                  <a:close/>
                  <a:moveTo>
                    <a:pt x="40" y="152"/>
                  </a:moveTo>
                  <a:cubicBezTo>
                    <a:pt x="39" y="151"/>
                    <a:pt x="39" y="151"/>
                    <a:pt x="39" y="150"/>
                  </a:cubicBezTo>
                  <a:cubicBezTo>
                    <a:pt x="39" y="150"/>
                    <a:pt x="39" y="150"/>
                    <a:pt x="39" y="150"/>
                  </a:cubicBezTo>
                  <a:cubicBezTo>
                    <a:pt x="40" y="149"/>
                    <a:pt x="41" y="148"/>
                    <a:pt x="42" y="147"/>
                  </a:cubicBezTo>
                  <a:cubicBezTo>
                    <a:pt x="42" y="147"/>
                    <a:pt x="42" y="147"/>
                    <a:pt x="42" y="147"/>
                  </a:cubicBezTo>
                  <a:cubicBezTo>
                    <a:pt x="42" y="147"/>
                    <a:pt x="42" y="147"/>
                    <a:pt x="42" y="147"/>
                  </a:cubicBezTo>
                  <a:cubicBezTo>
                    <a:pt x="42" y="146"/>
                    <a:pt x="42" y="146"/>
                    <a:pt x="43" y="147"/>
                  </a:cubicBezTo>
                  <a:cubicBezTo>
                    <a:pt x="43" y="147"/>
                    <a:pt x="43" y="147"/>
                    <a:pt x="43" y="147"/>
                  </a:cubicBezTo>
                  <a:cubicBezTo>
                    <a:pt x="43" y="147"/>
                    <a:pt x="44" y="148"/>
                    <a:pt x="43" y="148"/>
                  </a:cubicBezTo>
                  <a:cubicBezTo>
                    <a:pt x="43" y="148"/>
                    <a:pt x="43" y="148"/>
                    <a:pt x="43" y="148"/>
                  </a:cubicBezTo>
                  <a:cubicBezTo>
                    <a:pt x="42" y="149"/>
                    <a:pt x="42" y="150"/>
                    <a:pt x="41" y="151"/>
                  </a:cubicBezTo>
                  <a:cubicBezTo>
                    <a:pt x="41" y="151"/>
                    <a:pt x="41" y="151"/>
                    <a:pt x="41" y="151"/>
                  </a:cubicBezTo>
                  <a:cubicBezTo>
                    <a:pt x="41" y="152"/>
                    <a:pt x="41" y="152"/>
                    <a:pt x="40" y="152"/>
                  </a:cubicBezTo>
                  <a:cubicBezTo>
                    <a:pt x="40" y="152"/>
                    <a:pt x="40" y="152"/>
                    <a:pt x="40" y="152"/>
                  </a:cubicBezTo>
                  <a:cubicBezTo>
                    <a:pt x="40" y="152"/>
                    <a:pt x="40" y="152"/>
                    <a:pt x="40" y="152"/>
                  </a:cubicBezTo>
                  <a:close/>
                  <a:moveTo>
                    <a:pt x="44" y="145"/>
                  </a:moveTo>
                  <a:cubicBezTo>
                    <a:pt x="44" y="145"/>
                    <a:pt x="43" y="144"/>
                    <a:pt x="44" y="144"/>
                  </a:cubicBezTo>
                  <a:cubicBezTo>
                    <a:pt x="44" y="144"/>
                    <a:pt x="44" y="144"/>
                    <a:pt x="44" y="144"/>
                  </a:cubicBezTo>
                  <a:cubicBezTo>
                    <a:pt x="45" y="142"/>
                    <a:pt x="45" y="141"/>
                    <a:pt x="46" y="140"/>
                  </a:cubicBezTo>
                  <a:cubicBezTo>
                    <a:pt x="46" y="140"/>
                    <a:pt x="46" y="140"/>
                    <a:pt x="46" y="140"/>
                  </a:cubicBezTo>
                  <a:cubicBezTo>
                    <a:pt x="46" y="140"/>
                    <a:pt x="47" y="140"/>
                    <a:pt x="47" y="140"/>
                  </a:cubicBezTo>
                  <a:cubicBezTo>
                    <a:pt x="47" y="140"/>
                    <a:pt x="47" y="140"/>
                    <a:pt x="47" y="140"/>
                  </a:cubicBezTo>
                  <a:cubicBezTo>
                    <a:pt x="48" y="140"/>
                    <a:pt x="48" y="141"/>
                    <a:pt x="48" y="141"/>
                  </a:cubicBezTo>
                  <a:cubicBezTo>
                    <a:pt x="48" y="141"/>
                    <a:pt x="48" y="141"/>
                    <a:pt x="48" y="141"/>
                  </a:cubicBezTo>
                  <a:cubicBezTo>
                    <a:pt x="47" y="143"/>
                    <a:pt x="46" y="144"/>
                    <a:pt x="45" y="145"/>
                  </a:cubicBezTo>
                  <a:cubicBezTo>
                    <a:pt x="45" y="145"/>
                    <a:pt x="45" y="145"/>
                    <a:pt x="45" y="145"/>
                  </a:cubicBezTo>
                  <a:cubicBezTo>
                    <a:pt x="45" y="145"/>
                    <a:pt x="45" y="145"/>
                    <a:pt x="45" y="145"/>
                  </a:cubicBezTo>
                  <a:cubicBezTo>
                    <a:pt x="45" y="145"/>
                    <a:pt x="45" y="145"/>
                    <a:pt x="45" y="145"/>
                  </a:cubicBezTo>
                  <a:cubicBezTo>
                    <a:pt x="44" y="145"/>
                    <a:pt x="44" y="145"/>
                    <a:pt x="44" y="145"/>
                  </a:cubicBezTo>
                  <a:close/>
                  <a:moveTo>
                    <a:pt x="49" y="138"/>
                  </a:moveTo>
                  <a:cubicBezTo>
                    <a:pt x="48" y="138"/>
                    <a:pt x="48" y="138"/>
                    <a:pt x="48" y="137"/>
                  </a:cubicBezTo>
                  <a:cubicBezTo>
                    <a:pt x="48" y="137"/>
                    <a:pt x="48" y="137"/>
                    <a:pt x="48" y="137"/>
                  </a:cubicBezTo>
                  <a:cubicBezTo>
                    <a:pt x="49" y="136"/>
                    <a:pt x="50" y="135"/>
                    <a:pt x="51" y="134"/>
                  </a:cubicBezTo>
                  <a:cubicBezTo>
                    <a:pt x="51" y="134"/>
                    <a:pt x="51" y="134"/>
                    <a:pt x="51" y="134"/>
                  </a:cubicBezTo>
                  <a:cubicBezTo>
                    <a:pt x="51" y="133"/>
                    <a:pt x="52" y="133"/>
                    <a:pt x="52" y="134"/>
                  </a:cubicBezTo>
                  <a:cubicBezTo>
                    <a:pt x="52" y="134"/>
                    <a:pt x="52" y="134"/>
                    <a:pt x="52" y="134"/>
                  </a:cubicBezTo>
                  <a:cubicBezTo>
                    <a:pt x="53" y="134"/>
                    <a:pt x="53" y="135"/>
                    <a:pt x="52" y="135"/>
                  </a:cubicBezTo>
                  <a:cubicBezTo>
                    <a:pt x="52" y="135"/>
                    <a:pt x="52" y="135"/>
                    <a:pt x="52" y="135"/>
                  </a:cubicBezTo>
                  <a:cubicBezTo>
                    <a:pt x="52" y="136"/>
                    <a:pt x="51" y="137"/>
                    <a:pt x="50" y="138"/>
                  </a:cubicBezTo>
                  <a:cubicBezTo>
                    <a:pt x="50" y="138"/>
                    <a:pt x="50" y="138"/>
                    <a:pt x="50" y="138"/>
                  </a:cubicBezTo>
                  <a:cubicBezTo>
                    <a:pt x="50" y="139"/>
                    <a:pt x="50" y="139"/>
                    <a:pt x="49" y="139"/>
                  </a:cubicBezTo>
                  <a:cubicBezTo>
                    <a:pt x="49" y="139"/>
                    <a:pt x="49" y="139"/>
                    <a:pt x="49" y="139"/>
                  </a:cubicBezTo>
                  <a:cubicBezTo>
                    <a:pt x="49" y="139"/>
                    <a:pt x="49" y="139"/>
                    <a:pt x="49" y="138"/>
                  </a:cubicBezTo>
                  <a:close/>
                  <a:moveTo>
                    <a:pt x="54" y="132"/>
                  </a:moveTo>
                  <a:cubicBezTo>
                    <a:pt x="53" y="132"/>
                    <a:pt x="53" y="131"/>
                    <a:pt x="53" y="131"/>
                  </a:cubicBezTo>
                  <a:cubicBezTo>
                    <a:pt x="53" y="131"/>
                    <a:pt x="53" y="131"/>
                    <a:pt x="53" y="131"/>
                  </a:cubicBezTo>
                  <a:cubicBezTo>
                    <a:pt x="54" y="130"/>
                    <a:pt x="55" y="129"/>
                    <a:pt x="56" y="128"/>
                  </a:cubicBezTo>
                  <a:cubicBezTo>
                    <a:pt x="56" y="128"/>
                    <a:pt x="56" y="128"/>
                    <a:pt x="56" y="128"/>
                  </a:cubicBezTo>
                  <a:cubicBezTo>
                    <a:pt x="56" y="128"/>
                    <a:pt x="56" y="128"/>
                    <a:pt x="56" y="128"/>
                  </a:cubicBezTo>
                  <a:cubicBezTo>
                    <a:pt x="56" y="127"/>
                    <a:pt x="57" y="127"/>
                    <a:pt x="57" y="127"/>
                  </a:cubicBezTo>
                  <a:cubicBezTo>
                    <a:pt x="57" y="127"/>
                    <a:pt x="57" y="127"/>
                    <a:pt x="57" y="127"/>
                  </a:cubicBezTo>
                  <a:cubicBezTo>
                    <a:pt x="58" y="128"/>
                    <a:pt x="58" y="128"/>
                    <a:pt x="57" y="129"/>
                  </a:cubicBezTo>
                  <a:cubicBezTo>
                    <a:pt x="57" y="129"/>
                    <a:pt x="57" y="129"/>
                    <a:pt x="57" y="129"/>
                  </a:cubicBezTo>
                  <a:cubicBezTo>
                    <a:pt x="57" y="130"/>
                    <a:pt x="56" y="131"/>
                    <a:pt x="55" y="132"/>
                  </a:cubicBezTo>
                  <a:cubicBezTo>
                    <a:pt x="55" y="132"/>
                    <a:pt x="55" y="132"/>
                    <a:pt x="55" y="132"/>
                  </a:cubicBezTo>
                  <a:cubicBezTo>
                    <a:pt x="55" y="132"/>
                    <a:pt x="54" y="132"/>
                    <a:pt x="54" y="132"/>
                  </a:cubicBezTo>
                  <a:cubicBezTo>
                    <a:pt x="54" y="132"/>
                    <a:pt x="54" y="132"/>
                    <a:pt x="54" y="132"/>
                  </a:cubicBezTo>
                  <a:cubicBezTo>
                    <a:pt x="54" y="132"/>
                    <a:pt x="54" y="132"/>
                    <a:pt x="54" y="132"/>
                  </a:cubicBezTo>
                  <a:close/>
                  <a:moveTo>
                    <a:pt x="59" y="126"/>
                  </a:moveTo>
                  <a:cubicBezTo>
                    <a:pt x="58" y="126"/>
                    <a:pt x="58" y="125"/>
                    <a:pt x="59" y="125"/>
                  </a:cubicBezTo>
                  <a:cubicBezTo>
                    <a:pt x="59" y="125"/>
                    <a:pt x="59" y="125"/>
                    <a:pt x="59" y="125"/>
                  </a:cubicBezTo>
                  <a:cubicBezTo>
                    <a:pt x="59" y="123"/>
                    <a:pt x="60" y="122"/>
                    <a:pt x="61" y="122"/>
                  </a:cubicBezTo>
                  <a:cubicBezTo>
                    <a:pt x="61" y="122"/>
                    <a:pt x="61" y="122"/>
                    <a:pt x="61" y="122"/>
                  </a:cubicBezTo>
                  <a:cubicBezTo>
                    <a:pt x="62" y="121"/>
                    <a:pt x="62" y="121"/>
                    <a:pt x="63" y="121"/>
                  </a:cubicBezTo>
                  <a:cubicBezTo>
                    <a:pt x="63" y="121"/>
                    <a:pt x="63" y="121"/>
                    <a:pt x="63" y="121"/>
                  </a:cubicBezTo>
                  <a:cubicBezTo>
                    <a:pt x="63" y="122"/>
                    <a:pt x="63" y="122"/>
                    <a:pt x="63" y="123"/>
                  </a:cubicBezTo>
                  <a:cubicBezTo>
                    <a:pt x="63" y="123"/>
                    <a:pt x="63" y="123"/>
                    <a:pt x="63" y="123"/>
                  </a:cubicBezTo>
                  <a:cubicBezTo>
                    <a:pt x="62" y="124"/>
                    <a:pt x="61" y="125"/>
                    <a:pt x="60" y="126"/>
                  </a:cubicBezTo>
                  <a:cubicBezTo>
                    <a:pt x="60" y="126"/>
                    <a:pt x="60" y="126"/>
                    <a:pt x="60" y="126"/>
                  </a:cubicBezTo>
                  <a:cubicBezTo>
                    <a:pt x="60" y="126"/>
                    <a:pt x="60" y="126"/>
                    <a:pt x="59" y="126"/>
                  </a:cubicBezTo>
                  <a:cubicBezTo>
                    <a:pt x="59" y="126"/>
                    <a:pt x="59" y="126"/>
                    <a:pt x="59" y="126"/>
                  </a:cubicBezTo>
                  <a:cubicBezTo>
                    <a:pt x="59" y="126"/>
                    <a:pt x="59" y="126"/>
                    <a:pt x="59" y="126"/>
                  </a:cubicBezTo>
                  <a:close/>
                  <a:moveTo>
                    <a:pt x="64" y="120"/>
                  </a:moveTo>
                  <a:cubicBezTo>
                    <a:pt x="64" y="120"/>
                    <a:pt x="64" y="119"/>
                    <a:pt x="64" y="119"/>
                  </a:cubicBezTo>
                  <a:cubicBezTo>
                    <a:pt x="64" y="119"/>
                    <a:pt x="64" y="119"/>
                    <a:pt x="64" y="119"/>
                  </a:cubicBezTo>
                  <a:cubicBezTo>
                    <a:pt x="65" y="118"/>
                    <a:pt x="66" y="117"/>
                    <a:pt x="67" y="116"/>
                  </a:cubicBezTo>
                  <a:cubicBezTo>
                    <a:pt x="67" y="116"/>
                    <a:pt x="67" y="116"/>
                    <a:pt x="67" y="116"/>
                  </a:cubicBezTo>
                  <a:cubicBezTo>
                    <a:pt x="67" y="115"/>
                    <a:pt x="68" y="115"/>
                    <a:pt x="68" y="116"/>
                  </a:cubicBezTo>
                  <a:cubicBezTo>
                    <a:pt x="68" y="116"/>
                    <a:pt x="68" y="116"/>
                    <a:pt x="68" y="116"/>
                  </a:cubicBezTo>
                  <a:cubicBezTo>
                    <a:pt x="69" y="116"/>
                    <a:pt x="69" y="117"/>
                    <a:pt x="68" y="117"/>
                  </a:cubicBezTo>
                  <a:cubicBezTo>
                    <a:pt x="68" y="117"/>
                    <a:pt x="68" y="117"/>
                    <a:pt x="68" y="117"/>
                  </a:cubicBezTo>
                  <a:cubicBezTo>
                    <a:pt x="67" y="118"/>
                    <a:pt x="66" y="119"/>
                    <a:pt x="65" y="120"/>
                  </a:cubicBezTo>
                  <a:cubicBezTo>
                    <a:pt x="65" y="120"/>
                    <a:pt x="65" y="120"/>
                    <a:pt x="65" y="120"/>
                  </a:cubicBezTo>
                  <a:cubicBezTo>
                    <a:pt x="65" y="120"/>
                    <a:pt x="65" y="120"/>
                    <a:pt x="65" y="120"/>
                  </a:cubicBezTo>
                  <a:cubicBezTo>
                    <a:pt x="65" y="120"/>
                    <a:pt x="65" y="120"/>
                    <a:pt x="65" y="120"/>
                  </a:cubicBezTo>
                  <a:cubicBezTo>
                    <a:pt x="64" y="120"/>
                    <a:pt x="64" y="120"/>
                    <a:pt x="64" y="120"/>
                  </a:cubicBezTo>
                  <a:close/>
                  <a:moveTo>
                    <a:pt x="70" y="114"/>
                  </a:moveTo>
                  <a:cubicBezTo>
                    <a:pt x="69" y="114"/>
                    <a:pt x="69" y="113"/>
                    <a:pt x="70" y="113"/>
                  </a:cubicBezTo>
                  <a:cubicBezTo>
                    <a:pt x="70" y="113"/>
                    <a:pt x="70" y="113"/>
                    <a:pt x="70" y="113"/>
                  </a:cubicBezTo>
                  <a:cubicBezTo>
                    <a:pt x="71" y="112"/>
                    <a:pt x="72" y="111"/>
                    <a:pt x="73" y="110"/>
                  </a:cubicBezTo>
                  <a:cubicBezTo>
                    <a:pt x="73" y="110"/>
                    <a:pt x="73" y="110"/>
                    <a:pt x="73" y="110"/>
                  </a:cubicBezTo>
                  <a:cubicBezTo>
                    <a:pt x="73" y="110"/>
                    <a:pt x="73" y="110"/>
                    <a:pt x="73" y="110"/>
                  </a:cubicBezTo>
                  <a:cubicBezTo>
                    <a:pt x="73" y="110"/>
                    <a:pt x="74" y="110"/>
                    <a:pt x="74" y="110"/>
                  </a:cubicBezTo>
                  <a:cubicBezTo>
                    <a:pt x="74" y="110"/>
                    <a:pt x="74" y="110"/>
                    <a:pt x="74" y="110"/>
                  </a:cubicBezTo>
                  <a:cubicBezTo>
                    <a:pt x="74" y="111"/>
                    <a:pt x="74" y="111"/>
                    <a:pt x="74" y="112"/>
                  </a:cubicBezTo>
                  <a:cubicBezTo>
                    <a:pt x="74" y="112"/>
                    <a:pt x="74" y="112"/>
                    <a:pt x="74" y="112"/>
                  </a:cubicBezTo>
                  <a:cubicBezTo>
                    <a:pt x="73" y="112"/>
                    <a:pt x="72" y="113"/>
                    <a:pt x="71" y="114"/>
                  </a:cubicBezTo>
                  <a:cubicBezTo>
                    <a:pt x="71" y="114"/>
                    <a:pt x="71" y="114"/>
                    <a:pt x="71" y="114"/>
                  </a:cubicBezTo>
                  <a:cubicBezTo>
                    <a:pt x="71" y="115"/>
                    <a:pt x="71" y="115"/>
                    <a:pt x="70" y="115"/>
                  </a:cubicBezTo>
                  <a:cubicBezTo>
                    <a:pt x="70" y="115"/>
                    <a:pt x="70" y="115"/>
                    <a:pt x="70" y="115"/>
                  </a:cubicBezTo>
                  <a:cubicBezTo>
                    <a:pt x="70" y="115"/>
                    <a:pt x="70" y="115"/>
                    <a:pt x="70" y="114"/>
                  </a:cubicBezTo>
                  <a:close/>
                  <a:moveTo>
                    <a:pt x="76" y="109"/>
                  </a:moveTo>
                  <a:cubicBezTo>
                    <a:pt x="75" y="108"/>
                    <a:pt x="75" y="108"/>
                    <a:pt x="76" y="107"/>
                  </a:cubicBezTo>
                  <a:cubicBezTo>
                    <a:pt x="76" y="107"/>
                    <a:pt x="76" y="107"/>
                    <a:pt x="76" y="107"/>
                  </a:cubicBezTo>
                  <a:cubicBezTo>
                    <a:pt x="77" y="107"/>
                    <a:pt x="78" y="106"/>
                    <a:pt x="79" y="105"/>
                  </a:cubicBezTo>
                  <a:cubicBezTo>
                    <a:pt x="79" y="105"/>
                    <a:pt x="79" y="105"/>
                    <a:pt x="79" y="105"/>
                  </a:cubicBezTo>
                  <a:cubicBezTo>
                    <a:pt x="79" y="105"/>
                    <a:pt x="80" y="105"/>
                    <a:pt x="80" y="105"/>
                  </a:cubicBezTo>
                  <a:cubicBezTo>
                    <a:pt x="80" y="105"/>
                    <a:pt x="80" y="105"/>
                    <a:pt x="80" y="105"/>
                  </a:cubicBezTo>
                  <a:cubicBezTo>
                    <a:pt x="80" y="106"/>
                    <a:pt x="80" y="106"/>
                    <a:pt x="80" y="106"/>
                  </a:cubicBezTo>
                  <a:cubicBezTo>
                    <a:pt x="80" y="106"/>
                    <a:pt x="80" y="106"/>
                    <a:pt x="80" y="106"/>
                  </a:cubicBezTo>
                  <a:cubicBezTo>
                    <a:pt x="79" y="107"/>
                    <a:pt x="78" y="108"/>
                    <a:pt x="77" y="109"/>
                  </a:cubicBezTo>
                  <a:cubicBezTo>
                    <a:pt x="77" y="109"/>
                    <a:pt x="77" y="109"/>
                    <a:pt x="77" y="109"/>
                  </a:cubicBezTo>
                  <a:cubicBezTo>
                    <a:pt x="77" y="109"/>
                    <a:pt x="77" y="109"/>
                    <a:pt x="76" y="109"/>
                  </a:cubicBezTo>
                  <a:cubicBezTo>
                    <a:pt x="76" y="109"/>
                    <a:pt x="76" y="109"/>
                    <a:pt x="76" y="109"/>
                  </a:cubicBezTo>
                  <a:cubicBezTo>
                    <a:pt x="76" y="109"/>
                    <a:pt x="76" y="109"/>
                    <a:pt x="76" y="109"/>
                  </a:cubicBezTo>
                  <a:close/>
                  <a:moveTo>
                    <a:pt x="82" y="104"/>
                  </a:moveTo>
                  <a:cubicBezTo>
                    <a:pt x="81" y="103"/>
                    <a:pt x="82" y="103"/>
                    <a:pt x="82" y="102"/>
                  </a:cubicBezTo>
                  <a:cubicBezTo>
                    <a:pt x="82" y="102"/>
                    <a:pt x="82" y="102"/>
                    <a:pt x="82" y="102"/>
                  </a:cubicBezTo>
                  <a:cubicBezTo>
                    <a:pt x="84" y="101"/>
                    <a:pt x="85" y="101"/>
                    <a:pt x="85" y="100"/>
                  </a:cubicBezTo>
                  <a:cubicBezTo>
                    <a:pt x="85" y="100"/>
                    <a:pt x="85" y="100"/>
                    <a:pt x="85" y="100"/>
                  </a:cubicBezTo>
                  <a:cubicBezTo>
                    <a:pt x="86" y="100"/>
                    <a:pt x="86" y="100"/>
                    <a:pt x="87" y="100"/>
                  </a:cubicBezTo>
                  <a:cubicBezTo>
                    <a:pt x="87" y="100"/>
                    <a:pt x="87" y="100"/>
                    <a:pt x="87" y="100"/>
                  </a:cubicBezTo>
                  <a:cubicBezTo>
                    <a:pt x="87" y="101"/>
                    <a:pt x="87" y="101"/>
                    <a:pt x="86" y="102"/>
                  </a:cubicBezTo>
                  <a:cubicBezTo>
                    <a:pt x="86" y="102"/>
                    <a:pt x="86" y="102"/>
                    <a:pt x="86" y="102"/>
                  </a:cubicBezTo>
                  <a:cubicBezTo>
                    <a:pt x="86" y="102"/>
                    <a:pt x="85" y="103"/>
                    <a:pt x="83" y="104"/>
                  </a:cubicBezTo>
                  <a:cubicBezTo>
                    <a:pt x="83" y="104"/>
                    <a:pt x="83" y="104"/>
                    <a:pt x="83" y="104"/>
                  </a:cubicBezTo>
                  <a:cubicBezTo>
                    <a:pt x="83" y="104"/>
                    <a:pt x="83" y="104"/>
                    <a:pt x="83" y="104"/>
                  </a:cubicBezTo>
                  <a:cubicBezTo>
                    <a:pt x="83" y="104"/>
                    <a:pt x="83" y="104"/>
                    <a:pt x="83" y="104"/>
                  </a:cubicBezTo>
                  <a:cubicBezTo>
                    <a:pt x="82" y="104"/>
                    <a:pt x="82" y="104"/>
                    <a:pt x="82" y="104"/>
                  </a:cubicBezTo>
                  <a:close/>
                  <a:moveTo>
                    <a:pt x="84" y="98"/>
                  </a:moveTo>
                  <a:cubicBezTo>
                    <a:pt x="84" y="97"/>
                    <a:pt x="84" y="95"/>
                    <a:pt x="83" y="94"/>
                  </a:cubicBezTo>
                  <a:cubicBezTo>
                    <a:pt x="83" y="94"/>
                    <a:pt x="83" y="94"/>
                    <a:pt x="83" y="94"/>
                  </a:cubicBezTo>
                  <a:cubicBezTo>
                    <a:pt x="83" y="93"/>
                    <a:pt x="83" y="93"/>
                    <a:pt x="84" y="93"/>
                  </a:cubicBezTo>
                  <a:cubicBezTo>
                    <a:pt x="84" y="93"/>
                    <a:pt x="84" y="93"/>
                    <a:pt x="84" y="93"/>
                  </a:cubicBezTo>
                  <a:cubicBezTo>
                    <a:pt x="84" y="93"/>
                    <a:pt x="85" y="93"/>
                    <a:pt x="85" y="93"/>
                  </a:cubicBezTo>
                  <a:cubicBezTo>
                    <a:pt x="85" y="93"/>
                    <a:pt x="85" y="93"/>
                    <a:pt x="85" y="93"/>
                  </a:cubicBezTo>
                  <a:cubicBezTo>
                    <a:pt x="85" y="95"/>
                    <a:pt x="86" y="96"/>
                    <a:pt x="86" y="97"/>
                  </a:cubicBezTo>
                  <a:cubicBezTo>
                    <a:pt x="86" y="97"/>
                    <a:pt x="86" y="97"/>
                    <a:pt x="86" y="97"/>
                  </a:cubicBezTo>
                  <a:cubicBezTo>
                    <a:pt x="86" y="98"/>
                    <a:pt x="86" y="98"/>
                    <a:pt x="86" y="98"/>
                  </a:cubicBezTo>
                  <a:cubicBezTo>
                    <a:pt x="86" y="98"/>
                    <a:pt x="86" y="98"/>
                    <a:pt x="86" y="98"/>
                  </a:cubicBezTo>
                  <a:cubicBezTo>
                    <a:pt x="86" y="98"/>
                    <a:pt x="85" y="98"/>
                    <a:pt x="85" y="98"/>
                  </a:cubicBezTo>
                  <a:cubicBezTo>
                    <a:pt x="85" y="98"/>
                    <a:pt x="85" y="98"/>
                    <a:pt x="85" y="98"/>
                  </a:cubicBezTo>
                  <a:cubicBezTo>
                    <a:pt x="85" y="98"/>
                    <a:pt x="85" y="98"/>
                    <a:pt x="84" y="98"/>
                  </a:cubicBezTo>
                  <a:close/>
                  <a:moveTo>
                    <a:pt x="82" y="90"/>
                  </a:moveTo>
                  <a:cubicBezTo>
                    <a:pt x="81" y="89"/>
                    <a:pt x="81" y="88"/>
                    <a:pt x="81" y="86"/>
                  </a:cubicBezTo>
                  <a:cubicBezTo>
                    <a:pt x="81" y="86"/>
                    <a:pt x="81" y="86"/>
                    <a:pt x="81" y="86"/>
                  </a:cubicBezTo>
                  <a:cubicBezTo>
                    <a:pt x="81" y="86"/>
                    <a:pt x="81" y="86"/>
                    <a:pt x="81" y="86"/>
                  </a:cubicBezTo>
                  <a:cubicBezTo>
                    <a:pt x="80" y="86"/>
                    <a:pt x="81" y="85"/>
                    <a:pt x="81" y="85"/>
                  </a:cubicBezTo>
                  <a:cubicBezTo>
                    <a:pt x="81" y="85"/>
                    <a:pt x="81" y="85"/>
                    <a:pt x="81" y="85"/>
                  </a:cubicBezTo>
                  <a:cubicBezTo>
                    <a:pt x="82" y="85"/>
                    <a:pt x="82" y="85"/>
                    <a:pt x="82" y="86"/>
                  </a:cubicBezTo>
                  <a:cubicBezTo>
                    <a:pt x="82" y="86"/>
                    <a:pt x="82" y="86"/>
                    <a:pt x="82" y="86"/>
                  </a:cubicBezTo>
                  <a:cubicBezTo>
                    <a:pt x="83" y="87"/>
                    <a:pt x="83" y="88"/>
                    <a:pt x="84" y="90"/>
                  </a:cubicBezTo>
                  <a:cubicBezTo>
                    <a:pt x="84" y="90"/>
                    <a:pt x="84" y="90"/>
                    <a:pt x="84" y="90"/>
                  </a:cubicBezTo>
                  <a:cubicBezTo>
                    <a:pt x="84" y="90"/>
                    <a:pt x="84" y="91"/>
                    <a:pt x="83" y="91"/>
                  </a:cubicBezTo>
                  <a:cubicBezTo>
                    <a:pt x="83" y="91"/>
                    <a:pt x="83" y="91"/>
                    <a:pt x="83" y="91"/>
                  </a:cubicBezTo>
                  <a:cubicBezTo>
                    <a:pt x="83" y="91"/>
                    <a:pt x="83" y="91"/>
                    <a:pt x="83" y="91"/>
                  </a:cubicBezTo>
                  <a:cubicBezTo>
                    <a:pt x="83" y="91"/>
                    <a:pt x="83" y="91"/>
                    <a:pt x="83" y="91"/>
                  </a:cubicBezTo>
                  <a:cubicBezTo>
                    <a:pt x="82" y="91"/>
                    <a:pt x="82" y="91"/>
                    <a:pt x="82" y="90"/>
                  </a:cubicBezTo>
                  <a:close/>
                  <a:moveTo>
                    <a:pt x="79" y="83"/>
                  </a:moveTo>
                  <a:cubicBezTo>
                    <a:pt x="79" y="81"/>
                    <a:pt x="79" y="80"/>
                    <a:pt x="78" y="79"/>
                  </a:cubicBezTo>
                  <a:cubicBezTo>
                    <a:pt x="78" y="79"/>
                    <a:pt x="78" y="79"/>
                    <a:pt x="78" y="79"/>
                  </a:cubicBezTo>
                  <a:cubicBezTo>
                    <a:pt x="78" y="79"/>
                    <a:pt x="78" y="79"/>
                    <a:pt x="78" y="79"/>
                  </a:cubicBezTo>
                  <a:cubicBezTo>
                    <a:pt x="78" y="78"/>
                    <a:pt x="78" y="78"/>
                    <a:pt x="79" y="78"/>
                  </a:cubicBezTo>
                  <a:cubicBezTo>
                    <a:pt x="79" y="78"/>
                    <a:pt x="79" y="78"/>
                    <a:pt x="79" y="78"/>
                  </a:cubicBezTo>
                  <a:cubicBezTo>
                    <a:pt x="79" y="77"/>
                    <a:pt x="80" y="78"/>
                    <a:pt x="80" y="78"/>
                  </a:cubicBezTo>
                  <a:cubicBezTo>
                    <a:pt x="80" y="78"/>
                    <a:pt x="80" y="78"/>
                    <a:pt x="80" y="78"/>
                  </a:cubicBezTo>
                  <a:cubicBezTo>
                    <a:pt x="80" y="79"/>
                    <a:pt x="81" y="81"/>
                    <a:pt x="81" y="82"/>
                  </a:cubicBezTo>
                  <a:cubicBezTo>
                    <a:pt x="81" y="82"/>
                    <a:pt x="81" y="82"/>
                    <a:pt x="81" y="82"/>
                  </a:cubicBezTo>
                  <a:cubicBezTo>
                    <a:pt x="81" y="83"/>
                    <a:pt x="81" y="83"/>
                    <a:pt x="81" y="83"/>
                  </a:cubicBezTo>
                  <a:cubicBezTo>
                    <a:pt x="81" y="83"/>
                    <a:pt x="81" y="83"/>
                    <a:pt x="81" y="83"/>
                  </a:cubicBezTo>
                  <a:cubicBezTo>
                    <a:pt x="80" y="83"/>
                    <a:pt x="80" y="83"/>
                    <a:pt x="80" y="83"/>
                  </a:cubicBezTo>
                  <a:cubicBezTo>
                    <a:pt x="80" y="83"/>
                    <a:pt x="80" y="83"/>
                    <a:pt x="80" y="83"/>
                  </a:cubicBezTo>
                  <a:cubicBezTo>
                    <a:pt x="80" y="83"/>
                    <a:pt x="79" y="83"/>
                    <a:pt x="79" y="83"/>
                  </a:cubicBezTo>
                  <a:close/>
                  <a:moveTo>
                    <a:pt x="77" y="75"/>
                  </a:moveTo>
                  <a:cubicBezTo>
                    <a:pt x="77" y="74"/>
                    <a:pt x="76" y="72"/>
                    <a:pt x="76" y="71"/>
                  </a:cubicBezTo>
                  <a:cubicBezTo>
                    <a:pt x="76" y="71"/>
                    <a:pt x="76" y="71"/>
                    <a:pt x="76" y="71"/>
                  </a:cubicBezTo>
                  <a:cubicBezTo>
                    <a:pt x="76" y="71"/>
                    <a:pt x="76" y="71"/>
                    <a:pt x="76" y="71"/>
                  </a:cubicBezTo>
                  <a:cubicBezTo>
                    <a:pt x="76" y="71"/>
                    <a:pt x="76" y="70"/>
                    <a:pt x="76" y="70"/>
                  </a:cubicBezTo>
                  <a:cubicBezTo>
                    <a:pt x="76" y="70"/>
                    <a:pt x="76" y="70"/>
                    <a:pt x="76" y="70"/>
                  </a:cubicBezTo>
                  <a:cubicBezTo>
                    <a:pt x="77" y="70"/>
                    <a:pt x="78" y="70"/>
                    <a:pt x="78" y="71"/>
                  </a:cubicBezTo>
                  <a:cubicBezTo>
                    <a:pt x="78" y="71"/>
                    <a:pt x="78" y="71"/>
                    <a:pt x="78" y="71"/>
                  </a:cubicBezTo>
                  <a:cubicBezTo>
                    <a:pt x="78" y="72"/>
                    <a:pt x="78" y="73"/>
                    <a:pt x="79" y="74"/>
                  </a:cubicBezTo>
                  <a:cubicBezTo>
                    <a:pt x="79" y="74"/>
                    <a:pt x="79" y="74"/>
                    <a:pt x="79" y="74"/>
                  </a:cubicBezTo>
                  <a:cubicBezTo>
                    <a:pt x="79" y="75"/>
                    <a:pt x="79" y="75"/>
                    <a:pt x="78" y="76"/>
                  </a:cubicBezTo>
                  <a:cubicBezTo>
                    <a:pt x="78" y="76"/>
                    <a:pt x="78" y="76"/>
                    <a:pt x="78" y="76"/>
                  </a:cubicBezTo>
                  <a:cubicBezTo>
                    <a:pt x="78" y="76"/>
                    <a:pt x="78" y="76"/>
                    <a:pt x="78" y="76"/>
                  </a:cubicBezTo>
                  <a:cubicBezTo>
                    <a:pt x="78" y="76"/>
                    <a:pt x="78" y="76"/>
                    <a:pt x="78" y="76"/>
                  </a:cubicBezTo>
                  <a:cubicBezTo>
                    <a:pt x="77" y="76"/>
                    <a:pt x="77" y="75"/>
                    <a:pt x="77" y="75"/>
                  </a:cubicBezTo>
                  <a:close/>
                  <a:moveTo>
                    <a:pt x="75" y="67"/>
                  </a:moveTo>
                  <a:cubicBezTo>
                    <a:pt x="74" y="66"/>
                    <a:pt x="74" y="65"/>
                    <a:pt x="73" y="63"/>
                  </a:cubicBezTo>
                  <a:cubicBezTo>
                    <a:pt x="73" y="63"/>
                    <a:pt x="73" y="63"/>
                    <a:pt x="73" y="63"/>
                  </a:cubicBezTo>
                  <a:cubicBezTo>
                    <a:pt x="73" y="63"/>
                    <a:pt x="73" y="63"/>
                    <a:pt x="73" y="63"/>
                  </a:cubicBezTo>
                  <a:cubicBezTo>
                    <a:pt x="73" y="63"/>
                    <a:pt x="74" y="62"/>
                    <a:pt x="74" y="62"/>
                  </a:cubicBezTo>
                  <a:cubicBezTo>
                    <a:pt x="74" y="62"/>
                    <a:pt x="74" y="62"/>
                    <a:pt x="74" y="62"/>
                  </a:cubicBezTo>
                  <a:cubicBezTo>
                    <a:pt x="75" y="62"/>
                    <a:pt x="75" y="62"/>
                    <a:pt x="75" y="63"/>
                  </a:cubicBezTo>
                  <a:cubicBezTo>
                    <a:pt x="75" y="63"/>
                    <a:pt x="75" y="63"/>
                    <a:pt x="75" y="63"/>
                  </a:cubicBezTo>
                  <a:cubicBezTo>
                    <a:pt x="76" y="64"/>
                    <a:pt x="76" y="65"/>
                    <a:pt x="77" y="67"/>
                  </a:cubicBezTo>
                  <a:cubicBezTo>
                    <a:pt x="77" y="67"/>
                    <a:pt x="77" y="67"/>
                    <a:pt x="77" y="67"/>
                  </a:cubicBezTo>
                  <a:cubicBezTo>
                    <a:pt x="77" y="67"/>
                    <a:pt x="76" y="68"/>
                    <a:pt x="76" y="68"/>
                  </a:cubicBezTo>
                  <a:cubicBezTo>
                    <a:pt x="76" y="68"/>
                    <a:pt x="76" y="68"/>
                    <a:pt x="76" y="68"/>
                  </a:cubicBezTo>
                  <a:cubicBezTo>
                    <a:pt x="76" y="68"/>
                    <a:pt x="76" y="68"/>
                    <a:pt x="76" y="68"/>
                  </a:cubicBezTo>
                  <a:cubicBezTo>
                    <a:pt x="76" y="68"/>
                    <a:pt x="76" y="68"/>
                    <a:pt x="76" y="68"/>
                  </a:cubicBezTo>
                  <a:cubicBezTo>
                    <a:pt x="75" y="68"/>
                    <a:pt x="75" y="68"/>
                    <a:pt x="75" y="67"/>
                  </a:cubicBezTo>
                  <a:close/>
                  <a:moveTo>
                    <a:pt x="72" y="60"/>
                  </a:moveTo>
                  <a:cubicBezTo>
                    <a:pt x="72" y="58"/>
                    <a:pt x="72" y="57"/>
                    <a:pt x="71" y="56"/>
                  </a:cubicBezTo>
                  <a:cubicBezTo>
                    <a:pt x="71" y="56"/>
                    <a:pt x="71" y="56"/>
                    <a:pt x="71" y="56"/>
                  </a:cubicBezTo>
                  <a:cubicBezTo>
                    <a:pt x="71" y="56"/>
                    <a:pt x="71" y="56"/>
                    <a:pt x="71" y="56"/>
                  </a:cubicBezTo>
                  <a:cubicBezTo>
                    <a:pt x="71" y="55"/>
                    <a:pt x="71" y="55"/>
                    <a:pt x="72" y="54"/>
                  </a:cubicBezTo>
                  <a:cubicBezTo>
                    <a:pt x="72" y="54"/>
                    <a:pt x="72" y="54"/>
                    <a:pt x="72" y="54"/>
                  </a:cubicBezTo>
                  <a:cubicBezTo>
                    <a:pt x="72" y="54"/>
                    <a:pt x="73" y="55"/>
                    <a:pt x="73" y="55"/>
                  </a:cubicBezTo>
                  <a:cubicBezTo>
                    <a:pt x="73" y="55"/>
                    <a:pt x="73" y="55"/>
                    <a:pt x="73" y="55"/>
                  </a:cubicBezTo>
                  <a:cubicBezTo>
                    <a:pt x="74" y="56"/>
                    <a:pt x="74" y="58"/>
                    <a:pt x="74" y="59"/>
                  </a:cubicBezTo>
                  <a:cubicBezTo>
                    <a:pt x="74" y="59"/>
                    <a:pt x="74" y="59"/>
                    <a:pt x="74" y="59"/>
                  </a:cubicBezTo>
                  <a:cubicBezTo>
                    <a:pt x="74" y="60"/>
                    <a:pt x="74" y="60"/>
                    <a:pt x="74" y="60"/>
                  </a:cubicBezTo>
                  <a:cubicBezTo>
                    <a:pt x="74" y="60"/>
                    <a:pt x="74" y="60"/>
                    <a:pt x="74" y="60"/>
                  </a:cubicBezTo>
                  <a:cubicBezTo>
                    <a:pt x="74" y="60"/>
                    <a:pt x="73" y="60"/>
                    <a:pt x="73" y="60"/>
                  </a:cubicBezTo>
                  <a:cubicBezTo>
                    <a:pt x="73" y="60"/>
                    <a:pt x="73" y="60"/>
                    <a:pt x="73" y="60"/>
                  </a:cubicBezTo>
                  <a:cubicBezTo>
                    <a:pt x="73" y="60"/>
                    <a:pt x="72" y="60"/>
                    <a:pt x="72" y="60"/>
                  </a:cubicBezTo>
                  <a:close/>
                  <a:moveTo>
                    <a:pt x="70" y="52"/>
                  </a:moveTo>
                  <a:cubicBezTo>
                    <a:pt x="70" y="51"/>
                    <a:pt x="70" y="49"/>
                    <a:pt x="69" y="48"/>
                  </a:cubicBezTo>
                  <a:cubicBezTo>
                    <a:pt x="69" y="48"/>
                    <a:pt x="69" y="48"/>
                    <a:pt x="69" y="48"/>
                  </a:cubicBezTo>
                  <a:cubicBezTo>
                    <a:pt x="69" y="47"/>
                    <a:pt x="69" y="47"/>
                    <a:pt x="70" y="47"/>
                  </a:cubicBezTo>
                  <a:cubicBezTo>
                    <a:pt x="70" y="47"/>
                    <a:pt x="70" y="47"/>
                    <a:pt x="70" y="47"/>
                  </a:cubicBezTo>
                  <a:cubicBezTo>
                    <a:pt x="70" y="47"/>
                    <a:pt x="71" y="47"/>
                    <a:pt x="71" y="47"/>
                  </a:cubicBezTo>
                  <a:cubicBezTo>
                    <a:pt x="71" y="47"/>
                    <a:pt x="71" y="47"/>
                    <a:pt x="71" y="47"/>
                  </a:cubicBezTo>
                  <a:cubicBezTo>
                    <a:pt x="71" y="49"/>
                    <a:pt x="72" y="50"/>
                    <a:pt x="72" y="51"/>
                  </a:cubicBezTo>
                  <a:cubicBezTo>
                    <a:pt x="72" y="51"/>
                    <a:pt x="72" y="51"/>
                    <a:pt x="72" y="51"/>
                  </a:cubicBezTo>
                  <a:cubicBezTo>
                    <a:pt x="72" y="52"/>
                    <a:pt x="72" y="52"/>
                    <a:pt x="71" y="53"/>
                  </a:cubicBezTo>
                  <a:cubicBezTo>
                    <a:pt x="71" y="53"/>
                    <a:pt x="71" y="53"/>
                    <a:pt x="71" y="53"/>
                  </a:cubicBezTo>
                  <a:cubicBezTo>
                    <a:pt x="71" y="53"/>
                    <a:pt x="71" y="53"/>
                    <a:pt x="71" y="53"/>
                  </a:cubicBezTo>
                  <a:cubicBezTo>
                    <a:pt x="71" y="53"/>
                    <a:pt x="71" y="53"/>
                    <a:pt x="71" y="53"/>
                  </a:cubicBezTo>
                  <a:cubicBezTo>
                    <a:pt x="71" y="53"/>
                    <a:pt x="70" y="52"/>
                    <a:pt x="70" y="52"/>
                  </a:cubicBezTo>
                  <a:close/>
                  <a:moveTo>
                    <a:pt x="68" y="44"/>
                  </a:moveTo>
                  <a:cubicBezTo>
                    <a:pt x="68" y="43"/>
                    <a:pt x="67" y="42"/>
                    <a:pt x="67" y="40"/>
                  </a:cubicBezTo>
                  <a:cubicBezTo>
                    <a:pt x="67" y="40"/>
                    <a:pt x="67" y="40"/>
                    <a:pt x="67" y="40"/>
                  </a:cubicBezTo>
                  <a:cubicBezTo>
                    <a:pt x="67" y="40"/>
                    <a:pt x="67" y="39"/>
                    <a:pt x="68" y="39"/>
                  </a:cubicBezTo>
                  <a:cubicBezTo>
                    <a:pt x="68" y="39"/>
                    <a:pt x="68" y="39"/>
                    <a:pt x="68" y="39"/>
                  </a:cubicBezTo>
                  <a:cubicBezTo>
                    <a:pt x="68" y="39"/>
                    <a:pt x="69" y="39"/>
                    <a:pt x="69" y="40"/>
                  </a:cubicBezTo>
                  <a:cubicBezTo>
                    <a:pt x="69" y="40"/>
                    <a:pt x="69" y="40"/>
                    <a:pt x="69" y="40"/>
                  </a:cubicBezTo>
                  <a:cubicBezTo>
                    <a:pt x="69" y="41"/>
                    <a:pt x="70" y="42"/>
                    <a:pt x="70" y="44"/>
                  </a:cubicBezTo>
                  <a:cubicBezTo>
                    <a:pt x="70" y="44"/>
                    <a:pt x="70" y="44"/>
                    <a:pt x="70" y="44"/>
                  </a:cubicBezTo>
                  <a:cubicBezTo>
                    <a:pt x="70" y="44"/>
                    <a:pt x="70" y="45"/>
                    <a:pt x="69" y="45"/>
                  </a:cubicBezTo>
                  <a:cubicBezTo>
                    <a:pt x="69" y="45"/>
                    <a:pt x="69" y="45"/>
                    <a:pt x="69" y="45"/>
                  </a:cubicBezTo>
                  <a:cubicBezTo>
                    <a:pt x="69" y="45"/>
                    <a:pt x="69" y="45"/>
                    <a:pt x="69" y="45"/>
                  </a:cubicBezTo>
                  <a:cubicBezTo>
                    <a:pt x="69" y="45"/>
                    <a:pt x="69" y="45"/>
                    <a:pt x="69" y="45"/>
                  </a:cubicBezTo>
                  <a:cubicBezTo>
                    <a:pt x="69" y="45"/>
                    <a:pt x="68" y="45"/>
                    <a:pt x="68" y="44"/>
                  </a:cubicBezTo>
                  <a:close/>
                  <a:moveTo>
                    <a:pt x="66" y="36"/>
                  </a:moveTo>
                  <a:cubicBezTo>
                    <a:pt x="66" y="35"/>
                    <a:pt x="66" y="34"/>
                    <a:pt x="65" y="32"/>
                  </a:cubicBezTo>
                  <a:cubicBezTo>
                    <a:pt x="65" y="32"/>
                    <a:pt x="65" y="32"/>
                    <a:pt x="65" y="32"/>
                  </a:cubicBezTo>
                  <a:cubicBezTo>
                    <a:pt x="65" y="32"/>
                    <a:pt x="65" y="32"/>
                    <a:pt x="65" y="32"/>
                  </a:cubicBezTo>
                  <a:cubicBezTo>
                    <a:pt x="65" y="32"/>
                    <a:pt x="65" y="31"/>
                    <a:pt x="66" y="31"/>
                  </a:cubicBezTo>
                  <a:cubicBezTo>
                    <a:pt x="66" y="31"/>
                    <a:pt x="66" y="31"/>
                    <a:pt x="66" y="31"/>
                  </a:cubicBezTo>
                  <a:cubicBezTo>
                    <a:pt x="66" y="31"/>
                    <a:pt x="67" y="31"/>
                    <a:pt x="67" y="32"/>
                  </a:cubicBezTo>
                  <a:cubicBezTo>
                    <a:pt x="67" y="32"/>
                    <a:pt x="67" y="32"/>
                    <a:pt x="67" y="32"/>
                  </a:cubicBezTo>
                  <a:cubicBezTo>
                    <a:pt x="67" y="33"/>
                    <a:pt x="68" y="35"/>
                    <a:pt x="68" y="36"/>
                  </a:cubicBezTo>
                  <a:cubicBezTo>
                    <a:pt x="68" y="36"/>
                    <a:pt x="68" y="36"/>
                    <a:pt x="68" y="36"/>
                  </a:cubicBezTo>
                  <a:cubicBezTo>
                    <a:pt x="68" y="36"/>
                    <a:pt x="68" y="37"/>
                    <a:pt x="67" y="37"/>
                  </a:cubicBezTo>
                  <a:cubicBezTo>
                    <a:pt x="67" y="37"/>
                    <a:pt x="67" y="37"/>
                    <a:pt x="67" y="37"/>
                  </a:cubicBezTo>
                  <a:cubicBezTo>
                    <a:pt x="67" y="37"/>
                    <a:pt x="67" y="37"/>
                    <a:pt x="67" y="37"/>
                  </a:cubicBezTo>
                  <a:cubicBezTo>
                    <a:pt x="67" y="37"/>
                    <a:pt x="67" y="37"/>
                    <a:pt x="67" y="37"/>
                  </a:cubicBezTo>
                  <a:cubicBezTo>
                    <a:pt x="67" y="37"/>
                    <a:pt x="66" y="37"/>
                    <a:pt x="66" y="36"/>
                  </a:cubicBezTo>
                  <a:close/>
                  <a:moveTo>
                    <a:pt x="64" y="29"/>
                  </a:moveTo>
                  <a:cubicBezTo>
                    <a:pt x="64" y="27"/>
                    <a:pt x="64" y="26"/>
                    <a:pt x="63" y="25"/>
                  </a:cubicBezTo>
                  <a:cubicBezTo>
                    <a:pt x="63" y="25"/>
                    <a:pt x="63" y="25"/>
                    <a:pt x="63" y="25"/>
                  </a:cubicBezTo>
                  <a:cubicBezTo>
                    <a:pt x="63" y="24"/>
                    <a:pt x="64" y="24"/>
                    <a:pt x="64" y="23"/>
                  </a:cubicBezTo>
                  <a:cubicBezTo>
                    <a:pt x="64" y="23"/>
                    <a:pt x="64" y="23"/>
                    <a:pt x="64" y="23"/>
                  </a:cubicBezTo>
                  <a:cubicBezTo>
                    <a:pt x="65" y="23"/>
                    <a:pt x="65" y="24"/>
                    <a:pt x="65" y="24"/>
                  </a:cubicBezTo>
                  <a:cubicBezTo>
                    <a:pt x="65" y="24"/>
                    <a:pt x="65" y="24"/>
                    <a:pt x="65" y="24"/>
                  </a:cubicBezTo>
                  <a:cubicBezTo>
                    <a:pt x="66" y="25"/>
                    <a:pt x="66" y="27"/>
                    <a:pt x="66" y="28"/>
                  </a:cubicBezTo>
                  <a:cubicBezTo>
                    <a:pt x="66" y="28"/>
                    <a:pt x="66" y="28"/>
                    <a:pt x="66" y="28"/>
                  </a:cubicBezTo>
                  <a:cubicBezTo>
                    <a:pt x="66" y="29"/>
                    <a:pt x="66" y="29"/>
                    <a:pt x="65" y="29"/>
                  </a:cubicBezTo>
                  <a:cubicBezTo>
                    <a:pt x="65" y="29"/>
                    <a:pt x="65" y="29"/>
                    <a:pt x="65" y="29"/>
                  </a:cubicBezTo>
                  <a:cubicBezTo>
                    <a:pt x="65" y="29"/>
                    <a:pt x="65" y="29"/>
                    <a:pt x="65" y="29"/>
                  </a:cubicBezTo>
                  <a:cubicBezTo>
                    <a:pt x="65" y="29"/>
                    <a:pt x="65" y="29"/>
                    <a:pt x="65" y="29"/>
                  </a:cubicBezTo>
                  <a:cubicBezTo>
                    <a:pt x="65" y="29"/>
                    <a:pt x="64" y="29"/>
                    <a:pt x="64" y="29"/>
                  </a:cubicBezTo>
                  <a:close/>
                  <a:moveTo>
                    <a:pt x="62" y="21"/>
                  </a:moveTo>
                  <a:cubicBezTo>
                    <a:pt x="62" y="19"/>
                    <a:pt x="62" y="18"/>
                    <a:pt x="62" y="17"/>
                  </a:cubicBezTo>
                  <a:cubicBezTo>
                    <a:pt x="62" y="17"/>
                    <a:pt x="62" y="17"/>
                    <a:pt x="62" y="17"/>
                  </a:cubicBezTo>
                  <a:cubicBezTo>
                    <a:pt x="62" y="17"/>
                    <a:pt x="62" y="17"/>
                    <a:pt x="62" y="17"/>
                  </a:cubicBezTo>
                  <a:cubicBezTo>
                    <a:pt x="62" y="16"/>
                    <a:pt x="62" y="16"/>
                    <a:pt x="62" y="16"/>
                  </a:cubicBezTo>
                  <a:cubicBezTo>
                    <a:pt x="62" y="16"/>
                    <a:pt x="62" y="16"/>
                    <a:pt x="62" y="16"/>
                  </a:cubicBezTo>
                  <a:cubicBezTo>
                    <a:pt x="63" y="16"/>
                    <a:pt x="63" y="16"/>
                    <a:pt x="64" y="16"/>
                  </a:cubicBezTo>
                  <a:cubicBezTo>
                    <a:pt x="64" y="16"/>
                    <a:pt x="64" y="16"/>
                    <a:pt x="64" y="16"/>
                  </a:cubicBezTo>
                  <a:cubicBezTo>
                    <a:pt x="64" y="18"/>
                    <a:pt x="64" y="19"/>
                    <a:pt x="64" y="20"/>
                  </a:cubicBezTo>
                  <a:cubicBezTo>
                    <a:pt x="64" y="20"/>
                    <a:pt x="64" y="20"/>
                    <a:pt x="64" y="20"/>
                  </a:cubicBezTo>
                  <a:cubicBezTo>
                    <a:pt x="65" y="21"/>
                    <a:pt x="64" y="21"/>
                    <a:pt x="64" y="22"/>
                  </a:cubicBezTo>
                  <a:cubicBezTo>
                    <a:pt x="64" y="22"/>
                    <a:pt x="64" y="22"/>
                    <a:pt x="64" y="22"/>
                  </a:cubicBezTo>
                  <a:cubicBezTo>
                    <a:pt x="64" y="22"/>
                    <a:pt x="64" y="22"/>
                    <a:pt x="63" y="22"/>
                  </a:cubicBezTo>
                  <a:cubicBezTo>
                    <a:pt x="63" y="22"/>
                    <a:pt x="63" y="22"/>
                    <a:pt x="63" y="22"/>
                  </a:cubicBezTo>
                  <a:cubicBezTo>
                    <a:pt x="63" y="22"/>
                    <a:pt x="63" y="21"/>
                    <a:pt x="62" y="21"/>
                  </a:cubicBezTo>
                  <a:close/>
                  <a:moveTo>
                    <a:pt x="61" y="13"/>
                  </a:moveTo>
                  <a:cubicBezTo>
                    <a:pt x="61" y="11"/>
                    <a:pt x="60" y="10"/>
                    <a:pt x="60" y="9"/>
                  </a:cubicBezTo>
                  <a:cubicBezTo>
                    <a:pt x="60" y="9"/>
                    <a:pt x="60" y="9"/>
                    <a:pt x="60" y="9"/>
                  </a:cubicBezTo>
                  <a:cubicBezTo>
                    <a:pt x="60" y="9"/>
                    <a:pt x="60" y="9"/>
                    <a:pt x="60" y="9"/>
                  </a:cubicBezTo>
                  <a:cubicBezTo>
                    <a:pt x="60" y="8"/>
                    <a:pt x="60" y="8"/>
                    <a:pt x="61" y="8"/>
                  </a:cubicBezTo>
                  <a:cubicBezTo>
                    <a:pt x="61" y="8"/>
                    <a:pt x="61" y="8"/>
                    <a:pt x="61" y="8"/>
                  </a:cubicBezTo>
                  <a:cubicBezTo>
                    <a:pt x="61" y="8"/>
                    <a:pt x="62" y="8"/>
                    <a:pt x="62" y="9"/>
                  </a:cubicBezTo>
                  <a:cubicBezTo>
                    <a:pt x="62" y="9"/>
                    <a:pt x="62" y="9"/>
                    <a:pt x="62" y="9"/>
                  </a:cubicBezTo>
                  <a:cubicBezTo>
                    <a:pt x="62" y="10"/>
                    <a:pt x="62" y="11"/>
                    <a:pt x="63" y="13"/>
                  </a:cubicBezTo>
                  <a:cubicBezTo>
                    <a:pt x="63" y="13"/>
                    <a:pt x="63" y="13"/>
                    <a:pt x="63" y="13"/>
                  </a:cubicBezTo>
                  <a:cubicBezTo>
                    <a:pt x="63" y="13"/>
                    <a:pt x="63" y="14"/>
                    <a:pt x="62" y="14"/>
                  </a:cubicBezTo>
                  <a:cubicBezTo>
                    <a:pt x="62" y="14"/>
                    <a:pt x="62" y="14"/>
                    <a:pt x="62" y="14"/>
                  </a:cubicBezTo>
                  <a:cubicBezTo>
                    <a:pt x="62" y="14"/>
                    <a:pt x="62" y="14"/>
                    <a:pt x="62" y="14"/>
                  </a:cubicBezTo>
                  <a:cubicBezTo>
                    <a:pt x="62" y="14"/>
                    <a:pt x="62" y="14"/>
                    <a:pt x="62" y="14"/>
                  </a:cubicBezTo>
                  <a:cubicBezTo>
                    <a:pt x="61" y="14"/>
                    <a:pt x="61" y="13"/>
                    <a:pt x="61" y="13"/>
                  </a:cubicBezTo>
                  <a:close/>
                  <a:moveTo>
                    <a:pt x="59" y="5"/>
                  </a:moveTo>
                  <a:cubicBezTo>
                    <a:pt x="59" y="2"/>
                    <a:pt x="59" y="1"/>
                    <a:pt x="59" y="1"/>
                  </a:cubicBezTo>
                  <a:cubicBezTo>
                    <a:pt x="59" y="1"/>
                    <a:pt x="59" y="1"/>
                    <a:pt x="59" y="1"/>
                  </a:cubicBezTo>
                  <a:cubicBezTo>
                    <a:pt x="58" y="1"/>
                    <a:pt x="59" y="0"/>
                    <a:pt x="59" y="0"/>
                  </a:cubicBezTo>
                  <a:cubicBezTo>
                    <a:pt x="59" y="0"/>
                    <a:pt x="59" y="0"/>
                    <a:pt x="59" y="0"/>
                  </a:cubicBezTo>
                  <a:cubicBezTo>
                    <a:pt x="60" y="0"/>
                    <a:pt x="60" y="0"/>
                    <a:pt x="60" y="1"/>
                  </a:cubicBezTo>
                  <a:cubicBezTo>
                    <a:pt x="60" y="1"/>
                    <a:pt x="60" y="1"/>
                    <a:pt x="60" y="1"/>
                  </a:cubicBezTo>
                  <a:cubicBezTo>
                    <a:pt x="60" y="1"/>
                    <a:pt x="61" y="2"/>
                    <a:pt x="61" y="5"/>
                  </a:cubicBezTo>
                  <a:cubicBezTo>
                    <a:pt x="61" y="5"/>
                    <a:pt x="61" y="5"/>
                    <a:pt x="61" y="5"/>
                  </a:cubicBezTo>
                  <a:cubicBezTo>
                    <a:pt x="61" y="5"/>
                    <a:pt x="61" y="6"/>
                    <a:pt x="60" y="6"/>
                  </a:cubicBezTo>
                  <a:cubicBezTo>
                    <a:pt x="60" y="6"/>
                    <a:pt x="60" y="6"/>
                    <a:pt x="60" y="6"/>
                  </a:cubicBezTo>
                  <a:cubicBezTo>
                    <a:pt x="60" y="6"/>
                    <a:pt x="60" y="6"/>
                    <a:pt x="60" y="6"/>
                  </a:cubicBezTo>
                  <a:cubicBezTo>
                    <a:pt x="60" y="6"/>
                    <a:pt x="60" y="6"/>
                    <a:pt x="60" y="6"/>
                  </a:cubicBezTo>
                  <a:cubicBezTo>
                    <a:pt x="60" y="6"/>
                    <a:pt x="59" y="6"/>
                    <a:pt x="59" y="5"/>
                  </a:cubicBezTo>
                  <a:close/>
                </a:path>
              </a:pathLst>
            </a:custGeom>
            <a:solidFill>
              <a:srgbClr val="488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Freeform 398"/>
            <p:cNvSpPr/>
            <p:nvPr/>
          </p:nvSpPr>
          <p:spPr bwMode="auto">
            <a:xfrm>
              <a:off x="4398718" y="3983437"/>
              <a:ext cx="688975" cy="292100"/>
            </a:xfrm>
            <a:custGeom>
              <a:avLst/>
              <a:gdLst>
                <a:gd name="T0" fmla="*/ 6 w 183"/>
                <a:gd name="T1" fmla="*/ 50 h 78"/>
                <a:gd name="T2" fmla="*/ 178 w 183"/>
                <a:gd name="T3" fmla="*/ 28 h 78"/>
                <a:gd name="T4" fmla="*/ 183 w 183"/>
                <a:gd name="T5" fmla="*/ 0 h 78"/>
                <a:gd name="T6" fmla="*/ 3 w 183"/>
                <a:gd name="T7" fmla="*/ 24 h 78"/>
                <a:gd name="T8" fmla="*/ 6 w 183"/>
                <a:gd name="T9" fmla="*/ 50 h 78"/>
              </a:gdLst>
              <a:ahLst/>
              <a:cxnLst>
                <a:cxn ang="0">
                  <a:pos x="T0" y="T1"/>
                </a:cxn>
                <a:cxn ang="0">
                  <a:pos x="T2" y="T3"/>
                </a:cxn>
                <a:cxn ang="0">
                  <a:pos x="T4" y="T5"/>
                </a:cxn>
                <a:cxn ang="0">
                  <a:pos x="T6" y="T7"/>
                </a:cxn>
                <a:cxn ang="0">
                  <a:pos x="T8" y="T9"/>
                </a:cxn>
              </a:cxnLst>
              <a:rect l="0" t="0" r="r" b="b"/>
              <a:pathLst>
                <a:path w="183" h="78">
                  <a:moveTo>
                    <a:pt x="6" y="50"/>
                  </a:moveTo>
                  <a:cubicBezTo>
                    <a:pt x="6" y="50"/>
                    <a:pt x="113" y="78"/>
                    <a:pt x="178" y="28"/>
                  </a:cubicBezTo>
                  <a:cubicBezTo>
                    <a:pt x="183" y="0"/>
                    <a:pt x="183" y="0"/>
                    <a:pt x="183" y="0"/>
                  </a:cubicBezTo>
                  <a:cubicBezTo>
                    <a:pt x="3" y="24"/>
                    <a:pt x="3" y="24"/>
                    <a:pt x="3" y="24"/>
                  </a:cubicBezTo>
                  <a:cubicBezTo>
                    <a:pt x="3" y="24"/>
                    <a:pt x="0" y="10"/>
                    <a:pt x="6" y="50"/>
                  </a:cubicBezTo>
                  <a:close/>
                </a:path>
              </a:pathLst>
            </a:custGeom>
            <a:solidFill>
              <a:srgbClr val="3B8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3" name="Freeform 399"/>
            <p:cNvSpPr/>
            <p:nvPr/>
          </p:nvSpPr>
          <p:spPr bwMode="auto">
            <a:xfrm>
              <a:off x="4284418" y="2559449"/>
              <a:ext cx="847725" cy="1716088"/>
            </a:xfrm>
            <a:custGeom>
              <a:avLst/>
              <a:gdLst>
                <a:gd name="T0" fmla="*/ 16 w 225"/>
                <a:gd name="T1" fmla="*/ 74 h 457"/>
                <a:gd name="T2" fmla="*/ 75 w 225"/>
                <a:gd name="T3" fmla="*/ 252 h 457"/>
                <a:gd name="T4" fmla="*/ 27 w 225"/>
                <a:gd name="T5" fmla="*/ 418 h 457"/>
                <a:gd name="T6" fmla="*/ 213 w 225"/>
                <a:gd name="T7" fmla="*/ 388 h 457"/>
                <a:gd name="T8" fmla="*/ 169 w 225"/>
                <a:gd name="T9" fmla="*/ 252 h 457"/>
                <a:gd name="T10" fmla="*/ 174 w 225"/>
                <a:gd name="T11" fmla="*/ 125 h 457"/>
                <a:gd name="T12" fmla="*/ 136 w 225"/>
                <a:gd name="T13" fmla="*/ 48 h 457"/>
                <a:gd name="T14" fmla="*/ 45 w 225"/>
                <a:gd name="T15" fmla="*/ 36 h 457"/>
                <a:gd name="T16" fmla="*/ 16 w 225"/>
                <a:gd name="T17" fmla="*/ 7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457">
                  <a:moveTo>
                    <a:pt x="16" y="74"/>
                  </a:moveTo>
                  <a:cubicBezTo>
                    <a:pt x="16" y="74"/>
                    <a:pt x="24" y="154"/>
                    <a:pt x="75" y="252"/>
                  </a:cubicBezTo>
                  <a:cubicBezTo>
                    <a:pt x="75" y="252"/>
                    <a:pt x="0" y="325"/>
                    <a:pt x="27" y="418"/>
                  </a:cubicBezTo>
                  <a:cubicBezTo>
                    <a:pt x="27" y="418"/>
                    <a:pt x="150" y="457"/>
                    <a:pt x="213" y="388"/>
                  </a:cubicBezTo>
                  <a:cubicBezTo>
                    <a:pt x="213" y="388"/>
                    <a:pt x="225" y="317"/>
                    <a:pt x="169" y="252"/>
                  </a:cubicBezTo>
                  <a:cubicBezTo>
                    <a:pt x="169" y="252"/>
                    <a:pt x="199" y="175"/>
                    <a:pt x="174" y="125"/>
                  </a:cubicBezTo>
                  <a:cubicBezTo>
                    <a:pt x="148" y="74"/>
                    <a:pt x="136" y="48"/>
                    <a:pt x="136" y="48"/>
                  </a:cubicBezTo>
                  <a:cubicBezTo>
                    <a:pt x="136" y="48"/>
                    <a:pt x="68" y="0"/>
                    <a:pt x="45" y="36"/>
                  </a:cubicBezTo>
                  <a:lnTo>
                    <a:pt x="16"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Freeform 400"/>
            <p:cNvSpPr/>
            <p:nvPr/>
          </p:nvSpPr>
          <p:spPr bwMode="auto">
            <a:xfrm>
              <a:off x="4281243" y="2638824"/>
              <a:ext cx="428625" cy="1539875"/>
            </a:xfrm>
            <a:custGeom>
              <a:avLst/>
              <a:gdLst>
                <a:gd name="T0" fmla="*/ 49 w 114"/>
                <a:gd name="T1" fmla="*/ 397 h 410"/>
                <a:gd name="T2" fmla="*/ 96 w 114"/>
                <a:gd name="T3" fmla="*/ 231 h 410"/>
                <a:gd name="T4" fmla="*/ 38 w 114"/>
                <a:gd name="T5" fmla="*/ 53 h 410"/>
                <a:gd name="T6" fmla="*/ 66 w 114"/>
                <a:gd name="T7" fmla="*/ 15 h 410"/>
                <a:gd name="T8" fmla="*/ 83 w 114"/>
                <a:gd name="T9" fmla="*/ 3 h 410"/>
                <a:gd name="T10" fmla="*/ 44 w 114"/>
                <a:gd name="T11" fmla="*/ 15 h 410"/>
                <a:gd name="T12" fmla="*/ 16 w 114"/>
                <a:gd name="T13" fmla="*/ 53 h 410"/>
                <a:gd name="T14" fmla="*/ 74 w 114"/>
                <a:gd name="T15" fmla="*/ 231 h 410"/>
                <a:gd name="T16" fmla="*/ 27 w 114"/>
                <a:gd name="T17" fmla="*/ 397 h 410"/>
                <a:gd name="T18" fmla="*/ 114 w 114"/>
                <a:gd name="T19" fmla="*/ 408 h 410"/>
                <a:gd name="T20" fmla="*/ 49 w 114"/>
                <a:gd name="T21" fmla="*/ 39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410">
                  <a:moveTo>
                    <a:pt x="49" y="397"/>
                  </a:moveTo>
                  <a:cubicBezTo>
                    <a:pt x="22" y="304"/>
                    <a:pt x="96" y="231"/>
                    <a:pt x="96" y="231"/>
                  </a:cubicBezTo>
                  <a:cubicBezTo>
                    <a:pt x="46" y="133"/>
                    <a:pt x="38" y="53"/>
                    <a:pt x="38" y="53"/>
                  </a:cubicBezTo>
                  <a:cubicBezTo>
                    <a:pt x="66" y="15"/>
                    <a:pt x="66" y="15"/>
                    <a:pt x="66" y="15"/>
                  </a:cubicBezTo>
                  <a:cubicBezTo>
                    <a:pt x="70" y="8"/>
                    <a:pt x="76" y="5"/>
                    <a:pt x="83" y="3"/>
                  </a:cubicBezTo>
                  <a:cubicBezTo>
                    <a:pt x="68" y="0"/>
                    <a:pt x="53" y="1"/>
                    <a:pt x="44" y="15"/>
                  </a:cubicBezTo>
                  <a:cubicBezTo>
                    <a:pt x="16" y="53"/>
                    <a:pt x="16" y="53"/>
                    <a:pt x="16" y="53"/>
                  </a:cubicBezTo>
                  <a:cubicBezTo>
                    <a:pt x="16" y="53"/>
                    <a:pt x="24" y="133"/>
                    <a:pt x="74" y="231"/>
                  </a:cubicBezTo>
                  <a:cubicBezTo>
                    <a:pt x="74" y="231"/>
                    <a:pt x="0" y="304"/>
                    <a:pt x="27" y="397"/>
                  </a:cubicBezTo>
                  <a:cubicBezTo>
                    <a:pt x="27" y="397"/>
                    <a:pt x="68" y="410"/>
                    <a:pt x="114" y="408"/>
                  </a:cubicBezTo>
                  <a:cubicBezTo>
                    <a:pt x="78" y="406"/>
                    <a:pt x="49" y="397"/>
                    <a:pt x="49" y="3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401"/>
            <p:cNvSpPr/>
            <p:nvPr/>
          </p:nvSpPr>
          <p:spPr bwMode="auto">
            <a:xfrm>
              <a:off x="4368555" y="2683274"/>
              <a:ext cx="673100" cy="627063"/>
            </a:xfrm>
            <a:custGeom>
              <a:avLst/>
              <a:gdLst>
                <a:gd name="T0" fmla="*/ 166 w 179"/>
                <a:gd name="T1" fmla="*/ 91 h 167"/>
                <a:gd name="T2" fmla="*/ 165 w 179"/>
                <a:gd name="T3" fmla="*/ 90 h 167"/>
                <a:gd name="T4" fmla="*/ 123 w 179"/>
                <a:gd name="T5" fmla="*/ 9 h 167"/>
                <a:gd name="T6" fmla="*/ 121 w 179"/>
                <a:gd name="T7" fmla="*/ 22 h 167"/>
                <a:gd name="T8" fmla="*/ 129 w 179"/>
                <a:gd name="T9" fmla="*/ 34 h 167"/>
                <a:gd name="T10" fmla="*/ 114 w 179"/>
                <a:gd name="T11" fmla="*/ 66 h 167"/>
                <a:gd name="T12" fmla="*/ 57 w 179"/>
                <a:gd name="T13" fmla="*/ 20 h 167"/>
                <a:gd name="T14" fmla="*/ 0 w 179"/>
                <a:gd name="T15" fmla="*/ 80 h 167"/>
                <a:gd name="T16" fmla="*/ 26 w 179"/>
                <a:gd name="T17" fmla="*/ 167 h 167"/>
                <a:gd name="T18" fmla="*/ 100 w 179"/>
                <a:gd name="T19" fmla="*/ 167 h 167"/>
                <a:gd name="T20" fmla="*/ 156 w 179"/>
                <a:gd name="T21" fmla="*/ 141 h 167"/>
                <a:gd name="T22" fmla="*/ 160 w 179"/>
                <a:gd name="T23" fmla="*/ 133 h 167"/>
                <a:gd name="T24" fmla="*/ 166 w 179"/>
                <a:gd name="T25" fmla="*/ 9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67">
                  <a:moveTo>
                    <a:pt x="166" y="91"/>
                  </a:moveTo>
                  <a:cubicBezTo>
                    <a:pt x="165" y="91"/>
                    <a:pt x="165" y="90"/>
                    <a:pt x="165" y="90"/>
                  </a:cubicBezTo>
                  <a:cubicBezTo>
                    <a:pt x="163" y="0"/>
                    <a:pt x="123" y="9"/>
                    <a:pt x="123" y="9"/>
                  </a:cubicBezTo>
                  <a:cubicBezTo>
                    <a:pt x="121" y="22"/>
                    <a:pt x="121" y="22"/>
                    <a:pt x="121" y="22"/>
                  </a:cubicBezTo>
                  <a:cubicBezTo>
                    <a:pt x="129" y="34"/>
                    <a:pt x="129" y="34"/>
                    <a:pt x="129" y="34"/>
                  </a:cubicBezTo>
                  <a:cubicBezTo>
                    <a:pt x="114" y="66"/>
                    <a:pt x="114" y="66"/>
                    <a:pt x="114" y="66"/>
                  </a:cubicBezTo>
                  <a:cubicBezTo>
                    <a:pt x="57" y="20"/>
                    <a:pt x="57" y="20"/>
                    <a:pt x="57" y="20"/>
                  </a:cubicBezTo>
                  <a:cubicBezTo>
                    <a:pt x="0" y="80"/>
                    <a:pt x="0" y="80"/>
                    <a:pt x="0" y="80"/>
                  </a:cubicBezTo>
                  <a:cubicBezTo>
                    <a:pt x="0" y="98"/>
                    <a:pt x="26" y="167"/>
                    <a:pt x="26" y="167"/>
                  </a:cubicBezTo>
                  <a:cubicBezTo>
                    <a:pt x="41" y="150"/>
                    <a:pt x="100" y="167"/>
                    <a:pt x="100" y="167"/>
                  </a:cubicBezTo>
                  <a:cubicBezTo>
                    <a:pt x="156" y="141"/>
                    <a:pt x="156" y="141"/>
                    <a:pt x="156" y="141"/>
                  </a:cubicBezTo>
                  <a:cubicBezTo>
                    <a:pt x="160" y="133"/>
                    <a:pt x="160" y="133"/>
                    <a:pt x="160" y="133"/>
                  </a:cubicBezTo>
                  <a:cubicBezTo>
                    <a:pt x="179" y="124"/>
                    <a:pt x="176" y="106"/>
                    <a:pt x="166" y="91"/>
                  </a:cubicBezTo>
                  <a:close/>
                </a:path>
              </a:pathLst>
            </a:custGeom>
            <a:solidFill>
              <a:srgbClr val="EF40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6" name="Freeform 402"/>
            <p:cNvSpPr/>
            <p:nvPr/>
          </p:nvSpPr>
          <p:spPr bwMode="auto">
            <a:xfrm>
              <a:off x="3611318" y="-325039"/>
              <a:ext cx="2616200" cy="3076575"/>
            </a:xfrm>
            <a:custGeom>
              <a:avLst/>
              <a:gdLst>
                <a:gd name="T0" fmla="*/ 675 w 695"/>
                <a:gd name="T1" fmla="*/ 399 h 819"/>
                <a:gd name="T2" fmla="*/ 631 w 695"/>
                <a:gd name="T3" fmla="*/ 525 h 819"/>
                <a:gd name="T4" fmla="*/ 480 w 695"/>
                <a:gd name="T5" fmla="*/ 754 h 819"/>
                <a:gd name="T6" fmla="*/ 439 w 695"/>
                <a:gd name="T7" fmla="*/ 789 h 819"/>
                <a:gd name="T8" fmla="*/ 164 w 695"/>
                <a:gd name="T9" fmla="*/ 673 h 819"/>
                <a:gd name="T10" fmla="*/ 11 w 695"/>
                <a:gd name="T11" fmla="*/ 456 h 819"/>
                <a:gd name="T12" fmla="*/ 365 w 695"/>
                <a:gd name="T13" fmla="*/ 104 h 819"/>
                <a:gd name="T14" fmla="*/ 675 w 695"/>
                <a:gd name="T15" fmla="*/ 39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5" h="819">
                  <a:moveTo>
                    <a:pt x="675" y="399"/>
                  </a:moveTo>
                  <a:cubicBezTo>
                    <a:pt x="675" y="399"/>
                    <a:pt x="639" y="431"/>
                    <a:pt x="631" y="525"/>
                  </a:cubicBezTo>
                  <a:cubicBezTo>
                    <a:pt x="622" y="620"/>
                    <a:pt x="605" y="674"/>
                    <a:pt x="480" y="754"/>
                  </a:cubicBezTo>
                  <a:cubicBezTo>
                    <a:pt x="480" y="754"/>
                    <a:pt x="451" y="781"/>
                    <a:pt x="439" y="789"/>
                  </a:cubicBezTo>
                  <a:cubicBezTo>
                    <a:pt x="426" y="797"/>
                    <a:pt x="328" y="819"/>
                    <a:pt x="164" y="673"/>
                  </a:cubicBezTo>
                  <a:cubicBezTo>
                    <a:pt x="0" y="527"/>
                    <a:pt x="11" y="456"/>
                    <a:pt x="11" y="456"/>
                  </a:cubicBezTo>
                  <a:cubicBezTo>
                    <a:pt x="11" y="456"/>
                    <a:pt x="35" y="0"/>
                    <a:pt x="365" y="104"/>
                  </a:cubicBezTo>
                  <a:cubicBezTo>
                    <a:pt x="695" y="207"/>
                    <a:pt x="671" y="323"/>
                    <a:pt x="675" y="399"/>
                  </a:cubicBezTo>
                  <a:close/>
                </a:path>
              </a:pathLst>
            </a:custGeom>
            <a:solidFill>
              <a:srgbClr val="F3D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403"/>
            <p:cNvSpPr/>
            <p:nvPr/>
          </p:nvSpPr>
          <p:spPr bwMode="auto">
            <a:xfrm>
              <a:off x="5497268" y="1322787"/>
              <a:ext cx="512763" cy="500063"/>
            </a:xfrm>
            <a:custGeom>
              <a:avLst/>
              <a:gdLst>
                <a:gd name="T0" fmla="*/ 0 w 136"/>
                <a:gd name="T1" fmla="*/ 133 h 133"/>
                <a:gd name="T2" fmla="*/ 75 w 136"/>
                <a:gd name="T3" fmla="*/ 12 h 133"/>
                <a:gd name="T4" fmla="*/ 136 w 136"/>
                <a:gd name="T5" fmla="*/ 35 h 133"/>
                <a:gd name="T6" fmla="*/ 119 w 136"/>
                <a:gd name="T7" fmla="*/ 97 h 133"/>
                <a:gd name="T8" fmla="*/ 0 w 136"/>
                <a:gd name="T9" fmla="*/ 133 h 133"/>
              </a:gdLst>
              <a:ahLst/>
              <a:cxnLst>
                <a:cxn ang="0">
                  <a:pos x="T0" y="T1"/>
                </a:cxn>
                <a:cxn ang="0">
                  <a:pos x="T2" y="T3"/>
                </a:cxn>
                <a:cxn ang="0">
                  <a:pos x="T4" y="T5"/>
                </a:cxn>
                <a:cxn ang="0">
                  <a:pos x="T6" y="T7"/>
                </a:cxn>
                <a:cxn ang="0">
                  <a:pos x="T8" y="T9"/>
                </a:cxn>
              </a:cxnLst>
              <a:rect l="0" t="0" r="r" b="b"/>
              <a:pathLst>
                <a:path w="136" h="133">
                  <a:moveTo>
                    <a:pt x="0" y="133"/>
                  </a:moveTo>
                  <a:cubicBezTo>
                    <a:pt x="0" y="133"/>
                    <a:pt x="4" y="25"/>
                    <a:pt x="75" y="12"/>
                  </a:cubicBezTo>
                  <a:cubicBezTo>
                    <a:pt x="75" y="12"/>
                    <a:pt x="124" y="0"/>
                    <a:pt x="136" y="35"/>
                  </a:cubicBezTo>
                  <a:cubicBezTo>
                    <a:pt x="136" y="35"/>
                    <a:pt x="132" y="83"/>
                    <a:pt x="119" y="97"/>
                  </a:cubicBezTo>
                  <a:cubicBezTo>
                    <a:pt x="119" y="97"/>
                    <a:pt x="18" y="111"/>
                    <a:pt x="0" y="133"/>
                  </a:cubicBezTo>
                  <a:close/>
                </a:path>
              </a:pathLst>
            </a:custGeom>
            <a:solidFill>
              <a:srgbClr val="EFD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Freeform 404"/>
            <p:cNvSpPr/>
            <p:nvPr/>
          </p:nvSpPr>
          <p:spPr bwMode="auto">
            <a:xfrm>
              <a:off x="3866905" y="741762"/>
              <a:ext cx="1133475" cy="1028700"/>
            </a:xfrm>
            <a:custGeom>
              <a:avLst/>
              <a:gdLst>
                <a:gd name="T0" fmla="*/ 277 w 301"/>
                <a:gd name="T1" fmla="*/ 274 h 274"/>
                <a:gd name="T2" fmla="*/ 301 w 301"/>
                <a:gd name="T3" fmla="*/ 170 h 274"/>
                <a:gd name="T4" fmla="*/ 69 w 301"/>
                <a:gd name="T5" fmla="*/ 119 h 274"/>
                <a:gd name="T6" fmla="*/ 69 w 301"/>
                <a:gd name="T7" fmla="*/ 206 h 274"/>
                <a:gd name="T8" fmla="*/ 277 w 301"/>
                <a:gd name="T9" fmla="*/ 274 h 274"/>
              </a:gdLst>
              <a:ahLst/>
              <a:cxnLst>
                <a:cxn ang="0">
                  <a:pos x="T0" y="T1"/>
                </a:cxn>
                <a:cxn ang="0">
                  <a:pos x="T2" y="T3"/>
                </a:cxn>
                <a:cxn ang="0">
                  <a:pos x="T4" y="T5"/>
                </a:cxn>
                <a:cxn ang="0">
                  <a:pos x="T6" y="T7"/>
                </a:cxn>
                <a:cxn ang="0">
                  <a:pos x="T8" y="T9"/>
                </a:cxn>
              </a:cxnLst>
              <a:rect l="0" t="0" r="r" b="b"/>
              <a:pathLst>
                <a:path w="301" h="274">
                  <a:moveTo>
                    <a:pt x="277" y="274"/>
                  </a:moveTo>
                  <a:cubicBezTo>
                    <a:pt x="301" y="170"/>
                    <a:pt x="301" y="170"/>
                    <a:pt x="301" y="170"/>
                  </a:cubicBezTo>
                  <a:cubicBezTo>
                    <a:pt x="301" y="170"/>
                    <a:pt x="168" y="0"/>
                    <a:pt x="69" y="119"/>
                  </a:cubicBezTo>
                  <a:cubicBezTo>
                    <a:pt x="69" y="119"/>
                    <a:pt x="0" y="186"/>
                    <a:pt x="69" y="206"/>
                  </a:cubicBezTo>
                  <a:cubicBezTo>
                    <a:pt x="69" y="206"/>
                    <a:pt x="207" y="181"/>
                    <a:pt x="277" y="274"/>
                  </a:cubicBezTo>
                  <a:close/>
                </a:path>
              </a:pathLst>
            </a:custGeom>
            <a:solidFill>
              <a:srgbClr val="EFD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9" name="Freeform 405"/>
            <p:cNvSpPr/>
            <p:nvPr/>
          </p:nvSpPr>
          <p:spPr bwMode="auto">
            <a:xfrm>
              <a:off x="3603380" y="-329801"/>
              <a:ext cx="2247900" cy="2803525"/>
            </a:xfrm>
            <a:custGeom>
              <a:avLst/>
              <a:gdLst>
                <a:gd name="T0" fmla="*/ 365 w 597"/>
                <a:gd name="T1" fmla="*/ 103 h 746"/>
                <a:gd name="T2" fmla="*/ 597 w 597"/>
                <a:gd name="T3" fmla="*/ 214 h 746"/>
                <a:gd name="T4" fmla="*/ 416 w 597"/>
                <a:gd name="T5" fmla="*/ 138 h 746"/>
                <a:gd name="T6" fmla="*/ 62 w 597"/>
                <a:gd name="T7" fmla="*/ 491 h 746"/>
                <a:gd name="T8" fmla="*/ 215 w 597"/>
                <a:gd name="T9" fmla="*/ 707 h 746"/>
                <a:gd name="T10" fmla="*/ 261 w 597"/>
                <a:gd name="T11" fmla="*/ 746 h 746"/>
                <a:gd name="T12" fmla="*/ 164 w 597"/>
                <a:gd name="T13" fmla="*/ 672 h 746"/>
                <a:gd name="T14" fmla="*/ 11 w 597"/>
                <a:gd name="T15" fmla="*/ 456 h 746"/>
                <a:gd name="T16" fmla="*/ 365 w 597"/>
                <a:gd name="T17" fmla="*/ 10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7" h="746">
                  <a:moveTo>
                    <a:pt x="365" y="103"/>
                  </a:moveTo>
                  <a:cubicBezTo>
                    <a:pt x="480" y="139"/>
                    <a:pt x="552" y="177"/>
                    <a:pt x="597" y="214"/>
                  </a:cubicBezTo>
                  <a:cubicBezTo>
                    <a:pt x="554" y="189"/>
                    <a:pt x="495" y="163"/>
                    <a:pt x="416" y="138"/>
                  </a:cubicBezTo>
                  <a:cubicBezTo>
                    <a:pt x="86" y="35"/>
                    <a:pt x="62" y="491"/>
                    <a:pt x="62" y="491"/>
                  </a:cubicBezTo>
                  <a:cubicBezTo>
                    <a:pt x="62" y="491"/>
                    <a:pt x="51" y="561"/>
                    <a:pt x="215" y="707"/>
                  </a:cubicBezTo>
                  <a:cubicBezTo>
                    <a:pt x="231" y="722"/>
                    <a:pt x="247" y="734"/>
                    <a:pt x="261" y="746"/>
                  </a:cubicBezTo>
                  <a:cubicBezTo>
                    <a:pt x="232" y="728"/>
                    <a:pt x="199" y="704"/>
                    <a:pt x="164" y="672"/>
                  </a:cubicBezTo>
                  <a:cubicBezTo>
                    <a:pt x="0" y="526"/>
                    <a:pt x="11" y="456"/>
                    <a:pt x="11" y="456"/>
                  </a:cubicBezTo>
                  <a:cubicBezTo>
                    <a:pt x="11" y="456"/>
                    <a:pt x="35" y="0"/>
                    <a:pt x="365" y="103"/>
                  </a:cubicBez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0" name="Freeform 406"/>
            <p:cNvSpPr/>
            <p:nvPr/>
          </p:nvSpPr>
          <p:spPr bwMode="auto">
            <a:xfrm>
              <a:off x="5609980" y="1206899"/>
              <a:ext cx="392113" cy="252413"/>
            </a:xfrm>
            <a:custGeom>
              <a:avLst/>
              <a:gdLst>
                <a:gd name="T0" fmla="*/ 0 w 104"/>
                <a:gd name="T1" fmla="*/ 67 h 67"/>
                <a:gd name="T2" fmla="*/ 104 w 104"/>
                <a:gd name="T3" fmla="*/ 62 h 67"/>
                <a:gd name="T4" fmla="*/ 0 w 104"/>
                <a:gd name="T5" fmla="*/ 67 h 67"/>
              </a:gdLst>
              <a:ahLst/>
              <a:cxnLst>
                <a:cxn ang="0">
                  <a:pos x="T0" y="T1"/>
                </a:cxn>
                <a:cxn ang="0">
                  <a:pos x="T2" y="T3"/>
                </a:cxn>
                <a:cxn ang="0">
                  <a:pos x="T4" y="T5"/>
                </a:cxn>
              </a:cxnLst>
              <a:rect l="0" t="0" r="r" b="b"/>
              <a:pathLst>
                <a:path w="104" h="67">
                  <a:moveTo>
                    <a:pt x="0" y="67"/>
                  </a:moveTo>
                  <a:cubicBezTo>
                    <a:pt x="0" y="67"/>
                    <a:pt x="74" y="19"/>
                    <a:pt x="104" y="62"/>
                  </a:cubicBezTo>
                  <a:cubicBezTo>
                    <a:pt x="104" y="62"/>
                    <a:pt x="82" y="0"/>
                    <a:pt x="0" y="67"/>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1" name="Freeform 407"/>
            <p:cNvSpPr/>
            <p:nvPr/>
          </p:nvSpPr>
          <p:spPr bwMode="auto">
            <a:xfrm>
              <a:off x="4014543" y="609999"/>
              <a:ext cx="1004888" cy="784225"/>
            </a:xfrm>
            <a:custGeom>
              <a:avLst/>
              <a:gdLst>
                <a:gd name="T0" fmla="*/ 267 w 267"/>
                <a:gd name="T1" fmla="*/ 209 h 209"/>
                <a:gd name="T2" fmla="*/ 0 w 267"/>
                <a:gd name="T3" fmla="*/ 195 h 209"/>
                <a:gd name="T4" fmla="*/ 267 w 267"/>
                <a:gd name="T5" fmla="*/ 209 h 209"/>
              </a:gdLst>
              <a:ahLst/>
              <a:cxnLst>
                <a:cxn ang="0">
                  <a:pos x="T0" y="T1"/>
                </a:cxn>
                <a:cxn ang="0">
                  <a:pos x="T2" y="T3"/>
                </a:cxn>
                <a:cxn ang="0">
                  <a:pos x="T4" y="T5"/>
                </a:cxn>
              </a:cxnLst>
              <a:rect l="0" t="0" r="r" b="b"/>
              <a:pathLst>
                <a:path w="267" h="209">
                  <a:moveTo>
                    <a:pt x="267" y="209"/>
                  </a:moveTo>
                  <a:cubicBezTo>
                    <a:pt x="267" y="209"/>
                    <a:pt x="104" y="25"/>
                    <a:pt x="0" y="195"/>
                  </a:cubicBezTo>
                  <a:cubicBezTo>
                    <a:pt x="0" y="195"/>
                    <a:pt x="97" y="0"/>
                    <a:pt x="267" y="209"/>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2" name="Freeform 408"/>
            <p:cNvSpPr/>
            <p:nvPr/>
          </p:nvSpPr>
          <p:spPr bwMode="auto">
            <a:xfrm>
              <a:off x="5143255" y="1951437"/>
              <a:ext cx="207963" cy="142875"/>
            </a:xfrm>
            <a:custGeom>
              <a:avLst/>
              <a:gdLst>
                <a:gd name="T0" fmla="*/ 13 w 55"/>
                <a:gd name="T1" fmla="*/ 0 h 38"/>
                <a:gd name="T2" fmla="*/ 52 w 55"/>
                <a:gd name="T3" fmla="*/ 10 h 38"/>
                <a:gd name="T4" fmla="*/ 48 w 55"/>
                <a:gd name="T5" fmla="*/ 22 h 38"/>
                <a:gd name="T6" fmla="*/ 39 w 55"/>
                <a:gd name="T7" fmla="*/ 25 h 38"/>
                <a:gd name="T8" fmla="*/ 39 w 55"/>
                <a:gd name="T9" fmla="*/ 27 h 38"/>
                <a:gd name="T10" fmla="*/ 31 w 55"/>
                <a:gd name="T11" fmla="*/ 37 h 38"/>
                <a:gd name="T12" fmla="*/ 25 w 55"/>
                <a:gd name="T13" fmla="*/ 27 h 38"/>
                <a:gd name="T14" fmla="*/ 26 w 55"/>
                <a:gd name="T15" fmla="*/ 25 h 38"/>
                <a:gd name="T16" fmla="*/ 11 w 55"/>
                <a:gd name="T17" fmla="*/ 16 h 38"/>
                <a:gd name="T18" fmla="*/ 13 w 55"/>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8">
                  <a:moveTo>
                    <a:pt x="13" y="0"/>
                  </a:moveTo>
                  <a:cubicBezTo>
                    <a:pt x="30" y="20"/>
                    <a:pt x="52" y="10"/>
                    <a:pt x="52" y="10"/>
                  </a:cubicBezTo>
                  <a:cubicBezTo>
                    <a:pt x="55" y="16"/>
                    <a:pt x="48" y="22"/>
                    <a:pt x="48" y="22"/>
                  </a:cubicBezTo>
                  <a:cubicBezTo>
                    <a:pt x="45" y="23"/>
                    <a:pt x="42" y="25"/>
                    <a:pt x="39" y="25"/>
                  </a:cubicBezTo>
                  <a:cubicBezTo>
                    <a:pt x="39" y="26"/>
                    <a:pt x="39" y="27"/>
                    <a:pt x="39" y="27"/>
                  </a:cubicBezTo>
                  <a:cubicBezTo>
                    <a:pt x="38" y="33"/>
                    <a:pt x="34" y="37"/>
                    <a:pt x="31" y="37"/>
                  </a:cubicBezTo>
                  <a:cubicBezTo>
                    <a:pt x="27" y="38"/>
                    <a:pt x="24" y="33"/>
                    <a:pt x="25" y="27"/>
                  </a:cubicBezTo>
                  <a:cubicBezTo>
                    <a:pt x="26" y="26"/>
                    <a:pt x="26" y="25"/>
                    <a:pt x="26" y="25"/>
                  </a:cubicBezTo>
                  <a:cubicBezTo>
                    <a:pt x="17" y="22"/>
                    <a:pt x="11" y="16"/>
                    <a:pt x="11" y="16"/>
                  </a:cubicBezTo>
                  <a:cubicBezTo>
                    <a:pt x="0" y="4"/>
                    <a:pt x="13" y="0"/>
                    <a:pt x="13" y="0"/>
                  </a:cubicBez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Freeform 409"/>
            <p:cNvSpPr/>
            <p:nvPr/>
          </p:nvSpPr>
          <p:spPr bwMode="auto">
            <a:xfrm>
              <a:off x="3589093" y="1176737"/>
              <a:ext cx="161925" cy="165100"/>
            </a:xfrm>
            <a:custGeom>
              <a:avLst/>
              <a:gdLst>
                <a:gd name="T0" fmla="*/ 102 w 102"/>
                <a:gd name="T1" fmla="*/ 85 h 104"/>
                <a:gd name="T2" fmla="*/ 0 w 102"/>
                <a:gd name="T3" fmla="*/ 104 h 104"/>
                <a:gd name="T4" fmla="*/ 7 w 102"/>
                <a:gd name="T5" fmla="*/ 0 h 104"/>
                <a:gd name="T6" fmla="*/ 102 w 102"/>
                <a:gd name="T7" fmla="*/ 85 h 104"/>
              </a:gdLst>
              <a:ahLst/>
              <a:cxnLst>
                <a:cxn ang="0">
                  <a:pos x="T0" y="T1"/>
                </a:cxn>
                <a:cxn ang="0">
                  <a:pos x="T2" y="T3"/>
                </a:cxn>
                <a:cxn ang="0">
                  <a:pos x="T4" y="T5"/>
                </a:cxn>
                <a:cxn ang="0">
                  <a:pos x="T6" y="T7"/>
                </a:cxn>
              </a:cxnLst>
              <a:rect l="0" t="0" r="r" b="b"/>
              <a:pathLst>
                <a:path w="102" h="104">
                  <a:moveTo>
                    <a:pt x="102" y="85"/>
                  </a:moveTo>
                  <a:lnTo>
                    <a:pt x="0" y="104"/>
                  </a:lnTo>
                  <a:lnTo>
                    <a:pt x="7" y="0"/>
                  </a:lnTo>
                  <a:lnTo>
                    <a:pt x="102" y="85"/>
                  </a:ln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4" name="Freeform 410"/>
            <p:cNvSpPr/>
            <p:nvPr/>
          </p:nvSpPr>
          <p:spPr bwMode="auto">
            <a:xfrm>
              <a:off x="5321055" y="1976837"/>
              <a:ext cx="36513" cy="57150"/>
            </a:xfrm>
            <a:custGeom>
              <a:avLst/>
              <a:gdLst>
                <a:gd name="T0" fmla="*/ 4 w 10"/>
                <a:gd name="T1" fmla="*/ 0 h 15"/>
                <a:gd name="T2" fmla="*/ 0 w 10"/>
                <a:gd name="T3" fmla="*/ 15 h 15"/>
                <a:gd name="T4" fmla="*/ 4 w 10"/>
                <a:gd name="T5" fmla="*/ 0 h 15"/>
              </a:gdLst>
              <a:ahLst/>
              <a:cxnLst>
                <a:cxn ang="0">
                  <a:pos x="T0" y="T1"/>
                </a:cxn>
                <a:cxn ang="0">
                  <a:pos x="T2" y="T3"/>
                </a:cxn>
                <a:cxn ang="0">
                  <a:pos x="T4" y="T5"/>
                </a:cxn>
              </a:cxnLst>
              <a:rect l="0" t="0" r="r" b="b"/>
              <a:pathLst>
                <a:path w="10" h="15">
                  <a:moveTo>
                    <a:pt x="4" y="0"/>
                  </a:moveTo>
                  <a:cubicBezTo>
                    <a:pt x="10" y="11"/>
                    <a:pt x="0" y="15"/>
                    <a:pt x="0" y="15"/>
                  </a:cubicBezTo>
                  <a:cubicBezTo>
                    <a:pt x="8" y="10"/>
                    <a:pt x="4" y="0"/>
                    <a:pt x="4" y="0"/>
                  </a:cubicBezTo>
                  <a:close/>
                </a:path>
              </a:pathLst>
            </a:custGeom>
            <a:solidFill>
              <a:srgbClr val="DDA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5" name="Freeform 411"/>
            <p:cNvSpPr/>
            <p:nvPr/>
          </p:nvSpPr>
          <p:spPr bwMode="auto">
            <a:xfrm>
              <a:off x="5121030" y="1935562"/>
              <a:ext cx="79375" cy="87313"/>
            </a:xfrm>
            <a:custGeom>
              <a:avLst/>
              <a:gdLst>
                <a:gd name="T0" fmla="*/ 21 w 21"/>
                <a:gd name="T1" fmla="*/ 0 h 23"/>
                <a:gd name="T2" fmla="*/ 20 w 21"/>
                <a:gd name="T3" fmla="*/ 23 h 23"/>
                <a:gd name="T4" fmla="*/ 21 w 21"/>
                <a:gd name="T5" fmla="*/ 0 h 23"/>
              </a:gdLst>
              <a:ahLst/>
              <a:cxnLst>
                <a:cxn ang="0">
                  <a:pos x="T0" y="T1"/>
                </a:cxn>
                <a:cxn ang="0">
                  <a:pos x="T2" y="T3"/>
                </a:cxn>
                <a:cxn ang="0">
                  <a:pos x="T4" y="T5"/>
                </a:cxn>
              </a:cxnLst>
              <a:rect l="0" t="0" r="r" b="b"/>
              <a:pathLst>
                <a:path w="21" h="23">
                  <a:moveTo>
                    <a:pt x="21" y="0"/>
                  </a:moveTo>
                  <a:cubicBezTo>
                    <a:pt x="21" y="0"/>
                    <a:pt x="7" y="12"/>
                    <a:pt x="20" y="23"/>
                  </a:cubicBezTo>
                  <a:cubicBezTo>
                    <a:pt x="20" y="23"/>
                    <a:pt x="0" y="12"/>
                    <a:pt x="21" y="0"/>
                  </a:cubicBezTo>
                  <a:close/>
                </a:path>
              </a:pathLst>
            </a:custGeom>
            <a:solidFill>
              <a:srgbClr val="DDA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6" name="Freeform 412"/>
            <p:cNvSpPr/>
            <p:nvPr/>
          </p:nvSpPr>
          <p:spPr bwMode="auto">
            <a:xfrm>
              <a:off x="5181355" y="1995887"/>
              <a:ext cx="142875" cy="44450"/>
            </a:xfrm>
            <a:custGeom>
              <a:avLst/>
              <a:gdLst>
                <a:gd name="T0" fmla="*/ 11 w 38"/>
                <a:gd name="T1" fmla="*/ 2 h 12"/>
                <a:gd name="T2" fmla="*/ 30 w 38"/>
                <a:gd name="T3" fmla="*/ 7 h 12"/>
                <a:gd name="T4" fmla="*/ 38 w 38"/>
                <a:gd name="T5" fmla="*/ 6 h 12"/>
                <a:gd name="T6" fmla="*/ 31 w 38"/>
                <a:gd name="T7" fmla="*/ 8 h 12"/>
                <a:gd name="T8" fmla="*/ 14 w 38"/>
                <a:gd name="T9" fmla="*/ 6 h 12"/>
                <a:gd name="T10" fmla="*/ 11 w 38"/>
                <a:gd name="T11" fmla="*/ 2 h 12"/>
              </a:gdLst>
              <a:ahLst/>
              <a:cxnLst>
                <a:cxn ang="0">
                  <a:pos x="T0" y="T1"/>
                </a:cxn>
                <a:cxn ang="0">
                  <a:pos x="T2" y="T3"/>
                </a:cxn>
                <a:cxn ang="0">
                  <a:pos x="T4" y="T5"/>
                </a:cxn>
                <a:cxn ang="0">
                  <a:pos x="T6" y="T7"/>
                </a:cxn>
                <a:cxn ang="0">
                  <a:pos x="T8" y="T9"/>
                </a:cxn>
                <a:cxn ang="0">
                  <a:pos x="T10" y="T11"/>
                </a:cxn>
              </a:cxnLst>
              <a:rect l="0" t="0" r="r" b="b"/>
              <a:pathLst>
                <a:path w="38" h="12">
                  <a:moveTo>
                    <a:pt x="11" y="2"/>
                  </a:moveTo>
                  <a:cubicBezTo>
                    <a:pt x="16" y="4"/>
                    <a:pt x="22" y="11"/>
                    <a:pt x="30" y="7"/>
                  </a:cubicBezTo>
                  <a:cubicBezTo>
                    <a:pt x="36" y="3"/>
                    <a:pt x="38" y="6"/>
                    <a:pt x="38" y="6"/>
                  </a:cubicBezTo>
                  <a:cubicBezTo>
                    <a:pt x="37" y="10"/>
                    <a:pt x="37" y="4"/>
                    <a:pt x="31" y="8"/>
                  </a:cubicBezTo>
                  <a:cubicBezTo>
                    <a:pt x="23" y="12"/>
                    <a:pt x="14" y="6"/>
                    <a:pt x="14" y="6"/>
                  </a:cubicBezTo>
                  <a:cubicBezTo>
                    <a:pt x="0" y="2"/>
                    <a:pt x="5" y="0"/>
                    <a:pt x="11" y="2"/>
                  </a:cubicBezTo>
                  <a:close/>
                </a:path>
              </a:pathLst>
            </a:custGeom>
            <a:solidFill>
              <a:srgbClr val="DDA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7" name="Freeform 413"/>
            <p:cNvSpPr/>
            <p:nvPr/>
          </p:nvSpPr>
          <p:spPr bwMode="auto">
            <a:xfrm>
              <a:off x="5165480" y="1886349"/>
              <a:ext cx="185738" cy="98425"/>
            </a:xfrm>
            <a:custGeom>
              <a:avLst/>
              <a:gdLst>
                <a:gd name="T0" fmla="*/ 29 w 49"/>
                <a:gd name="T1" fmla="*/ 25 h 26"/>
                <a:gd name="T2" fmla="*/ 34 w 49"/>
                <a:gd name="T3" fmla="*/ 0 h 26"/>
                <a:gd name="T4" fmla="*/ 29 w 49"/>
                <a:gd name="T5" fmla="*/ 25 h 26"/>
              </a:gdLst>
              <a:ahLst/>
              <a:cxnLst>
                <a:cxn ang="0">
                  <a:pos x="T0" y="T1"/>
                </a:cxn>
                <a:cxn ang="0">
                  <a:pos x="T2" y="T3"/>
                </a:cxn>
                <a:cxn ang="0">
                  <a:pos x="T4" y="T5"/>
                </a:cxn>
              </a:cxnLst>
              <a:rect l="0" t="0" r="r" b="b"/>
              <a:pathLst>
                <a:path w="49" h="26">
                  <a:moveTo>
                    <a:pt x="29" y="25"/>
                  </a:moveTo>
                  <a:cubicBezTo>
                    <a:pt x="29" y="25"/>
                    <a:pt x="49" y="26"/>
                    <a:pt x="34" y="0"/>
                  </a:cubicBezTo>
                  <a:cubicBezTo>
                    <a:pt x="34" y="0"/>
                    <a:pt x="0" y="9"/>
                    <a:pt x="29" y="25"/>
                  </a:cubicBezTo>
                  <a:close/>
                </a:path>
              </a:pathLst>
            </a:custGeom>
            <a:solidFill>
              <a:srgbClr val="F6E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8" name="Freeform 414"/>
            <p:cNvSpPr/>
            <p:nvPr/>
          </p:nvSpPr>
          <p:spPr bwMode="auto">
            <a:xfrm>
              <a:off x="4767018" y="2100662"/>
              <a:ext cx="112713" cy="112713"/>
            </a:xfrm>
            <a:custGeom>
              <a:avLst/>
              <a:gdLst>
                <a:gd name="T0" fmla="*/ 2 w 30"/>
                <a:gd name="T1" fmla="*/ 11 h 30"/>
                <a:gd name="T2" fmla="*/ 11 w 30"/>
                <a:gd name="T3" fmla="*/ 27 h 30"/>
                <a:gd name="T4" fmla="*/ 28 w 30"/>
                <a:gd name="T5" fmla="*/ 18 h 30"/>
                <a:gd name="T6" fmla="*/ 19 w 30"/>
                <a:gd name="T7" fmla="*/ 2 h 30"/>
                <a:gd name="T8" fmla="*/ 2 w 30"/>
                <a:gd name="T9" fmla="*/ 11 h 30"/>
              </a:gdLst>
              <a:ahLst/>
              <a:cxnLst>
                <a:cxn ang="0">
                  <a:pos x="T0" y="T1"/>
                </a:cxn>
                <a:cxn ang="0">
                  <a:pos x="T2" y="T3"/>
                </a:cxn>
                <a:cxn ang="0">
                  <a:pos x="T4" y="T5"/>
                </a:cxn>
                <a:cxn ang="0">
                  <a:pos x="T6" y="T7"/>
                </a:cxn>
                <a:cxn ang="0">
                  <a:pos x="T8" y="T9"/>
                </a:cxn>
              </a:cxnLst>
              <a:rect l="0" t="0" r="r" b="b"/>
              <a:pathLst>
                <a:path w="30" h="30">
                  <a:moveTo>
                    <a:pt x="2" y="11"/>
                  </a:moveTo>
                  <a:cubicBezTo>
                    <a:pt x="0" y="18"/>
                    <a:pt x="4" y="25"/>
                    <a:pt x="11" y="27"/>
                  </a:cubicBezTo>
                  <a:cubicBezTo>
                    <a:pt x="18" y="30"/>
                    <a:pt x="26" y="26"/>
                    <a:pt x="28" y="18"/>
                  </a:cubicBezTo>
                  <a:cubicBezTo>
                    <a:pt x="30" y="11"/>
                    <a:pt x="26" y="4"/>
                    <a:pt x="19" y="2"/>
                  </a:cubicBezTo>
                  <a:cubicBezTo>
                    <a:pt x="12" y="0"/>
                    <a:pt x="4" y="4"/>
                    <a:pt x="2" y="11"/>
                  </a:cubicBez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9" name="Freeform 415"/>
            <p:cNvSpPr/>
            <p:nvPr/>
          </p:nvSpPr>
          <p:spPr bwMode="auto">
            <a:xfrm>
              <a:off x="5387730" y="2202262"/>
              <a:ext cx="87313" cy="87313"/>
            </a:xfrm>
            <a:custGeom>
              <a:avLst/>
              <a:gdLst>
                <a:gd name="T0" fmla="*/ 2 w 23"/>
                <a:gd name="T1" fmla="*/ 8 h 23"/>
                <a:gd name="T2" fmla="*/ 9 w 23"/>
                <a:gd name="T3" fmla="*/ 21 h 23"/>
                <a:gd name="T4" fmla="*/ 22 w 23"/>
                <a:gd name="T5" fmla="*/ 14 h 23"/>
                <a:gd name="T6" fmla="*/ 15 w 23"/>
                <a:gd name="T7" fmla="*/ 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0" y="14"/>
                    <a:pt x="4" y="19"/>
                    <a:pt x="9" y="21"/>
                  </a:cubicBezTo>
                  <a:cubicBezTo>
                    <a:pt x="14" y="23"/>
                    <a:pt x="20" y="20"/>
                    <a:pt x="22" y="14"/>
                  </a:cubicBezTo>
                  <a:cubicBezTo>
                    <a:pt x="23" y="9"/>
                    <a:pt x="20" y="3"/>
                    <a:pt x="15" y="1"/>
                  </a:cubicBezTo>
                  <a:cubicBezTo>
                    <a:pt x="9" y="0"/>
                    <a:pt x="4" y="3"/>
                    <a:pt x="2" y="8"/>
                  </a:cubicBez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0" name="Freeform 416"/>
            <p:cNvSpPr/>
            <p:nvPr/>
          </p:nvSpPr>
          <p:spPr bwMode="auto">
            <a:xfrm>
              <a:off x="5030543" y="2397524"/>
              <a:ext cx="244475" cy="117475"/>
            </a:xfrm>
            <a:custGeom>
              <a:avLst/>
              <a:gdLst>
                <a:gd name="T0" fmla="*/ 154 w 154"/>
                <a:gd name="T1" fmla="*/ 22 h 74"/>
                <a:gd name="T2" fmla="*/ 142 w 154"/>
                <a:gd name="T3" fmla="*/ 74 h 74"/>
                <a:gd name="T4" fmla="*/ 0 w 154"/>
                <a:gd name="T5" fmla="*/ 43 h 74"/>
                <a:gd name="T6" fmla="*/ 14 w 154"/>
                <a:gd name="T7" fmla="*/ 0 h 74"/>
                <a:gd name="T8" fmla="*/ 154 w 154"/>
                <a:gd name="T9" fmla="*/ 22 h 74"/>
              </a:gdLst>
              <a:ahLst/>
              <a:cxnLst>
                <a:cxn ang="0">
                  <a:pos x="T0" y="T1"/>
                </a:cxn>
                <a:cxn ang="0">
                  <a:pos x="T2" y="T3"/>
                </a:cxn>
                <a:cxn ang="0">
                  <a:pos x="T4" y="T5"/>
                </a:cxn>
                <a:cxn ang="0">
                  <a:pos x="T6" y="T7"/>
                </a:cxn>
                <a:cxn ang="0">
                  <a:pos x="T8" y="T9"/>
                </a:cxn>
              </a:cxnLst>
              <a:rect l="0" t="0" r="r" b="b"/>
              <a:pathLst>
                <a:path w="154" h="74">
                  <a:moveTo>
                    <a:pt x="154" y="22"/>
                  </a:moveTo>
                  <a:lnTo>
                    <a:pt x="142" y="74"/>
                  </a:lnTo>
                  <a:lnTo>
                    <a:pt x="0" y="43"/>
                  </a:lnTo>
                  <a:lnTo>
                    <a:pt x="14" y="0"/>
                  </a:lnTo>
                  <a:lnTo>
                    <a:pt x="154" y="22"/>
                  </a:ln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1" name="Freeform 417"/>
            <p:cNvSpPr/>
            <p:nvPr/>
          </p:nvSpPr>
          <p:spPr bwMode="auto">
            <a:xfrm>
              <a:off x="5000380" y="2207024"/>
              <a:ext cx="365125" cy="141288"/>
            </a:xfrm>
            <a:custGeom>
              <a:avLst/>
              <a:gdLst>
                <a:gd name="T0" fmla="*/ 0 w 97"/>
                <a:gd name="T1" fmla="*/ 17 h 38"/>
                <a:gd name="T2" fmla="*/ 56 w 97"/>
                <a:gd name="T3" fmla="*/ 38 h 38"/>
                <a:gd name="T4" fmla="*/ 97 w 97"/>
                <a:gd name="T5" fmla="*/ 23 h 38"/>
                <a:gd name="T6" fmla="*/ 57 w 97"/>
                <a:gd name="T7" fmla="*/ 3 h 38"/>
                <a:gd name="T8" fmla="*/ 0 w 97"/>
                <a:gd name="T9" fmla="*/ 17 h 38"/>
              </a:gdLst>
              <a:ahLst/>
              <a:cxnLst>
                <a:cxn ang="0">
                  <a:pos x="T0" y="T1"/>
                </a:cxn>
                <a:cxn ang="0">
                  <a:pos x="T2" y="T3"/>
                </a:cxn>
                <a:cxn ang="0">
                  <a:pos x="T4" y="T5"/>
                </a:cxn>
                <a:cxn ang="0">
                  <a:pos x="T6" y="T7"/>
                </a:cxn>
                <a:cxn ang="0">
                  <a:pos x="T8" y="T9"/>
                </a:cxn>
              </a:cxnLst>
              <a:rect l="0" t="0" r="r" b="b"/>
              <a:pathLst>
                <a:path w="97" h="38">
                  <a:moveTo>
                    <a:pt x="0" y="17"/>
                  </a:moveTo>
                  <a:cubicBezTo>
                    <a:pt x="0" y="28"/>
                    <a:pt x="27" y="37"/>
                    <a:pt x="56" y="38"/>
                  </a:cubicBezTo>
                  <a:cubicBezTo>
                    <a:pt x="80" y="38"/>
                    <a:pt x="97" y="31"/>
                    <a:pt x="97" y="23"/>
                  </a:cubicBezTo>
                  <a:cubicBezTo>
                    <a:pt x="97" y="15"/>
                    <a:pt x="81" y="6"/>
                    <a:pt x="57" y="3"/>
                  </a:cubicBezTo>
                  <a:cubicBezTo>
                    <a:pt x="29" y="0"/>
                    <a:pt x="1" y="5"/>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2" name="Freeform 418"/>
            <p:cNvSpPr/>
            <p:nvPr/>
          </p:nvSpPr>
          <p:spPr bwMode="auto">
            <a:xfrm>
              <a:off x="4849568" y="2191149"/>
              <a:ext cx="595313" cy="327025"/>
            </a:xfrm>
            <a:custGeom>
              <a:avLst/>
              <a:gdLst>
                <a:gd name="T0" fmla="*/ 158 w 158"/>
                <a:gd name="T1" fmla="*/ 17 h 87"/>
                <a:gd name="T2" fmla="*/ 132 w 158"/>
                <a:gd name="T3" fmla="*/ 26 h 87"/>
                <a:gd name="T4" fmla="*/ 48 w 158"/>
                <a:gd name="T5" fmla="*/ 24 h 87"/>
                <a:gd name="T6" fmla="*/ 0 w 158"/>
                <a:gd name="T7" fmla="*/ 0 h 87"/>
                <a:gd name="T8" fmla="*/ 44 w 158"/>
                <a:gd name="T9" fmla="*/ 50 h 87"/>
                <a:gd name="T10" fmla="*/ 130 w 158"/>
                <a:gd name="T11" fmla="*/ 49 h 87"/>
                <a:gd name="T12" fmla="*/ 158 w 158"/>
                <a:gd name="T13" fmla="*/ 17 h 87"/>
              </a:gdLst>
              <a:ahLst/>
              <a:cxnLst>
                <a:cxn ang="0">
                  <a:pos x="T0" y="T1"/>
                </a:cxn>
                <a:cxn ang="0">
                  <a:pos x="T2" y="T3"/>
                </a:cxn>
                <a:cxn ang="0">
                  <a:pos x="T4" y="T5"/>
                </a:cxn>
                <a:cxn ang="0">
                  <a:pos x="T6" y="T7"/>
                </a:cxn>
                <a:cxn ang="0">
                  <a:pos x="T8" y="T9"/>
                </a:cxn>
                <a:cxn ang="0">
                  <a:pos x="T10" y="T11"/>
                </a:cxn>
                <a:cxn ang="0">
                  <a:pos x="T12" y="T13"/>
                </a:cxn>
              </a:cxnLst>
              <a:rect l="0" t="0" r="r" b="b"/>
              <a:pathLst>
                <a:path w="158" h="87">
                  <a:moveTo>
                    <a:pt x="158" y="17"/>
                  </a:moveTo>
                  <a:cubicBezTo>
                    <a:pt x="158" y="17"/>
                    <a:pt x="145" y="16"/>
                    <a:pt x="132" y="26"/>
                  </a:cubicBezTo>
                  <a:cubicBezTo>
                    <a:pt x="117" y="38"/>
                    <a:pt x="85" y="53"/>
                    <a:pt x="48" y="24"/>
                  </a:cubicBezTo>
                  <a:cubicBezTo>
                    <a:pt x="48" y="24"/>
                    <a:pt x="23" y="5"/>
                    <a:pt x="0" y="0"/>
                  </a:cubicBezTo>
                  <a:cubicBezTo>
                    <a:pt x="0" y="0"/>
                    <a:pt x="14" y="6"/>
                    <a:pt x="44" y="50"/>
                  </a:cubicBezTo>
                  <a:cubicBezTo>
                    <a:pt x="70" y="87"/>
                    <a:pt x="112" y="75"/>
                    <a:pt x="130" y="49"/>
                  </a:cubicBezTo>
                  <a:cubicBezTo>
                    <a:pt x="146" y="26"/>
                    <a:pt x="153" y="21"/>
                    <a:pt x="158" y="17"/>
                  </a:cubicBezTo>
                  <a:close/>
                </a:path>
              </a:pathLst>
            </a:custGeom>
            <a:solidFill>
              <a:srgbClr val="EEB8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3" name="Freeform 419"/>
            <p:cNvSpPr/>
            <p:nvPr/>
          </p:nvSpPr>
          <p:spPr bwMode="auto">
            <a:xfrm>
              <a:off x="4854330" y="2191149"/>
              <a:ext cx="590550" cy="327025"/>
            </a:xfrm>
            <a:custGeom>
              <a:avLst/>
              <a:gdLst>
                <a:gd name="T0" fmla="*/ 44 w 157"/>
                <a:gd name="T1" fmla="*/ 42 h 87"/>
                <a:gd name="T2" fmla="*/ 129 w 157"/>
                <a:gd name="T3" fmla="*/ 43 h 87"/>
                <a:gd name="T4" fmla="*/ 151 w 157"/>
                <a:gd name="T5" fmla="*/ 17 h 87"/>
                <a:gd name="T6" fmla="*/ 157 w 157"/>
                <a:gd name="T7" fmla="*/ 17 h 87"/>
                <a:gd name="T8" fmla="*/ 129 w 157"/>
                <a:gd name="T9" fmla="*/ 49 h 87"/>
                <a:gd name="T10" fmla="*/ 44 w 157"/>
                <a:gd name="T11" fmla="*/ 50 h 87"/>
                <a:gd name="T12" fmla="*/ 0 w 157"/>
                <a:gd name="T13" fmla="*/ 0 h 87"/>
                <a:gd name="T14" fmla="*/ 15 w 157"/>
                <a:gd name="T15" fmla="*/ 5 h 87"/>
                <a:gd name="T16" fmla="*/ 44 w 157"/>
                <a:gd name="T17"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87">
                  <a:moveTo>
                    <a:pt x="44" y="42"/>
                  </a:moveTo>
                  <a:cubicBezTo>
                    <a:pt x="70" y="80"/>
                    <a:pt x="111" y="69"/>
                    <a:pt x="129" y="43"/>
                  </a:cubicBezTo>
                  <a:cubicBezTo>
                    <a:pt x="140" y="29"/>
                    <a:pt x="146" y="22"/>
                    <a:pt x="151" y="17"/>
                  </a:cubicBezTo>
                  <a:cubicBezTo>
                    <a:pt x="155" y="17"/>
                    <a:pt x="157" y="17"/>
                    <a:pt x="157" y="17"/>
                  </a:cubicBezTo>
                  <a:cubicBezTo>
                    <a:pt x="152" y="21"/>
                    <a:pt x="146" y="26"/>
                    <a:pt x="129" y="49"/>
                  </a:cubicBezTo>
                  <a:cubicBezTo>
                    <a:pt x="111" y="75"/>
                    <a:pt x="70" y="87"/>
                    <a:pt x="44" y="50"/>
                  </a:cubicBezTo>
                  <a:cubicBezTo>
                    <a:pt x="13" y="6"/>
                    <a:pt x="0" y="0"/>
                    <a:pt x="0" y="0"/>
                  </a:cubicBezTo>
                  <a:cubicBezTo>
                    <a:pt x="5" y="1"/>
                    <a:pt x="10" y="3"/>
                    <a:pt x="15" y="5"/>
                  </a:cubicBezTo>
                  <a:cubicBezTo>
                    <a:pt x="23" y="13"/>
                    <a:pt x="32" y="25"/>
                    <a:pt x="44" y="42"/>
                  </a:cubicBezTo>
                  <a:close/>
                </a:path>
              </a:pathLst>
            </a:custGeom>
            <a:solidFill>
              <a:srgbClr val="EE9F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4" name="Freeform 420"/>
            <p:cNvSpPr/>
            <p:nvPr/>
          </p:nvSpPr>
          <p:spPr bwMode="auto">
            <a:xfrm>
              <a:off x="4781305" y="2119712"/>
              <a:ext cx="671513" cy="244475"/>
            </a:xfrm>
            <a:custGeom>
              <a:avLst/>
              <a:gdLst>
                <a:gd name="T0" fmla="*/ 13 w 178"/>
                <a:gd name="T1" fmla="*/ 2 h 65"/>
                <a:gd name="T2" fmla="*/ 16 w 178"/>
                <a:gd name="T3" fmla="*/ 5 h 65"/>
                <a:gd name="T4" fmla="*/ 63 w 178"/>
                <a:gd name="T5" fmla="*/ 32 h 65"/>
                <a:gd name="T6" fmla="*/ 108 w 178"/>
                <a:gd name="T7" fmla="*/ 56 h 65"/>
                <a:gd name="T8" fmla="*/ 112 w 178"/>
                <a:gd name="T9" fmla="*/ 57 h 65"/>
                <a:gd name="T10" fmla="*/ 150 w 178"/>
                <a:gd name="T11" fmla="*/ 40 h 65"/>
                <a:gd name="T12" fmla="*/ 173 w 178"/>
                <a:gd name="T13" fmla="*/ 28 h 65"/>
                <a:gd name="T14" fmla="*/ 174 w 178"/>
                <a:gd name="T15" fmla="*/ 27 h 65"/>
                <a:gd name="T16" fmla="*/ 175 w 178"/>
                <a:gd name="T17" fmla="*/ 38 h 65"/>
                <a:gd name="T18" fmla="*/ 147 w 178"/>
                <a:gd name="T19" fmla="*/ 49 h 65"/>
                <a:gd name="T20" fmla="*/ 114 w 178"/>
                <a:gd name="T21" fmla="*/ 62 h 65"/>
                <a:gd name="T22" fmla="*/ 114 w 178"/>
                <a:gd name="T23" fmla="*/ 63 h 65"/>
                <a:gd name="T24" fmla="*/ 68 w 178"/>
                <a:gd name="T25" fmla="*/ 45 h 65"/>
                <a:gd name="T26" fmla="*/ 8 w 178"/>
                <a:gd name="T27" fmla="*/ 20 h 65"/>
                <a:gd name="T28" fmla="*/ 13 w 178"/>
                <a:gd name="T29"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65">
                  <a:moveTo>
                    <a:pt x="13" y="2"/>
                  </a:moveTo>
                  <a:cubicBezTo>
                    <a:pt x="21" y="2"/>
                    <a:pt x="16" y="5"/>
                    <a:pt x="16" y="5"/>
                  </a:cubicBezTo>
                  <a:cubicBezTo>
                    <a:pt x="16" y="5"/>
                    <a:pt x="28" y="29"/>
                    <a:pt x="63" y="32"/>
                  </a:cubicBezTo>
                  <a:cubicBezTo>
                    <a:pt x="63" y="32"/>
                    <a:pt x="70" y="55"/>
                    <a:pt x="108" y="56"/>
                  </a:cubicBezTo>
                  <a:cubicBezTo>
                    <a:pt x="112" y="57"/>
                    <a:pt x="112" y="57"/>
                    <a:pt x="112" y="57"/>
                  </a:cubicBezTo>
                  <a:cubicBezTo>
                    <a:pt x="145" y="58"/>
                    <a:pt x="150" y="40"/>
                    <a:pt x="150" y="40"/>
                  </a:cubicBezTo>
                  <a:cubicBezTo>
                    <a:pt x="167" y="41"/>
                    <a:pt x="173" y="28"/>
                    <a:pt x="173" y="28"/>
                  </a:cubicBezTo>
                  <a:cubicBezTo>
                    <a:pt x="173" y="28"/>
                    <a:pt x="171" y="26"/>
                    <a:pt x="174" y="27"/>
                  </a:cubicBezTo>
                  <a:cubicBezTo>
                    <a:pt x="178" y="28"/>
                    <a:pt x="175" y="38"/>
                    <a:pt x="175" y="38"/>
                  </a:cubicBezTo>
                  <a:cubicBezTo>
                    <a:pt x="175" y="36"/>
                    <a:pt x="166" y="35"/>
                    <a:pt x="147" y="49"/>
                  </a:cubicBezTo>
                  <a:cubicBezTo>
                    <a:pt x="133" y="60"/>
                    <a:pt x="121" y="62"/>
                    <a:pt x="114" y="62"/>
                  </a:cubicBezTo>
                  <a:cubicBezTo>
                    <a:pt x="114" y="63"/>
                    <a:pt x="114" y="63"/>
                    <a:pt x="114" y="63"/>
                  </a:cubicBezTo>
                  <a:cubicBezTo>
                    <a:pt x="114" y="63"/>
                    <a:pt x="97" y="65"/>
                    <a:pt x="68" y="45"/>
                  </a:cubicBezTo>
                  <a:cubicBezTo>
                    <a:pt x="33" y="20"/>
                    <a:pt x="7" y="17"/>
                    <a:pt x="8" y="20"/>
                  </a:cubicBezTo>
                  <a:cubicBezTo>
                    <a:pt x="8" y="20"/>
                    <a:pt x="0" y="0"/>
                    <a:pt x="13" y="2"/>
                  </a:cubicBezTo>
                  <a:close/>
                </a:path>
              </a:pathLst>
            </a:custGeom>
            <a:solidFill>
              <a:srgbClr val="C555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1" name="Freeform 421"/>
            <p:cNvSpPr/>
            <p:nvPr/>
          </p:nvSpPr>
          <p:spPr bwMode="auto">
            <a:xfrm>
              <a:off x="4865443" y="2153049"/>
              <a:ext cx="560388" cy="131763"/>
            </a:xfrm>
            <a:custGeom>
              <a:avLst/>
              <a:gdLst>
                <a:gd name="T0" fmla="*/ 149 w 149"/>
                <a:gd name="T1" fmla="*/ 23 h 35"/>
                <a:gd name="T2" fmla="*/ 117 w 149"/>
                <a:gd name="T3" fmla="*/ 13 h 35"/>
                <a:gd name="T4" fmla="*/ 37 w 149"/>
                <a:gd name="T5" fmla="*/ 4 h 35"/>
                <a:gd name="T6" fmla="*/ 0 w 149"/>
                <a:gd name="T7" fmla="*/ 5 h 35"/>
                <a:gd name="T8" fmla="*/ 55 w 149"/>
                <a:gd name="T9" fmla="*/ 25 h 35"/>
                <a:gd name="T10" fmla="*/ 105 w 149"/>
                <a:gd name="T11" fmla="*/ 29 h 35"/>
                <a:gd name="T12" fmla="*/ 149 w 149"/>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149" h="35">
                  <a:moveTo>
                    <a:pt x="149" y="23"/>
                  </a:moveTo>
                  <a:cubicBezTo>
                    <a:pt x="149" y="23"/>
                    <a:pt x="131" y="18"/>
                    <a:pt x="117" y="13"/>
                  </a:cubicBezTo>
                  <a:cubicBezTo>
                    <a:pt x="101" y="8"/>
                    <a:pt x="84" y="0"/>
                    <a:pt x="37" y="4"/>
                  </a:cubicBezTo>
                  <a:cubicBezTo>
                    <a:pt x="37" y="4"/>
                    <a:pt x="4" y="6"/>
                    <a:pt x="0" y="5"/>
                  </a:cubicBezTo>
                  <a:cubicBezTo>
                    <a:pt x="0" y="5"/>
                    <a:pt x="22" y="25"/>
                    <a:pt x="55" y="25"/>
                  </a:cubicBezTo>
                  <a:cubicBezTo>
                    <a:pt x="83" y="25"/>
                    <a:pt x="91" y="25"/>
                    <a:pt x="105" y="29"/>
                  </a:cubicBezTo>
                  <a:cubicBezTo>
                    <a:pt x="118" y="32"/>
                    <a:pt x="140" y="35"/>
                    <a:pt x="149" y="23"/>
                  </a:cubicBezTo>
                  <a:close/>
                </a:path>
              </a:pathLst>
            </a:custGeom>
            <a:solidFill>
              <a:srgbClr val="EE85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2" name="Freeform 422"/>
            <p:cNvSpPr/>
            <p:nvPr/>
          </p:nvSpPr>
          <p:spPr bwMode="auto">
            <a:xfrm>
              <a:off x="4865443" y="2157812"/>
              <a:ext cx="560388" cy="96838"/>
            </a:xfrm>
            <a:custGeom>
              <a:avLst/>
              <a:gdLst>
                <a:gd name="T0" fmla="*/ 117 w 149"/>
                <a:gd name="T1" fmla="*/ 17 h 26"/>
                <a:gd name="T2" fmla="*/ 37 w 149"/>
                <a:gd name="T3" fmla="*/ 9 h 26"/>
                <a:gd name="T4" fmla="*/ 9 w 149"/>
                <a:gd name="T5" fmla="*/ 11 h 26"/>
                <a:gd name="T6" fmla="*/ 0 w 149"/>
                <a:gd name="T7" fmla="*/ 5 h 26"/>
                <a:gd name="T8" fmla="*/ 37 w 149"/>
                <a:gd name="T9" fmla="*/ 3 h 26"/>
                <a:gd name="T10" fmla="*/ 117 w 149"/>
                <a:gd name="T11" fmla="*/ 13 h 26"/>
                <a:gd name="T12" fmla="*/ 149 w 149"/>
                <a:gd name="T13" fmla="*/ 22 h 26"/>
                <a:gd name="T14" fmla="*/ 146 w 149"/>
                <a:gd name="T15" fmla="*/ 26 h 26"/>
                <a:gd name="T16" fmla="*/ 117 w 149"/>
                <a:gd name="T1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6">
                  <a:moveTo>
                    <a:pt x="117" y="17"/>
                  </a:moveTo>
                  <a:cubicBezTo>
                    <a:pt x="101" y="12"/>
                    <a:pt x="84" y="5"/>
                    <a:pt x="37" y="9"/>
                  </a:cubicBezTo>
                  <a:cubicBezTo>
                    <a:pt x="37" y="9"/>
                    <a:pt x="20" y="10"/>
                    <a:pt x="9" y="11"/>
                  </a:cubicBezTo>
                  <a:cubicBezTo>
                    <a:pt x="3" y="8"/>
                    <a:pt x="0" y="5"/>
                    <a:pt x="0" y="5"/>
                  </a:cubicBezTo>
                  <a:cubicBezTo>
                    <a:pt x="4" y="5"/>
                    <a:pt x="37" y="3"/>
                    <a:pt x="37" y="3"/>
                  </a:cubicBezTo>
                  <a:cubicBezTo>
                    <a:pt x="84" y="0"/>
                    <a:pt x="101" y="7"/>
                    <a:pt x="117" y="13"/>
                  </a:cubicBezTo>
                  <a:cubicBezTo>
                    <a:pt x="131" y="18"/>
                    <a:pt x="149" y="22"/>
                    <a:pt x="149" y="22"/>
                  </a:cubicBezTo>
                  <a:cubicBezTo>
                    <a:pt x="148" y="24"/>
                    <a:pt x="147" y="25"/>
                    <a:pt x="146" y="26"/>
                  </a:cubicBezTo>
                  <a:cubicBezTo>
                    <a:pt x="140" y="24"/>
                    <a:pt x="127" y="21"/>
                    <a:pt x="117" y="17"/>
                  </a:cubicBezTo>
                  <a:close/>
                </a:path>
              </a:pathLst>
            </a:custGeom>
            <a:solidFill>
              <a:srgbClr val="E99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3" name="Freeform 423"/>
            <p:cNvSpPr/>
            <p:nvPr/>
          </p:nvSpPr>
          <p:spPr bwMode="auto">
            <a:xfrm>
              <a:off x="4865443" y="2176862"/>
              <a:ext cx="560388" cy="107950"/>
            </a:xfrm>
            <a:custGeom>
              <a:avLst/>
              <a:gdLst>
                <a:gd name="T0" fmla="*/ 55 w 149"/>
                <a:gd name="T1" fmla="*/ 16 h 29"/>
                <a:gd name="T2" fmla="*/ 105 w 149"/>
                <a:gd name="T3" fmla="*/ 20 h 29"/>
                <a:gd name="T4" fmla="*/ 147 w 149"/>
                <a:gd name="T5" fmla="*/ 17 h 29"/>
                <a:gd name="T6" fmla="*/ 149 w 149"/>
                <a:gd name="T7" fmla="*/ 17 h 29"/>
                <a:gd name="T8" fmla="*/ 105 w 149"/>
                <a:gd name="T9" fmla="*/ 23 h 29"/>
                <a:gd name="T10" fmla="*/ 55 w 149"/>
                <a:gd name="T11" fmla="*/ 20 h 29"/>
                <a:gd name="T12" fmla="*/ 0 w 149"/>
                <a:gd name="T13" fmla="*/ 0 h 29"/>
                <a:gd name="T14" fmla="*/ 6 w 149"/>
                <a:gd name="T15" fmla="*/ 0 h 29"/>
                <a:gd name="T16" fmla="*/ 55 w 149"/>
                <a:gd name="T1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9">
                  <a:moveTo>
                    <a:pt x="55" y="16"/>
                  </a:moveTo>
                  <a:cubicBezTo>
                    <a:pt x="83" y="16"/>
                    <a:pt x="91" y="16"/>
                    <a:pt x="105" y="20"/>
                  </a:cubicBezTo>
                  <a:cubicBezTo>
                    <a:pt x="118" y="23"/>
                    <a:pt x="137" y="26"/>
                    <a:pt x="147" y="17"/>
                  </a:cubicBezTo>
                  <a:cubicBezTo>
                    <a:pt x="148" y="17"/>
                    <a:pt x="149" y="17"/>
                    <a:pt x="149" y="17"/>
                  </a:cubicBezTo>
                  <a:cubicBezTo>
                    <a:pt x="140" y="29"/>
                    <a:pt x="118" y="26"/>
                    <a:pt x="105" y="23"/>
                  </a:cubicBezTo>
                  <a:cubicBezTo>
                    <a:pt x="91" y="20"/>
                    <a:pt x="83" y="20"/>
                    <a:pt x="55" y="20"/>
                  </a:cubicBezTo>
                  <a:cubicBezTo>
                    <a:pt x="22" y="20"/>
                    <a:pt x="0" y="0"/>
                    <a:pt x="0" y="0"/>
                  </a:cubicBezTo>
                  <a:cubicBezTo>
                    <a:pt x="1" y="0"/>
                    <a:pt x="3" y="0"/>
                    <a:pt x="6" y="0"/>
                  </a:cubicBezTo>
                  <a:cubicBezTo>
                    <a:pt x="15" y="6"/>
                    <a:pt x="32" y="16"/>
                    <a:pt x="55" y="16"/>
                  </a:cubicBezTo>
                  <a:close/>
                </a:path>
              </a:pathLst>
            </a:custGeom>
            <a:solidFill>
              <a:srgbClr val="DB7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4" name="Freeform 424"/>
            <p:cNvSpPr/>
            <p:nvPr/>
          </p:nvSpPr>
          <p:spPr bwMode="auto">
            <a:xfrm>
              <a:off x="5128968" y="2364187"/>
              <a:ext cx="127000" cy="63500"/>
            </a:xfrm>
            <a:custGeom>
              <a:avLst/>
              <a:gdLst>
                <a:gd name="T0" fmla="*/ 1 w 34"/>
                <a:gd name="T1" fmla="*/ 9 h 17"/>
                <a:gd name="T2" fmla="*/ 18 w 34"/>
                <a:gd name="T3" fmla="*/ 16 h 17"/>
                <a:gd name="T4" fmla="*/ 34 w 34"/>
                <a:gd name="T5" fmla="*/ 7 h 17"/>
                <a:gd name="T6" fmla="*/ 18 w 34"/>
                <a:gd name="T7" fmla="*/ 0 h 17"/>
                <a:gd name="T8" fmla="*/ 1 w 34"/>
                <a:gd name="T9" fmla="*/ 9 h 17"/>
              </a:gdLst>
              <a:ahLst/>
              <a:cxnLst>
                <a:cxn ang="0">
                  <a:pos x="T0" y="T1"/>
                </a:cxn>
                <a:cxn ang="0">
                  <a:pos x="T2" y="T3"/>
                </a:cxn>
                <a:cxn ang="0">
                  <a:pos x="T4" y="T5"/>
                </a:cxn>
                <a:cxn ang="0">
                  <a:pos x="T6" y="T7"/>
                </a:cxn>
                <a:cxn ang="0">
                  <a:pos x="T8" y="T9"/>
                </a:cxn>
              </a:cxnLst>
              <a:rect l="0" t="0" r="r" b="b"/>
              <a:pathLst>
                <a:path w="34" h="17">
                  <a:moveTo>
                    <a:pt x="1" y="9"/>
                  </a:moveTo>
                  <a:cubicBezTo>
                    <a:pt x="0" y="13"/>
                    <a:pt x="8" y="17"/>
                    <a:pt x="18" y="16"/>
                  </a:cubicBezTo>
                  <a:cubicBezTo>
                    <a:pt x="27" y="16"/>
                    <a:pt x="34" y="12"/>
                    <a:pt x="34" y="7"/>
                  </a:cubicBezTo>
                  <a:cubicBezTo>
                    <a:pt x="34" y="3"/>
                    <a:pt x="27" y="0"/>
                    <a:pt x="18" y="0"/>
                  </a:cubicBezTo>
                  <a:cubicBezTo>
                    <a:pt x="9" y="0"/>
                    <a:pt x="1" y="4"/>
                    <a:pt x="1" y="9"/>
                  </a:cubicBezTo>
                  <a:close/>
                </a:path>
              </a:pathLst>
            </a:custGeom>
            <a:solidFill>
              <a:srgbClr val="EF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5" name="Freeform 425"/>
            <p:cNvSpPr/>
            <p:nvPr/>
          </p:nvSpPr>
          <p:spPr bwMode="auto">
            <a:xfrm>
              <a:off x="3995493" y="1102124"/>
              <a:ext cx="900113" cy="638175"/>
            </a:xfrm>
            <a:custGeom>
              <a:avLst/>
              <a:gdLst>
                <a:gd name="T0" fmla="*/ 239 w 239"/>
                <a:gd name="T1" fmla="*/ 170 h 170"/>
                <a:gd name="T2" fmla="*/ 45 w 239"/>
                <a:gd name="T3" fmla="*/ 31 h 170"/>
                <a:gd name="T4" fmla="*/ 35 w 239"/>
                <a:gd name="T5" fmla="*/ 110 h 170"/>
                <a:gd name="T6" fmla="*/ 239 w 239"/>
                <a:gd name="T7" fmla="*/ 170 h 170"/>
              </a:gdLst>
              <a:ahLst/>
              <a:cxnLst>
                <a:cxn ang="0">
                  <a:pos x="T0" y="T1"/>
                </a:cxn>
                <a:cxn ang="0">
                  <a:pos x="T2" y="T3"/>
                </a:cxn>
                <a:cxn ang="0">
                  <a:pos x="T4" y="T5"/>
                </a:cxn>
                <a:cxn ang="0">
                  <a:pos x="T6" y="T7"/>
                </a:cxn>
              </a:cxnLst>
              <a:rect l="0" t="0" r="r" b="b"/>
              <a:pathLst>
                <a:path w="239" h="170">
                  <a:moveTo>
                    <a:pt x="239" y="170"/>
                  </a:moveTo>
                  <a:cubicBezTo>
                    <a:pt x="239" y="170"/>
                    <a:pt x="208" y="0"/>
                    <a:pt x="45" y="31"/>
                  </a:cubicBezTo>
                  <a:cubicBezTo>
                    <a:pt x="45" y="31"/>
                    <a:pt x="0" y="63"/>
                    <a:pt x="35" y="110"/>
                  </a:cubicBezTo>
                  <a:cubicBezTo>
                    <a:pt x="35" y="110"/>
                    <a:pt x="184" y="115"/>
                    <a:pt x="239" y="170"/>
                  </a:cubicBezTo>
                  <a:close/>
                </a:path>
              </a:pathLst>
            </a:custGeom>
            <a:solidFill>
              <a:srgbClr val="DDA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6" name="Freeform 426"/>
            <p:cNvSpPr/>
            <p:nvPr/>
          </p:nvSpPr>
          <p:spPr bwMode="auto">
            <a:xfrm>
              <a:off x="4157418" y="1495824"/>
              <a:ext cx="184150" cy="195263"/>
            </a:xfrm>
            <a:custGeom>
              <a:avLst/>
              <a:gdLst>
                <a:gd name="T0" fmla="*/ 0 w 49"/>
                <a:gd name="T1" fmla="*/ 5 h 52"/>
                <a:gd name="T2" fmla="*/ 49 w 49"/>
                <a:gd name="T3" fmla="*/ 52 h 52"/>
                <a:gd name="T4" fmla="*/ 15 w 49"/>
                <a:gd name="T5" fmla="*/ 0 h 52"/>
                <a:gd name="T6" fmla="*/ 0 w 49"/>
                <a:gd name="T7" fmla="*/ 5 h 52"/>
              </a:gdLst>
              <a:ahLst/>
              <a:cxnLst>
                <a:cxn ang="0">
                  <a:pos x="T0" y="T1"/>
                </a:cxn>
                <a:cxn ang="0">
                  <a:pos x="T2" y="T3"/>
                </a:cxn>
                <a:cxn ang="0">
                  <a:pos x="T4" y="T5"/>
                </a:cxn>
                <a:cxn ang="0">
                  <a:pos x="T6" y="T7"/>
                </a:cxn>
              </a:cxnLst>
              <a:rect l="0" t="0" r="r" b="b"/>
              <a:pathLst>
                <a:path w="49" h="52">
                  <a:moveTo>
                    <a:pt x="0" y="5"/>
                  </a:moveTo>
                  <a:cubicBezTo>
                    <a:pt x="0" y="5"/>
                    <a:pt x="14" y="43"/>
                    <a:pt x="49" y="52"/>
                  </a:cubicBezTo>
                  <a:cubicBezTo>
                    <a:pt x="49" y="52"/>
                    <a:pt x="19" y="39"/>
                    <a:pt x="15" y="0"/>
                  </a:cubicBezTo>
                  <a:lnTo>
                    <a:pt x="0" y="5"/>
                  </a:lnTo>
                  <a:close/>
                </a:path>
              </a:pathLst>
            </a:custGeom>
            <a:solidFill>
              <a:srgbClr val="9A7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7" name="Freeform 427"/>
            <p:cNvSpPr/>
            <p:nvPr/>
          </p:nvSpPr>
          <p:spPr bwMode="auto">
            <a:xfrm>
              <a:off x="4187580" y="1364062"/>
              <a:ext cx="719138" cy="398463"/>
            </a:xfrm>
            <a:custGeom>
              <a:avLst/>
              <a:gdLst>
                <a:gd name="T0" fmla="*/ 89 w 191"/>
                <a:gd name="T1" fmla="*/ 14 h 106"/>
                <a:gd name="T2" fmla="*/ 0 w 191"/>
                <a:gd name="T3" fmla="*/ 43 h 106"/>
                <a:gd name="T4" fmla="*/ 79 w 191"/>
                <a:gd name="T5" fmla="*/ 101 h 106"/>
                <a:gd name="T6" fmla="*/ 146 w 191"/>
                <a:gd name="T7" fmla="*/ 104 h 106"/>
                <a:gd name="T8" fmla="*/ 191 w 191"/>
                <a:gd name="T9" fmla="*/ 106 h 106"/>
                <a:gd name="T10" fmla="*/ 89 w 191"/>
                <a:gd name="T11" fmla="*/ 14 h 106"/>
              </a:gdLst>
              <a:ahLst/>
              <a:cxnLst>
                <a:cxn ang="0">
                  <a:pos x="T0" y="T1"/>
                </a:cxn>
                <a:cxn ang="0">
                  <a:pos x="T2" y="T3"/>
                </a:cxn>
                <a:cxn ang="0">
                  <a:pos x="T4" y="T5"/>
                </a:cxn>
                <a:cxn ang="0">
                  <a:pos x="T6" y="T7"/>
                </a:cxn>
                <a:cxn ang="0">
                  <a:pos x="T8" y="T9"/>
                </a:cxn>
                <a:cxn ang="0">
                  <a:pos x="T10" y="T11"/>
                </a:cxn>
              </a:cxnLst>
              <a:rect l="0" t="0" r="r" b="b"/>
              <a:pathLst>
                <a:path w="191" h="106">
                  <a:moveTo>
                    <a:pt x="89" y="14"/>
                  </a:moveTo>
                  <a:cubicBezTo>
                    <a:pt x="20" y="0"/>
                    <a:pt x="0" y="43"/>
                    <a:pt x="0" y="43"/>
                  </a:cubicBezTo>
                  <a:cubicBezTo>
                    <a:pt x="0" y="43"/>
                    <a:pt x="16" y="88"/>
                    <a:pt x="79" y="101"/>
                  </a:cubicBezTo>
                  <a:cubicBezTo>
                    <a:pt x="107" y="106"/>
                    <a:pt x="129" y="106"/>
                    <a:pt x="146" y="104"/>
                  </a:cubicBezTo>
                  <a:cubicBezTo>
                    <a:pt x="167" y="102"/>
                    <a:pt x="182" y="99"/>
                    <a:pt x="191" y="106"/>
                  </a:cubicBezTo>
                  <a:cubicBezTo>
                    <a:pt x="191" y="106"/>
                    <a:pt x="158" y="29"/>
                    <a:pt x="89" y="14"/>
                  </a:cubicBezTo>
                  <a:close/>
                </a:path>
              </a:pathLst>
            </a:custGeom>
            <a:solidFill>
              <a:srgbClr val="FAF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8" name="Freeform 428"/>
            <p:cNvSpPr/>
            <p:nvPr/>
          </p:nvSpPr>
          <p:spPr bwMode="auto">
            <a:xfrm>
              <a:off x="4212980" y="1406924"/>
              <a:ext cx="444500" cy="344488"/>
            </a:xfrm>
            <a:custGeom>
              <a:avLst/>
              <a:gdLst>
                <a:gd name="T0" fmla="*/ 0 w 118"/>
                <a:gd name="T1" fmla="*/ 25 h 92"/>
                <a:gd name="T2" fmla="*/ 3 w 118"/>
                <a:gd name="T3" fmla="*/ 49 h 92"/>
                <a:gd name="T4" fmla="*/ 74 w 118"/>
                <a:gd name="T5" fmla="*/ 82 h 92"/>
                <a:gd name="T6" fmla="*/ 107 w 118"/>
                <a:gd name="T7" fmla="*/ 11 h 92"/>
                <a:gd name="T8" fmla="*/ 105 w 118"/>
                <a:gd name="T9" fmla="*/ 7 h 92"/>
                <a:gd name="T10" fmla="*/ 0 w 118"/>
                <a:gd name="T11" fmla="*/ 25 h 92"/>
              </a:gdLst>
              <a:ahLst/>
              <a:cxnLst>
                <a:cxn ang="0">
                  <a:pos x="T0" y="T1"/>
                </a:cxn>
                <a:cxn ang="0">
                  <a:pos x="T2" y="T3"/>
                </a:cxn>
                <a:cxn ang="0">
                  <a:pos x="T4" y="T5"/>
                </a:cxn>
                <a:cxn ang="0">
                  <a:pos x="T6" y="T7"/>
                </a:cxn>
                <a:cxn ang="0">
                  <a:pos x="T8" y="T9"/>
                </a:cxn>
                <a:cxn ang="0">
                  <a:pos x="T10" y="T11"/>
                </a:cxn>
              </a:cxnLst>
              <a:rect l="0" t="0" r="r" b="b"/>
              <a:pathLst>
                <a:path w="118" h="92">
                  <a:moveTo>
                    <a:pt x="0" y="25"/>
                  </a:moveTo>
                  <a:cubicBezTo>
                    <a:pt x="0" y="33"/>
                    <a:pt x="1" y="41"/>
                    <a:pt x="3" y="49"/>
                  </a:cubicBezTo>
                  <a:cubicBezTo>
                    <a:pt x="14" y="77"/>
                    <a:pt x="46" y="92"/>
                    <a:pt x="74" y="82"/>
                  </a:cubicBezTo>
                  <a:cubicBezTo>
                    <a:pt x="103" y="71"/>
                    <a:pt x="118" y="40"/>
                    <a:pt x="107" y="11"/>
                  </a:cubicBezTo>
                  <a:cubicBezTo>
                    <a:pt x="107" y="10"/>
                    <a:pt x="106" y="8"/>
                    <a:pt x="105" y="7"/>
                  </a:cubicBezTo>
                  <a:cubicBezTo>
                    <a:pt x="73" y="0"/>
                    <a:pt x="35" y="1"/>
                    <a:pt x="0" y="25"/>
                  </a:cubicBezTo>
                  <a:close/>
                </a:path>
              </a:pathLst>
            </a:custGeom>
            <a:solidFill>
              <a:srgbClr val="9A7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9" name="Freeform 429"/>
            <p:cNvSpPr/>
            <p:nvPr/>
          </p:nvSpPr>
          <p:spPr bwMode="auto">
            <a:xfrm>
              <a:off x="4209805" y="1410099"/>
              <a:ext cx="417513" cy="236538"/>
            </a:xfrm>
            <a:custGeom>
              <a:avLst/>
              <a:gdLst>
                <a:gd name="T0" fmla="*/ 12 w 111"/>
                <a:gd name="T1" fmla="*/ 57 h 63"/>
                <a:gd name="T2" fmla="*/ 110 w 111"/>
                <a:gd name="T3" fmla="*/ 38 h 63"/>
                <a:gd name="T4" fmla="*/ 107 w 111"/>
                <a:gd name="T5" fmla="*/ 10 h 63"/>
                <a:gd name="T6" fmla="*/ 106 w 111"/>
                <a:gd name="T7" fmla="*/ 6 h 63"/>
                <a:gd name="T8" fmla="*/ 1 w 111"/>
                <a:gd name="T9" fmla="*/ 24 h 63"/>
                <a:gd name="T10" fmla="*/ 4 w 111"/>
                <a:gd name="T11" fmla="*/ 48 h 63"/>
                <a:gd name="T12" fmla="*/ 12 w 111"/>
                <a:gd name="T13" fmla="*/ 63 h 63"/>
                <a:gd name="T14" fmla="*/ 12 w 111"/>
                <a:gd name="T15" fmla="*/ 57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3">
                  <a:moveTo>
                    <a:pt x="12" y="57"/>
                  </a:moveTo>
                  <a:cubicBezTo>
                    <a:pt x="45" y="35"/>
                    <a:pt x="80" y="32"/>
                    <a:pt x="110" y="38"/>
                  </a:cubicBezTo>
                  <a:cubicBezTo>
                    <a:pt x="111" y="29"/>
                    <a:pt x="111" y="19"/>
                    <a:pt x="107" y="10"/>
                  </a:cubicBezTo>
                  <a:cubicBezTo>
                    <a:pt x="107" y="9"/>
                    <a:pt x="106" y="8"/>
                    <a:pt x="106" y="6"/>
                  </a:cubicBezTo>
                  <a:cubicBezTo>
                    <a:pt x="74" y="0"/>
                    <a:pt x="35" y="0"/>
                    <a:pt x="1" y="24"/>
                  </a:cubicBezTo>
                  <a:cubicBezTo>
                    <a:pt x="0" y="32"/>
                    <a:pt x="1" y="40"/>
                    <a:pt x="4" y="48"/>
                  </a:cubicBezTo>
                  <a:cubicBezTo>
                    <a:pt x="6" y="54"/>
                    <a:pt x="9" y="59"/>
                    <a:pt x="12" y="63"/>
                  </a:cubicBezTo>
                  <a:cubicBezTo>
                    <a:pt x="12" y="61"/>
                    <a:pt x="12" y="59"/>
                    <a:pt x="12" y="57"/>
                  </a:cubicBezTo>
                  <a:close/>
                </a:path>
              </a:pathLst>
            </a:custGeom>
            <a:solidFill>
              <a:srgbClr val="8667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0" name="Freeform 430"/>
            <p:cNvSpPr/>
            <p:nvPr/>
          </p:nvSpPr>
          <p:spPr bwMode="auto">
            <a:xfrm>
              <a:off x="4206630" y="1398987"/>
              <a:ext cx="439738" cy="349250"/>
            </a:xfrm>
            <a:custGeom>
              <a:avLst/>
              <a:gdLst>
                <a:gd name="T0" fmla="*/ 14 w 117"/>
                <a:gd name="T1" fmla="*/ 9 h 93"/>
                <a:gd name="T2" fmla="*/ 7 w 117"/>
                <a:gd name="T3" fmla="*/ 39 h 93"/>
                <a:gd name="T4" fmla="*/ 68 w 117"/>
                <a:gd name="T5" fmla="*/ 73 h 93"/>
                <a:gd name="T6" fmla="*/ 103 w 117"/>
                <a:gd name="T7" fmla="*/ 13 h 93"/>
                <a:gd name="T8" fmla="*/ 83 w 117"/>
                <a:gd name="T9" fmla="*/ 1 h 93"/>
                <a:gd name="T10" fmla="*/ 109 w 117"/>
                <a:gd name="T11" fmla="*/ 18 h 93"/>
                <a:gd name="T12" fmla="*/ 71 w 117"/>
                <a:gd name="T13" fmla="*/ 85 h 93"/>
                <a:gd name="T14" fmla="*/ 4 w 117"/>
                <a:gd name="T15" fmla="*/ 47 h 93"/>
                <a:gd name="T16" fmla="*/ 14 w 117"/>
                <a:gd name="T1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93">
                  <a:moveTo>
                    <a:pt x="14" y="9"/>
                  </a:moveTo>
                  <a:cubicBezTo>
                    <a:pt x="8" y="20"/>
                    <a:pt x="4" y="26"/>
                    <a:pt x="7" y="39"/>
                  </a:cubicBezTo>
                  <a:cubicBezTo>
                    <a:pt x="15" y="65"/>
                    <a:pt x="42" y="80"/>
                    <a:pt x="68" y="73"/>
                  </a:cubicBezTo>
                  <a:cubicBezTo>
                    <a:pt x="94" y="66"/>
                    <a:pt x="110" y="39"/>
                    <a:pt x="103" y="13"/>
                  </a:cubicBezTo>
                  <a:cubicBezTo>
                    <a:pt x="99" y="0"/>
                    <a:pt x="94" y="7"/>
                    <a:pt x="83" y="1"/>
                  </a:cubicBezTo>
                  <a:cubicBezTo>
                    <a:pt x="97" y="7"/>
                    <a:pt x="105" y="2"/>
                    <a:pt x="109" y="18"/>
                  </a:cubicBezTo>
                  <a:cubicBezTo>
                    <a:pt x="117" y="47"/>
                    <a:pt x="100" y="77"/>
                    <a:pt x="71" y="85"/>
                  </a:cubicBezTo>
                  <a:cubicBezTo>
                    <a:pt x="42" y="93"/>
                    <a:pt x="12" y="76"/>
                    <a:pt x="4" y="47"/>
                  </a:cubicBezTo>
                  <a:cubicBezTo>
                    <a:pt x="0" y="31"/>
                    <a:pt x="5" y="22"/>
                    <a:pt x="14" y="9"/>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1" name="Freeform 431"/>
            <p:cNvSpPr/>
            <p:nvPr/>
          </p:nvSpPr>
          <p:spPr bwMode="auto">
            <a:xfrm>
              <a:off x="4111380" y="1121174"/>
              <a:ext cx="573088" cy="368300"/>
            </a:xfrm>
            <a:custGeom>
              <a:avLst/>
              <a:gdLst>
                <a:gd name="T0" fmla="*/ 152 w 152"/>
                <a:gd name="T1" fmla="*/ 80 h 98"/>
                <a:gd name="T2" fmla="*/ 0 w 152"/>
                <a:gd name="T3" fmla="*/ 98 h 98"/>
                <a:gd name="T4" fmla="*/ 152 w 152"/>
                <a:gd name="T5" fmla="*/ 80 h 98"/>
              </a:gdLst>
              <a:ahLst/>
              <a:cxnLst>
                <a:cxn ang="0">
                  <a:pos x="T0" y="T1"/>
                </a:cxn>
                <a:cxn ang="0">
                  <a:pos x="T2" y="T3"/>
                </a:cxn>
                <a:cxn ang="0">
                  <a:pos x="T4" y="T5"/>
                </a:cxn>
              </a:cxnLst>
              <a:rect l="0" t="0" r="r" b="b"/>
              <a:pathLst>
                <a:path w="152" h="98">
                  <a:moveTo>
                    <a:pt x="152" y="80"/>
                  </a:moveTo>
                  <a:cubicBezTo>
                    <a:pt x="152" y="80"/>
                    <a:pt x="52" y="22"/>
                    <a:pt x="0" y="98"/>
                  </a:cubicBezTo>
                  <a:cubicBezTo>
                    <a:pt x="0" y="98"/>
                    <a:pt x="33" y="0"/>
                    <a:pt x="152" y="80"/>
                  </a:cubicBezTo>
                  <a:close/>
                </a:path>
              </a:pathLst>
            </a:custGeom>
            <a:solidFill>
              <a:srgbClr val="9A7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2" name="Freeform 432"/>
            <p:cNvSpPr/>
            <p:nvPr/>
          </p:nvSpPr>
          <p:spPr bwMode="auto">
            <a:xfrm>
              <a:off x="4116143" y="1514874"/>
              <a:ext cx="488950" cy="282575"/>
            </a:xfrm>
            <a:custGeom>
              <a:avLst/>
              <a:gdLst>
                <a:gd name="T0" fmla="*/ 0 w 130"/>
                <a:gd name="T1" fmla="*/ 9 h 75"/>
                <a:gd name="T2" fmla="*/ 130 w 130"/>
                <a:gd name="T3" fmla="*/ 68 h 75"/>
                <a:gd name="T4" fmla="*/ 16 w 130"/>
                <a:gd name="T5" fmla="*/ 0 h 75"/>
                <a:gd name="T6" fmla="*/ 0 w 130"/>
                <a:gd name="T7" fmla="*/ 9 h 75"/>
              </a:gdLst>
              <a:ahLst/>
              <a:cxnLst>
                <a:cxn ang="0">
                  <a:pos x="T0" y="T1"/>
                </a:cxn>
                <a:cxn ang="0">
                  <a:pos x="T2" y="T3"/>
                </a:cxn>
                <a:cxn ang="0">
                  <a:pos x="T4" y="T5"/>
                </a:cxn>
                <a:cxn ang="0">
                  <a:pos x="T6" y="T7"/>
                </a:cxn>
              </a:cxnLst>
              <a:rect l="0" t="0" r="r" b="b"/>
              <a:pathLst>
                <a:path w="130" h="75">
                  <a:moveTo>
                    <a:pt x="0" y="9"/>
                  </a:moveTo>
                  <a:cubicBezTo>
                    <a:pt x="0" y="9"/>
                    <a:pt x="33" y="75"/>
                    <a:pt x="130" y="68"/>
                  </a:cubicBezTo>
                  <a:cubicBezTo>
                    <a:pt x="130" y="68"/>
                    <a:pt x="24" y="57"/>
                    <a:pt x="16" y="0"/>
                  </a:cubicBezTo>
                  <a:lnTo>
                    <a:pt x="0" y="9"/>
                  </a:ln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3" name="Freeform 433"/>
            <p:cNvSpPr/>
            <p:nvPr/>
          </p:nvSpPr>
          <p:spPr bwMode="auto">
            <a:xfrm>
              <a:off x="4266955" y="1410099"/>
              <a:ext cx="304800" cy="236538"/>
            </a:xfrm>
            <a:custGeom>
              <a:avLst/>
              <a:gdLst>
                <a:gd name="T0" fmla="*/ 0 w 81"/>
                <a:gd name="T1" fmla="*/ 17 h 63"/>
                <a:gd name="T2" fmla="*/ 2 w 81"/>
                <a:gd name="T3" fmla="*/ 33 h 63"/>
                <a:gd name="T4" fmla="*/ 51 w 81"/>
                <a:gd name="T5" fmla="*/ 56 h 63"/>
                <a:gd name="T6" fmla="*/ 73 w 81"/>
                <a:gd name="T7" fmla="*/ 7 h 63"/>
                <a:gd name="T8" fmla="*/ 72 w 81"/>
                <a:gd name="T9" fmla="*/ 4 h 63"/>
                <a:gd name="T10" fmla="*/ 0 w 81"/>
                <a:gd name="T11" fmla="*/ 17 h 63"/>
              </a:gdLst>
              <a:ahLst/>
              <a:cxnLst>
                <a:cxn ang="0">
                  <a:pos x="T0" y="T1"/>
                </a:cxn>
                <a:cxn ang="0">
                  <a:pos x="T2" y="T3"/>
                </a:cxn>
                <a:cxn ang="0">
                  <a:pos x="T4" y="T5"/>
                </a:cxn>
                <a:cxn ang="0">
                  <a:pos x="T6" y="T7"/>
                </a:cxn>
                <a:cxn ang="0">
                  <a:pos x="T8" y="T9"/>
                </a:cxn>
                <a:cxn ang="0">
                  <a:pos x="T10" y="T11"/>
                </a:cxn>
              </a:cxnLst>
              <a:rect l="0" t="0" r="r" b="b"/>
              <a:pathLst>
                <a:path w="81" h="63">
                  <a:moveTo>
                    <a:pt x="0" y="17"/>
                  </a:moveTo>
                  <a:cubicBezTo>
                    <a:pt x="0" y="22"/>
                    <a:pt x="0" y="28"/>
                    <a:pt x="2" y="33"/>
                  </a:cubicBezTo>
                  <a:cubicBezTo>
                    <a:pt x="9" y="53"/>
                    <a:pt x="31" y="63"/>
                    <a:pt x="51" y="56"/>
                  </a:cubicBezTo>
                  <a:cubicBezTo>
                    <a:pt x="70" y="49"/>
                    <a:pt x="81" y="27"/>
                    <a:pt x="73" y="7"/>
                  </a:cubicBezTo>
                  <a:cubicBezTo>
                    <a:pt x="73" y="6"/>
                    <a:pt x="73" y="5"/>
                    <a:pt x="72" y="4"/>
                  </a:cubicBezTo>
                  <a:cubicBezTo>
                    <a:pt x="50" y="0"/>
                    <a:pt x="24" y="1"/>
                    <a:pt x="0" y="17"/>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4" name="Freeform 434"/>
            <p:cNvSpPr/>
            <p:nvPr/>
          </p:nvSpPr>
          <p:spPr bwMode="auto">
            <a:xfrm>
              <a:off x="3919293" y="1168799"/>
              <a:ext cx="990600" cy="601663"/>
            </a:xfrm>
            <a:custGeom>
              <a:avLst/>
              <a:gdLst>
                <a:gd name="T0" fmla="*/ 155 w 263"/>
                <a:gd name="T1" fmla="*/ 59 h 160"/>
                <a:gd name="T2" fmla="*/ 263 w 263"/>
                <a:gd name="T3" fmla="*/ 160 h 160"/>
                <a:gd name="T4" fmla="*/ 67 w 263"/>
                <a:gd name="T5" fmla="*/ 96 h 160"/>
                <a:gd name="T6" fmla="*/ 0 w 263"/>
                <a:gd name="T7" fmla="*/ 92 h 160"/>
                <a:gd name="T8" fmla="*/ 41 w 263"/>
                <a:gd name="T9" fmla="*/ 93 h 160"/>
                <a:gd name="T10" fmla="*/ 9 w 263"/>
                <a:gd name="T11" fmla="*/ 76 h 160"/>
                <a:gd name="T12" fmla="*/ 62 w 263"/>
                <a:gd name="T13" fmla="*/ 87 h 160"/>
                <a:gd name="T14" fmla="*/ 63 w 263"/>
                <a:gd name="T15" fmla="*/ 86 h 160"/>
                <a:gd name="T16" fmla="*/ 17 w 263"/>
                <a:gd name="T17" fmla="*/ 36 h 160"/>
                <a:gd name="T18" fmla="*/ 78 w 263"/>
                <a:gd name="T19" fmla="*/ 74 h 160"/>
                <a:gd name="T20" fmla="*/ 80 w 263"/>
                <a:gd name="T21" fmla="*/ 73 h 160"/>
                <a:gd name="T22" fmla="*/ 45 w 263"/>
                <a:gd name="T23" fmla="*/ 14 h 160"/>
                <a:gd name="T24" fmla="*/ 103 w 263"/>
                <a:gd name="T25" fmla="*/ 62 h 160"/>
                <a:gd name="T26" fmla="*/ 108 w 263"/>
                <a:gd name="T27" fmla="*/ 61 h 160"/>
                <a:gd name="T28" fmla="*/ 86 w 263"/>
                <a:gd name="T29" fmla="*/ 0 h 160"/>
                <a:gd name="T30" fmla="*/ 128 w 263"/>
                <a:gd name="T31" fmla="*/ 54 h 160"/>
                <a:gd name="T32" fmla="*/ 143 w 263"/>
                <a:gd name="T33" fmla="*/ 3 h 160"/>
                <a:gd name="T34" fmla="*/ 152 w 263"/>
                <a:gd name="T35" fmla="*/ 58 h 160"/>
                <a:gd name="T36" fmla="*/ 155 w 263"/>
                <a:gd name="T37"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3" h="160">
                  <a:moveTo>
                    <a:pt x="155" y="59"/>
                  </a:moveTo>
                  <a:cubicBezTo>
                    <a:pt x="194" y="65"/>
                    <a:pt x="239" y="92"/>
                    <a:pt x="263" y="160"/>
                  </a:cubicBezTo>
                  <a:cubicBezTo>
                    <a:pt x="263" y="160"/>
                    <a:pt x="194" y="18"/>
                    <a:pt x="67" y="96"/>
                  </a:cubicBezTo>
                  <a:cubicBezTo>
                    <a:pt x="67" y="96"/>
                    <a:pt x="33" y="114"/>
                    <a:pt x="0" y="92"/>
                  </a:cubicBezTo>
                  <a:cubicBezTo>
                    <a:pt x="0" y="92"/>
                    <a:pt x="21" y="96"/>
                    <a:pt x="41" y="93"/>
                  </a:cubicBezTo>
                  <a:cubicBezTo>
                    <a:pt x="30" y="90"/>
                    <a:pt x="17" y="86"/>
                    <a:pt x="9" y="76"/>
                  </a:cubicBezTo>
                  <a:cubicBezTo>
                    <a:pt x="9" y="76"/>
                    <a:pt x="40" y="88"/>
                    <a:pt x="62" y="87"/>
                  </a:cubicBezTo>
                  <a:cubicBezTo>
                    <a:pt x="63" y="86"/>
                    <a:pt x="63" y="86"/>
                    <a:pt x="63" y="86"/>
                  </a:cubicBezTo>
                  <a:cubicBezTo>
                    <a:pt x="17" y="78"/>
                    <a:pt x="17" y="36"/>
                    <a:pt x="17" y="36"/>
                  </a:cubicBezTo>
                  <a:cubicBezTo>
                    <a:pt x="28" y="65"/>
                    <a:pt x="63" y="72"/>
                    <a:pt x="78" y="74"/>
                  </a:cubicBezTo>
                  <a:cubicBezTo>
                    <a:pt x="79" y="74"/>
                    <a:pt x="80" y="73"/>
                    <a:pt x="80" y="73"/>
                  </a:cubicBezTo>
                  <a:cubicBezTo>
                    <a:pt x="37" y="52"/>
                    <a:pt x="45" y="14"/>
                    <a:pt x="45" y="14"/>
                  </a:cubicBezTo>
                  <a:cubicBezTo>
                    <a:pt x="50" y="45"/>
                    <a:pt x="85" y="58"/>
                    <a:pt x="103" y="62"/>
                  </a:cubicBezTo>
                  <a:cubicBezTo>
                    <a:pt x="104" y="62"/>
                    <a:pt x="106" y="61"/>
                    <a:pt x="108" y="61"/>
                  </a:cubicBezTo>
                  <a:cubicBezTo>
                    <a:pt x="80" y="41"/>
                    <a:pt x="86" y="0"/>
                    <a:pt x="86" y="0"/>
                  </a:cubicBezTo>
                  <a:cubicBezTo>
                    <a:pt x="91" y="24"/>
                    <a:pt x="112" y="43"/>
                    <a:pt x="128" y="54"/>
                  </a:cubicBezTo>
                  <a:cubicBezTo>
                    <a:pt x="120" y="31"/>
                    <a:pt x="143" y="3"/>
                    <a:pt x="143" y="3"/>
                  </a:cubicBezTo>
                  <a:cubicBezTo>
                    <a:pt x="132" y="34"/>
                    <a:pt x="142" y="49"/>
                    <a:pt x="152" y="58"/>
                  </a:cubicBezTo>
                  <a:lnTo>
                    <a:pt x="155" y="59"/>
                  </a:ln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5" name="Freeform 435"/>
            <p:cNvSpPr/>
            <p:nvPr/>
          </p:nvSpPr>
          <p:spPr bwMode="auto">
            <a:xfrm>
              <a:off x="4476505" y="1500587"/>
              <a:ext cx="49213" cy="47625"/>
            </a:xfrm>
            <a:custGeom>
              <a:avLst/>
              <a:gdLst>
                <a:gd name="T0" fmla="*/ 2 w 13"/>
                <a:gd name="T1" fmla="*/ 10 h 13"/>
                <a:gd name="T2" fmla="*/ 10 w 13"/>
                <a:gd name="T3" fmla="*/ 12 h 13"/>
                <a:gd name="T4" fmla="*/ 11 w 13"/>
                <a:gd name="T5" fmla="*/ 4 h 13"/>
                <a:gd name="T6" fmla="*/ 4 w 13"/>
                <a:gd name="T7" fmla="*/ 2 h 13"/>
                <a:gd name="T8" fmla="*/ 2 w 13"/>
                <a:gd name="T9" fmla="*/ 10 h 13"/>
              </a:gdLst>
              <a:ahLst/>
              <a:cxnLst>
                <a:cxn ang="0">
                  <a:pos x="T0" y="T1"/>
                </a:cxn>
                <a:cxn ang="0">
                  <a:pos x="T2" y="T3"/>
                </a:cxn>
                <a:cxn ang="0">
                  <a:pos x="T4" y="T5"/>
                </a:cxn>
                <a:cxn ang="0">
                  <a:pos x="T6" y="T7"/>
                </a:cxn>
                <a:cxn ang="0">
                  <a:pos x="T8" y="T9"/>
                </a:cxn>
              </a:cxnLst>
              <a:rect l="0" t="0" r="r" b="b"/>
              <a:pathLst>
                <a:path w="13" h="13">
                  <a:moveTo>
                    <a:pt x="2" y="10"/>
                  </a:moveTo>
                  <a:cubicBezTo>
                    <a:pt x="4" y="13"/>
                    <a:pt x="7" y="13"/>
                    <a:pt x="10" y="12"/>
                  </a:cubicBezTo>
                  <a:cubicBezTo>
                    <a:pt x="13" y="10"/>
                    <a:pt x="13" y="6"/>
                    <a:pt x="11" y="4"/>
                  </a:cubicBezTo>
                  <a:cubicBezTo>
                    <a:pt x="10" y="1"/>
                    <a:pt x="6" y="0"/>
                    <a:pt x="4" y="2"/>
                  </a:cubicBezTo>
                  <a:cubicBezTo>
                    <a:pt x="1" y="4"/>
                    <a:pt x="0" y="7"/>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6" name="Freeform 436"/>
            <p:cNvSpPr/>
            <p:nvPr/>
          </p:nvSpPr>
          <p:spPr bwMode="auto">
            <a:xfrm>
              <a:off x="4255843" y="1470424"/>
              <a:ext cx="115888" cy="115888"/>
            </a:xfrm>
            <a:custGeom>
              <a:avLst/>
              <a:gdLst>
                <a:gd name="T0" fmla="*/ 4 w 31"/>
                <a:gd name="T1" fmla="*/ 23 h 31"/>
                <a:gd name="T2" fmla="*/ 23 w 31"/>
                <a:gd name="T3" fmla="*/ 27 h 31"/>
                <a:gd name="T4" fmla="*/ 27 w 31"/>
                <a:gd name="T5" fmla="*/ 8 h 31"/>
                <a:gd name="T6" fmla="*/ 8 w 31"/>
                <a:gd name="T7" fmla="*/ 4 h 31"/>
                <a:gd name="T8" fmla="*/ 4 w 31"/>
                <a:gd name="T9" fmla="*/ 23 h 31"/>
              </a:gdLst>
              <a:ahLst/>
              <a:cxnLst>
                <a:cxn ang="0">
                  <a:pos x="T0" y="T1"/>
                </a:cxn>
                <a:cxn ang="0">
                  <a:pos x="T2" y="T3"/>
                </a:cxn>
                <a:cxn ang="0">
                  <a:pos x="T4" y="T5"/>
                </a:cxn>
                <a:cxn ang="0">
                  <a:pos x="T6" y="T7"/>
                </a:cxn>
                <a:cxn ang="0">
                  <a:pos x="T8" y="T9"/>
                </a:cxn>
              </a:cxnLst>
              <a:rect l="0" t="0" r="r" b="b"/>
              <a:pathLst>
                <a:path w="31" h="31">
                  <a:moveTo>
                    <a:pt x="4" y="23"/>
                  </a:moveTo>
                  <a:cubicBezTo>
                    <a:pt x="9" y="29"/>
                    <a:pt x="17" y="31"/>
                    <a:pt x="23" y="27"/>
                  </a:cubicBezTo>
                  <a:cubicBezTo>
                    <a:pt x="29" y="22"/>
                    <a:pt x="31" y="14"/>
                    <a:pt x="27" y="8"/>
                  </a:cubicBezTo>
                  <a:cubicBezTo>
                    <a:pt x="23" y="2"/>
                    <a:pt x="14" y="0"/>
                    <a:pt x="8" y="4"/>
                  </a:cubicBezTo>
                  <a:cubicBezTo>
                    <a:pt x="2" y="8"/>
                    <a:pt x="0" y="17"/>
                    <a:pt x="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7" name="Freeform 437"/>
            <p:cNvSpPr/>
            <p:nvPr/>
          </p:nvSpPr>
          <p:spPr bwMode="auto">
            <a:xfrm>
              <a:off x="5508380" y="1402162"/>
              <a:ext cx="523875" cy="401638"/>
            </a:xfrm>
            <a:custGeom>
              <a:avLst/>
              <a:gdLst>
                <a:gd name="T0" fmla="*/ 0 w 139"/>
                <a:gd name="T1" fmla="*/ 107 h 107"/>
                <a:gd name="T2" fmla="*/ 122 w 139"/>
                <a:gd name="T3" fmla="*/ 36 h 107"/>
                <a:gd name="T4" fmla="*/ 121 w 139"/>
                <a:gd name="T5" fmla="*/ 76 h 107"/>
                <a:gd name="T6" fmla="*/ 0 w 139"/>
                <a:gd name="T7" fmla="*/ 107 h 107"/>
              </a:gdLst>
              <a:ahLst/>
              <a:cxnLst>
                <a:cxn ang="0">
                  <a:pos x="T0" y="T1"/>
                </a:cxn>
                <a:cxn ang="0">
                  <a:pos x="T2" y="T3"/>
                </a:cxn>
                <a:cxn ang="0">
                  <a:pos x="T4" y="T5"/>
                </a:cxn>
                <a:cxn ang="0">
                  <a:pos x="T6" y="T7"/>
                </a:cxn>
              </a:cxnLst>
              <a:rect l="0" t="0" r="r" b="b"/>
              <a:pathLst>
                <a:path w="139" h="107">
                  <a:moveTo>
                    <a:pt x="0" y="107"/>
                  </a:moveTo>
                  <a:cubicBezTo>
                    <a:pt x="0" y="107"/>
                    <a:pt x="29" y="0"/>
                    <a:pt x="122" y="36"/>
                  </a:cubicBezTo>
                  <a:cubicBezTo>
                    <a:pt x="122" y="36"/>
                    <a:pt x="139" y="55"/>
                    <a:pt x="121" y="76"/>
                  </a:cubicBezTo>
                  <a:cubicBezTo>
                    <a:pt x="121" y="76"/>
                    <a:pt x="41" y="74"/>
                    <a:pt x="0" y="107"/>
                  </a:cubicBezTo>
                  <a:close/>
                </a:path>
              </a:pathLst>
            </a:custGeom>
            <a:solidFill>
              <a:srgbClr val="DDA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8" name="Freeform 438"/>
            <p:cNvSpPr/>
            <p:nvPr/>
          </p:nvSpPr>
          <p:spPr bwMode="auto">
            <a:xfrm>
              <a:off x="5854455" y="1676799"/>
              <a:ext cx="98425" cy="96838"/>
            </a:xfrm>
            <a:custGeom>
              <a:avLst/>
              <a:gdLst>
                <a:gd name="T0" fmla="*/ 26 w 26"/>
                <a:gd name="T1" fmla="*/ 3 h 26"/>
                <a:gd name="T2" fmla="*/ 0 w 26"/>
                <a:gd name="T3" fmla="*/ 26 h 26"/>
                <a:gd name="T4" fmla="*/ 19 w 26"/>
                <a:gd name="T5" fmla="*/ 0 h 26"/>
                <a:gd name="T6" fmla="*/ 26 w 26"/>
                <a:gd name="T7" fmla="*/ 3 h 26"/>
              </a:gdLst>
              <a:ahLst/>
              <a:cxnLst>
                <a:cxn ang="0">
                  <a:pos x="T0" y="T1"/>
                </a:cxn>
                <a:cxn ang="0">
                  <a:pos x="T2" y="T3"/>
                </a:cxn>
                <a:cxn ang="0">
                  <a:pos x="T4" y="T5"/>
                </a:cxn>
                <a:cxn ang="0">
                  <a:pos x="T6" y="T7"/>
                </a:cxn>
              </a:cxnLst>
              <a:rect l="0" t="0" r="r" b="b"/>
              <a:pathLst>
                <a:path w="26" h="26">
                  <a:moveTo>
                    <a:pt x="26" y="3"/>
                  </a:moveTo>
                  <a:cubicBezTo>
                    <a:pt x="26" y="3"/>
                    <a:pt x="17" y="21"/>
                    <a:pt x="0" y="26"/>
                  </a:cubicBezTo>
                  <a:cubicBezTo>
                    <a:pt x="0" y="26"/>
                    <a:pt x="16" y="19"/>
                    <a:pt x="19" y="0"/>
                  </a:cubicBezTo>
                  <a:lnTo>
                    <a:pt x="26" y="3"/>
                  </a:lnTo>
                  <a:close/>
                </a:path>
              </a:pathLst>
            </a:custGeom>
            <a:solidFill>
              <a:srgbClr val="9A7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439"/>
            <p:cNvSpPr/>
            <p:nvPr/>
          </p:nvSpPr>
          <p:spPr bwMode="auto">
            <a:xfrm>
              <a:off x="5497268" y="1605362"/>
              <a:ext cx="439738" cy="214313"/>
            </a:xfrm>
            <a:custGeom>
              <a:avLst/>
              <a:gdLst>
                <a:gd name="T0" fmla="*/ 73 w 117"/>
                <a:gd name="T1" fmla="*/ 4 h 57"/>
                <a:gd name="T2" fmla="*/ 0 w 117"/>
                <a:gd name="T3" fmla="*/ 57 h 57"/>
                <a:gd name="T4" fmla="*/ 33 w 117"/>
                <a:gd name="T5" fmla="*/ 55 h 57"/>
                <a:gd name="T6" fmla="*/ 74 w 117"/>
                <a:gd name="T7" fmla="*/ 52 h 57"/>
                <a:gd name="T8" fmla="*/ 117 w 117"/>
                <a:gd name="T9" fmla="*/ 23 h 57"/>
                <a:gd name="T10" fmla="*/ 73 w 117"/>
                <a:gd name="T11" fmla="*/ 4 h 57"/>
              </a:gdLst>
              <a:ahLst/>
              <a:cxnLst>
                <a:cxn ang="0">
                  <a:pos x="T0" y="T1"/>
                </a:cxn>
                <a:cxn ang="0">
                  <a:pos x="T2" y="T3"/>
                </a:cxn>
                <a:cxn ang="0">
                  <a:pos x="T4" y="T5"/>
                </a:cxn>
                <a:cxn ang="0">
                  <a:pos x="T6" y="T7"/>
                </a:cxn>
                <a:cxn ang="0">
                  <a:pos x="T8" y="T9"/>
                </a:cxn>
                <a:cxn ang="0">
                  <a:pos x="T10" y="T11"/>
                </a:cxn>
              </a:cxnLst>
              <a:rect l="0" t="0" r="r" b="b"/>
              <a:pathLst>
                <a:path w="117" h="57">
                  <a:moveTo>
                    <a:pt x="73" y="4"/>
                  </a:moveTo>
                  <a:cubicBezTo>
                    <a:pt x="28" y="9"/>
                    <a:pt x="0" y="57"/>
                    <a:pt x="0" y="57"/>
                  </a:cubicBezTo>
                  <a:cubicBezTo>
                    <a:pt x="8" y="52"/>
                    <a:pt x="18" y="54"/>
                    <a:pt x="33" y="55"/>
                  </a:cubicBezTo>
                  <a:cubicBezTo>
                    <a:pt x="44" y="55"/>
                    <a:pt x="58" y="55"/>
                    <a:pt x="74" y="52"/>
                  </a:cubicBezTo>
                  <a:cubicBezTo>
                    <a:pt x="107" y="45"/>
                    <a:pt x="117" y="23"/>
                    <a:pt x="117" y="23"/>
                  </a:cubicBezTo>
                  <a:cubicBezTo>
                    <a:pt x="117" y="23"/>
                    <a:pt x="110" y="0"/>
                    <a:pt x="73" y="4"/>
                  </a:cubicBezTo>
                  <a:close/>
                </a:path>
              </a:pathLst>
            </a:custGeom>
            <a:solidFill>
              <a:srgbClr val="FAF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0" name="Freeform 440"/>
            <p:cNvSpPr/>
            <p:nvPr/>
          </p:nvSpPr>
          <p:spPr bwMode="auto">
            <a:xfrm>
              <a:off x="5541718" y="1627587"/>
              <a:ext cx="263525" cy="184150"/>
            </a:xfrm>
            <a:custGeom>
              <a:avLst/>
              <a:gdLst>
                <a:gd name="T0" fmla="*/ 45 w 70"/>
                <a:gd name="T1" fmla="*/ 48 h 49"/>
                <a:gd name="T2" fmla="*/ 27 w 70"/>
                <a:gd name="T3" fmla="*/ 49 h 49"/>
                <a:gd name="T4" fmla="*/ 18 w 70"/>
                <a:gd name="T5" fmla="*/ 48 h 49"/>
                <a:gd name="T6" fmla="*/ 8 w 70"/>
                <a:gd name="T7" fmla="*/ 47 h 49"/>
                <a:gd name="T8" fmla="*/ 1 w 70"/>
                <a:gd name="T9" fmla="*/ 38 h 49"/>
                <a:gd name="T10" fmla="*/ 0 w 70"/>
                <a:gd name="T11" fmla="*/ 36 h 49"/>
                <a:gd name="T12" fmla="*/ 57 w 70"/>
                <a:gd name="T13" fmla="*/ 0 h 49"/>
                <a:gd name="T14" fmla="*/ 65 w 70"/>
                <a:gd name="T15" fmla="*/ 11 h 49"/>
                <a:gd name="T16" fmla="*/ 54 w 70"/>
                <a:gd name="T17" fmla="*/ 48 h 49"/>
                <a:gd name="T18" fmla="*/ 45 w 70"/>
                <a:gd name="T1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9">
                  <a:moveTo>
                    <a:pt x="45" y="48"/>
                  </a:moveTo>
                  <a:cubicBezTo>
                    <a:pt x="39" y="48"/>
                    <a:pt x="33" y="49"/>
                    <a:pt x="27" y="49"/>
                  </a:cubicBezTo>
                  <a:cubicBezTo>
                    <a:pt x="24" y="49"/>
                    <a:pt x="21" y="48"/>
                    <a:pt x="18" y="48"/>
                  </a:cubicBezTo>
                  <a:cubicBezTo>
                    <a:pt x="15" y="47"/>
                    <a:pt x="12" y="47"/>
                    <a:pt x="8" y="47"/>
                  </a:cubicBezTo>
                  <a:cubicBezTo>
                    <a:pt x="6" y="44"/>
                    <a:pt x="3" y="42"/>
                    <a:pt x="1" y="38"/>
                  </a:cubicBezTo>
                  <a:cubicBezTo>
                    <a:pt x="1" y="38"/>
                    <a:pt x="0" y="37"/>
                    <a:pt x="0" y="36"/>
                  </a:cubicBezTo>
                  <a:cubicBezTo>
                    <a:pt x="13" y="19"/>
                    <a:pt x="32" y="3"/>
                    <a:pt x="57" y="0"/>
                  </a:cubicBezTo>
                  <a:cubicBezTo>
                    <a:pt x="60" y="3"/>
                    <a:pt x="63" y="7"/>
                    <a:pt x="65" y="11"/>
                  </a:cubicBezTo>
                  <a:cubicBezTo>
                    <a:pt x="70" y="24"/>
                    <a:pt x="65" y="39"/>
                    <a:pt x="54" y="48"/>
                  </a:cubicBezTo>
                  <a:cubicBezTo>
                    <a:pt x="51" y="48"/>
                    <a:pt x="48" y="48"/>
                    <a:pt x="45" y="48"/>
                  </a:cubicBezTo>
                  <a:close/>
                </a:path>
              </a:pathLst>
            </a:custGeom>
            <a:solidFill>
              <a:srgbClr val="9A7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1" name="Freeform 441"/>
            <p:cNvSpPr/>
            <p:nvPr/>
          </p:nvSpPr>
          <p:spPr bwMode="auto">
            <a:xfrm>
              <a:off x="5546480" y="1627587"/>
              <a:ext cx="247650" cy="180975"/>
            </a:xfrm>
            <a:custGeom>
              <a:avLst/>
              <a:gdLst>
                <a:gd name="T0" fmla="*/ 15 w 66"/>
                <a:gd name="T1" fmla="*/ 48 h 48"/>
                <a:gd name="T2" fmla="*/ 8 w 66"/>
                <a:gd name="T3" fmla="*/ 47 h 48"/>
                <a:gd name="T4" fmla="*/ 1 w 66"/>
                <a:gd name="T5" fmla="*/ 38 h 48"/>
                <a:gd name="T6" fmla="*/ 0 w 66"/>
                <a:gd name="T7" fmla="*/ 36 h 48"/>
                <a:gd name="T8" fmla="*/ 57 w 66"/>
                <a:gd name="T9" fmla="*/ 0 h 48"/>
                <a:gd name="T10" fmla="*/ 64 w 66"/>
                <a:gd name="T11" fmla="*/ 11 h 48"/>
                <a:gd name="T12" fmla="*/ 66 w 66"/>
                <a:gd name="T13" fmla="*/ 20 h 48"/>
                <a:gd name="T14" fmla="*/ 64 w 66"/>
                <a:gd name="T15" fmla="*/ 18 h 48"/>
                <a:gd name="T16" fmla="*/ 15 w 66"/>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8">
                  <a:moveTo>
                    <a:pt x="15" y="48"/>
                  </a:moveTo>
                  <a:cubicBezTo>
                    <a:pt x="13" y="47"/>
                    <a:pt x="11" y="47"/>
                    <a:pt x="8" y="47"/>
                  </a:cubicBezTo>
                  <a:cubicBezTo>
                    <a:pt x="5" y="44"/>
                    <a:pt x="3" y="42"/>
                    <a:pt x="1" y="38"/>
                  </a:cubicBezTo>
                  <a:cubicBezTo>
                    <a:pt x="0" y="37"/>
                    <a:pt x="0" y="37"/>
                    <a:pt x="0" y="36"/>
                  </a:cubicBezTo>
                  <a:cubicBezTo>
                    <a:pt x="13" y="19"/>
                    <a:pt x="31" y="3"/>
                    <a:pt x="57" y="0"/>
                  </a:cubicBezTo>
                  <a:cubicBezTo>
                    <a:pt x="60" y="3"/>
                    <a:pt x="63" y="7"/>
                    <a:pt x="64" y="11"/>
                  </a:cubicBezTo>
                  <a:cubicBezTo>
                    <a:pt x="66" y="14"/>
                    <a:pt x="66" y="17"/>
                    <a:pt x="66" y="20"/>
                  </a:cubicBezTo>
                  <a:cubicBezTo>
                    <a:pt x="66" y="19"/>
                    <a:pt x="65" y="18"/>
                    <a:pt x="64" y="18"/>
                  </a:cubicBezTo>
                  <a:cubicBezTo>
                    <a:pt x="43" y="21"/>
                    <a:pt x="27" y="33"/>
                    <a:pt x="15" y="48"/>
                  </a:cubicBezTo>
                  <a:close/>
                </a:path>
              </a:pathLst>
            </a:custGeom>
            <a:solidFill>
              <a:srgbClr val="8667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2" name="Freeform 442"/>
            <p:cNvSpPr/>
            <p:nvPr/>
          </p:nvSpPr>
          <p:spPr bwMode="auto">
            <a:xfrm>
              <a:off x="5673480" y="1616474"/>
              <a:ext cx="136525" cy="192088"/>
            </a:xfrm>
            <a:custGeom>
              <a:avLst/>
              <a:gdLst>
                <a:gd name="T0" fmla="*/ 10 w 36"/>
                <a:gd name="T1" fmla="*/ 51 h 51"/>
                <a:gd name="T2" fmla="*/ 0 w 36"/>
                <a:gd name="T3" fmla="*/ 51 h 51"/>
                <a:gd name="T4" fmla="*/ 12 w 36"/>
                <a:gd name="T5" fmla="*/ 47 h 51"/>
                <a:gd name="T6" fmla="*/ 25 w 36"/>
                <a:gd name="T7" fmla="*/ 10 h 51"/>
                <a:gd name="T8" fmla="*/ 10 w 36"/>
                <a:gd name="T9" fmla="*/ 0 h 51"/>
                <a:gd name="T10" fmla="*/ 29 w 36"/>
                <a:gd name="T11" fmla="*/ 12 h 51"/>
                <a:gd name="T12" fmla="*/ 18 w 36"/>
                <a:gd name="T13" fmla="*/ 51 h 51"/>
                <a:gd name="T14" fmla="*/ 10 w 36"/>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1">
                  <a:moveTo>
                    <a:pt x="10" y="51"/>
                  </a:moveTo>
                  <a:cubicBezTo>
                    <a:pt x="7" y="51"/>
                    <a:pt x="4" y="51"/>
                    <a:pt x="0" y="51"/>
                  </a:cubicBezTo>
                  <a:cubicBezTo>
                    <a:pt x="4" y="51"/>
                    <a:pt x="9" y="50"/>
                    <a:pt x="12" y="47"/>
                  </a:cubicBezTo>
                  <a:cubicBezTo>
                    <a:pt x="26" y="40"/>
                    <a:pt x="31" y="23"/>
                    <a:pt x="25" y="10"/>
                  </a:cubicBezTo>
                  <a:cubicBezTo>
                    <a:pt x="21" y="3"/>
                    <a:pt x="17" y="2"/>
                    <a:pt x="10" y="0"/>
                  </a:cubicBezTo>
                  <a:cubicBezTo>
                    <a:pt x="19" y="2"/>
                    <a:pt x="25" y="4"/>
                    <a:pt x="29" y="12"/>
                  </a:cubicBezTo>
                  <a:cubicBezTo>
                    <a:pt x="36" y="25"/>
                    <a:pt x="31" y="42"/>
                    <a:pt x="18" y="51"/>
                  </a:cubicBezTo>
                  <a:cubicBezTo>
                    <a:pt x="16" y="51"/>
                    <a:pt x="13" y="51"/>
                    <a:pt x="10" y="51"/>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3" name="Freeform 443"/>
            <p:cNvSpPr/>
            <p:nvPr/>
          </p:nvSpPr>
          <p:spPr bwMode="auto">
            <a:xfrm>
              <a:off x="5670305" y="1481537"/>
              <a:ext cx="304800" cy="195263"/>
            </a:xfrm>
            <a:custGeom>
              <a:avLst/>
              <a:gdLst>
                <a:gd name="T0" fmla="*/ 0 w 81"/>
                <a:gd name="T1" fmla="*/ 35 h 52"/>
                <a:gd name="T2" fmla="*/ 81 w 81"/>
                <a:gd name="T3" fmla="*/ 52 h 52"/>
                <a:gd name="T4" fmla="*/ 0 w 81"/>
                <a:gd name="T5" fmla="*/ 35 h 52"/>
              </a:gdLst>
              <a:ahLst/>
              <a:cxnLst>
                <a:cxn ang="0">
                  <a:pos x="T0" y="T1"/>
                </a:cxn>
                <a:cxn ang="0">
                  <a:pos x="T2" y="T3"/>
                </a:cxn>
                <a:cxn ang="0">
                  <a:pos x="T4" y="T5"/>
                </a:cxn>
              </a:cxnLst>
              <a:rect l="0" t="0" r="r" b="b"/>
              <a:pathLst>
                <a:path w="81" h="52">
                  <a:moveTo>
                    <a:pt x="0" y="35"/>
                  </a:moveTo>
                  <a:cubicBezTo>
                    <a:pt x="0" y="35"/>
                    <a:pt x="60" y="10"/>
                    <a:pt x="81" y="52"/>
                  </a:cubicBezTo>
                  <a:cubicBezTo>
                    <a:pt x="81" y="52"/>
                    <a:pt x="71" y="0"/>
                    <a:pt x="0" y="35"/>
                  </a:cubicBezTo>
                  <a:close/>
                </a:path>
              </a:pathLst>
            </a:custGeom>
            <a:solidFill>
              <a:srgbClr val="9A7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4" name="Freeform 444"/>
            <p:cNvSpPr/>
            <p:nvPr/>
          </p:nvSpPr>
          <p:spPr bwMode="auto">
            <a:xfrm>
              <a:off x="5703643" y="1687912"/>
              <a:ext cx="271463" cy="161925"/>
            </a:xfrm>
            <a:custGeom>
              <a:avLst/>
              <a:gdLst>
                <a:gd name="T0" fmla="*/ 72 w 72"/>
                <a:gd name="T1" fmla="*/ 6 h 43"/>
                <a:gd name="T2" fmla="*/ 0 w 72"/>
                <a:gd name="T3" fmla="*/ 34 h 43"/>
                <a:gd name="T4" fmla="*/ 64 w 72"/>
                <a:gd name="T5" fmla="*/ 0 h 43"/>
                <a:gd name="T6" fmla="*/ 72 w 72"/>
                <a:gd name="T7" fmla="*/ 6 h 43"/>
              </a:gdLst>
              <a:ahLst/>
              <a:cxnLst>
                <a:cxn ang="0">
                  <a:pos x="T0" y="T1"/>
                </a:cxn>
                <a:cxn ang="0">
                  <a:pos x="T2" y="T3"/>
                </a:cxn>
                <a:cxn ang="0">
                  <a:pos x="T4" y="T5"/>
                </a:cxn>
                <a:cxn ang="0">
                  <a:pos x="T6" y="T7"/>
                </a:cxn>
              </a:cxnLst>
              <a:rect l="0" t="0" r="r" b="b"/>
              <a:pathLst>
                <a:path w="72" h="43">
                  <a:moveTo>
                    <a:pt x="72" y="6"/>
                  </a:moveTo>
                  <a:cubicBezTo>
                    <a:pt x="72" y="6"/>
                    <a:pt x="54" y="43"/>
                    <a:pt x="0" y="34"/>
                  </a:cubicBezTo>
                  <a:cubicBezTo>
                    <a:pt x="0" y="34"/>
                    <a:pt x="57" y="28"/>
                    <a:pt x="64" y="0"/>
                  </a:cubicBezTo>
                  <a:lnTo>
                    <a:pt x="72" y="6"/>
                  </a:ln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5" name="Freeform 445"/>
            <p:cNvSpPr/>
            <p:nvPr/>
          </p:nvSpPr>
          <p:spPr bwMode="auto">
            <a:xfrm>
              <a:off x="5576643" y="1635524"/>
              <a:ext cx="187325" cy="157163"/>
            </a:xfrm>
            <a:custGeom>
              <a:avLst/>
              <a:gdLst>
                <a:gd name="T0" fmla="*/ 39 w 50"/>
                <a:gd name="T1" fmla="*/ 0 h 42"/>
                <a:gd name="T2" fmla="*/ 45 w 50"/>
                <a:gd name="T3" fmla="*/ 8 h 42"/>
                <a:gd name="T4" fmla="*/ 33 w 50"/>
                <a:gd name="T5" fmla="*/ 36 h 42"/>
                <a:gd name="T6" fmla="*/ 1 w 50"/>
                <a:gd name="T7" fmla="*/ 26 h 42"/>
                <a:gd name="T8" fmla="*/ 0 w 50"/>
                <a:gd name="T9" fmla="*/ 25 h 42"/>
                <a:gd name="T10" fmla="*/ 39 w 50"/>
                <a:gd name="T11" fmla="*/ 0 h 42"/>
              </a:gdLst>
              <a:ahLst/>
              <a:cxnLst>
                <a:cxn ang="0">
                  <a:pos x="T0" y="T1"/>
                </a:cxn>
                <a:cxn ang="0">
                  <a:pos x="T2" y="T3"/>
                </a:cxn>
                <a:cxn ang="0">
                  <a:pos x="T4" y="T5"/>
                </a:cxn>
                <a:cxn ang="0">
                  <a:pos x="T6" y="T7"/>
                </a:cxn>
                <a:cxn ang="0">
                  <a:pos x="T8" y="T9"/>
                </a:cxn>
                <a:cxn ang="0">
                  <a:pos x="T10" y="T11"/>
                </a:cxn>
              </a:cxnLst>
              <a:rect l="0" t="0" r="r" b="b"/>
              <a:pathLst>
                <a:path w="50" h="42">
                  <a:moveTo>
                    <a:pt x="39" y="0"/>
                  </a:moveTo>
                  <a:cubicBezTo>
                    <a:pt x="42" y="2"/>
                    <a:pt x="44" y="5"/>
                    <a:pt x="45" y="8"/>
                  </a:cubicBezTo>
                  <a:cubicBezTo>
                    <a:pt x="50" y="19"/>
                    <a:pt x="44" y="31"/>
                    <a:pt x="33" y="36"/>
                  </a:cubicBezTo>
                  <a:cubicBezTo>
                    <a:pt x="21" y="42"/>
                    <a:pt x="7" y="38"/>
                    <a:pt x="1" y="26"/>
                  </a:cubicBezTo>
                  <a:cubicBezTo>
                    <a:pt x="1" y="26"/>
                    <a:pt x="0" y="25"/>
                    <a:pt x="0" y="25"/>
                  </a:cubicBezTo>
                  <a:cubicBezTo>
                    <a:pt x="9" y="13"/>
                    <a:pt x="22" y="3"/>
                    <a:pt x="39"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6" name="Freeform 446"/>
            <p:cNvSpPr/>
            <p:nvPr/>
          </p:nvSpPr>
          <p:spPr bwMode="auto">
            <a:xfrm>
              <a:off x="5722693" y="1714899"/>
              <a:ext cx="30163" cy="28575"/>
            </a:xfrm>
            <a:custGeom>
              <a:avLst/>
              <a:gdLst>
                <a:gd name="T0" fmla="*/ 8 w 8"/>
                <a:gd name="T1" fmla="*/ 3 h 8"/>
                <a:gd name="T2" fmla="*/ 5 w 8"/>
                <a:gd name="T3" fmla="*/ 7 h 8"/>
                <a:gd name="T4" fmla="*/ 1 w 8"/>
                <a:gd name="T5" fmla="*/ 5 h 8"/>
                <a:gd name="T6" fmla="*/ 4 w 8"/>
                <a:gd name="T7" fmla="*/ 1 h 8"/>
                <a:gd name="T8" fmla="*/ 8 w 8"/>
                <a:gd name="T9" fmla="*/ 3 h 8"/>
              </a:gdLst>
              <a:ahLst/>
              <a:cxnLst>
                <a:cxn ang="0">
                  <a:pos x="T0" y="T1"/>
                </a:cxn>
                <a:cxn ang="0">
                  <a:pos x="T2" y="T3"/>
                </a:cxn>
                <a:cxn ang="0">
                  <a:pos x="T4" y="T5"/>
                </a:cxn>
                <a:cxn ang="0">
                  <a:pos x="T6" y="T7"/>
                </a:cxn>
                <a:cxn ang="0">
                  <a:pos x="T8" y="T9"/>
                </a:cxn>
              </a:cxnLst>
              <a:rect l="0" t="0" r="r" b="b"/>
              <a:pathLst>
                <a:path w="8" h="8">
                  <a:moveTo>
                    <a:pt x="8" y="3"/>
                  </a:moveTo>
                  <a:cubicBezTo>
                    <a:pt x="8" y="5"/>
                    <a:pt x="7" y="7"/>
                    <a:pt x="5" y="7"/>
                  </a:cubicBezTo>
                  <a:cubicBezTo>
                    <a:pt x="3" y="8"/>
                    <a:pt x="1" y="7"/>
                    <a:pt x="1" y="5"/>
                  </a:cubicBezTo>
                  <a:cubicBezTo>
                    <a:pt x="0" y="3"/>
                    <a:pt x="2" y="1"/>
                    <a:pt x="4" y="1"/>
                  </a:cubicBezTo>
                  <a:cubicBezTo>
                    <a:pt x="6" y="0"/>
                    <a:pt x="7" y="2"/>
                    <a:pt x="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7" name="Freeform 447"/>
            <p:cNvSpPr/>
            <p:nvPr/>
          </p:nvSpPr>
          <p:spPr bwMode="auto">
            <a:xfrm>
              <a:off x="5595693" y="1673624"/>
              <a:ext cx="63500" cy="58738"/>
            </a:xfrm>
            <a:custGeom>
              <a:avLst/>
              <a:gdLst>
                <a:gd name="T0" fmla="*/ 17 w 17"/>
                <a:gd name="T1" fmla="*/ 7 h 16"/>
                <a:gd name="T2" fmla="*/ 10 w 17"/>
                <a:gd name="T3" fmla="*/ 16 h 16"/>
                <a:gd name="T4" fmla="*/ 1 w 17"/>
                <a:gd name="T5" fmla="*/ 9 h 16"/>
                <a:gd name="T6" fmla="*/ 8 w 17"/>
                <a:gd name="T7" fmla="*/ 0 h 16"/>
                <a:gd name="T8" fmla="*/ 17 w 17"/>
                <a:gd name="T9" fmla="*/ 7 h 16"/>
              </a:gdLst>
              <a:ahLst/>
              <a:cxnLst>
                <a:cxn ang="0">
                  <a:pos x="T0" y="T1"/>
                </a:cxn>
                <a:cxn ang="0">
                  <a:pos x="T2" y="T3"/>
                </a:cxn>
                <a:cxn ang="0">
                  <a:pos x="T4" y="T5"/>
                </a:cxn>
                <a:cxn ang="0">
                  <a:pos x="T6" y="T7"/>
                </a:cxn>
                <a:cxn ang="0">
                  <a:pos x="T8" y="T9"/>
                </a:cxn>
              </a:cxnLst>
              <a:rect l="0" t="0" r="r" b="b"/>
              <a:pathLst>
                <a:path w="17" h="16">
                  <a:moveTo>
                    <a:pt x="17" y="7"/>
                  </a:moveTo>
                  <a:cubicBezTo>
                    <a:pt x="17" y="11"/>
                    <a:pt x="15" y="15"/>
                    <a:pt x="10" y="16"/>
                  </a:cubicBezTo>
                  <a:cubicBezTo>
                    <a:pt x="6" y="16"/>
                    <a:pt x="2" y="14"/>
                    <a:pt x="1" y="9"/>
                  </a:cubicBezTo>
                  <a:cubicBezTo>
                    <a:pt x="0" y="5"/>
                    <a:pt x="3" y="1"/>
                    <a:pt x="8" y="0"/>
                  </a:cubicBezTo>
                  <a:cubicBezTo>
                    <a:pt x="12" y="0"/>
                    <a:pt x="16" y="3"/>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8" name="Freeform 448"/>
            <p:cNvSpPr/>
            <p:nvPr/>
          </p:nvSpPr>
          <p:spPr bwMode="auto">
            <a:xfrm>
              <a:off x="5497268" y="1492649"/>
              <a:ext cx="554038" cy="330200"/>
            </a:xfrm>
            <a:custGeom>
              <a:avLst/>
              <a:gdLst>
                <a:gd name="T0" fmla="*/ 68 w 147"/>
                <a:gd name="T1" fmla="*/ 32 h 88"/>
                <a:gd name="T2" fmla="*/ 0 w 147"/>
                <a:gd name="T3" fmla="*/ 88 h 88"/>
                <a:gd name="T4" fmla="*/ 119 w 147"/>
                <a:gd name="T5" fmla="*/ 54 h 88"/>
                <a:gd name="T6" fmla="*/ 147 w 147"/>
                <a:gd name="T7" fmla="*/ 53 h 88"/>
                <a:gd name="T8" fmla="*/ 130 w 147"/>
                <a:gd name="T9" fmla="*/ 53 h 88"/>
                <a:gd name="T10" fmla="*/ 144 w 147"/>
                <a:gd name="T11" fmla="*/ 46 h 88"/>
                <a:gd name="T12" fmla="*/ 121 w 147"/>
                <a:gd name="T13" fmla="*/ 49 h 88"/>
                <a:gd name="T14" fmla="*/ 121 w 147"/>
                <a:gd name="T15" fmla="*/ 49 h 88"/>
                <a:gd name="T16" fmla="*/ 144 w 147"/>
                <a:gd name="T17" fmla="*/ 27 h 88"/>
                <a:gd name="T18" fmla="*/ 115 w 147"/>
                <a:gd name="T19" fmla="*/ 43 h 88"/>
                <a:gd name="T20" fmla="*/ 114 w 147"/>
                <a:gd name="T21" fmla="*/ 42 h 88"/>
                <a:gd name="T22" fmla="*/ 133 w 147"/>
                <a:gd name="T23" fmla="*/ 14 h 88"/>
                <a:gd name="T24" fmla="*/ 104 w 147"/>
                <a:gd name="T25" fmla="*/ 35 h 88"/>
                <a:gd name="T26" fmla="*/ 101 w 147"/>
                <a:gd name="T27" fmla="*/ 34 h 88"/>
                <a:gd name="T28" fmla="*/ 116 w 147"/>
                <a:gd name="T29" fmla="*/ 4 h 88"/>
                <a:gd name="T30" fmla="*/ 91 w 147"/>
                <a:gd name="T31" fmla="*/ 29 h 88"/>
                <a:gd name="T32" fmla="*/ 86 w 147"/>
                <a:gd name="T33" fmla="*/ 0 h 88"/>
                <a:gd name="T34" fmla="*/ 76 w 147"/>
                <a:gd name="T35" fmla="*/ 31 h 88"/>
                <a:gd name="T36" fmla="*/ 68 w 147"/>
                <a:gd name="T37" fmla="*/ 3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88">
                  <a:moveTo>
                    <a:pt x="68" y="32"/>
                  </a:moveTo>
                  <a:cubicBezTo>
                    <a:pt x="44" y="33"/>
                    <a:pt x="20" y="45"/>
                    <a:pt x="0" y="88"/>
                  </a:cubicBezTo>
                  <a:cubicBezTo>
                    <a:pt x="0" y="88"/>
                    <a:pt x="54" y="3"/>
                    <a:pt x="119" y="54"/>
                  </a:cubicBezTo>
                  <a:cubicBezTo>
                    <a:pt x="119" y="54"/>
                    <a:pt x="133" y="63"/>
                    <a:pt x="147" y="53"/>
                  </a:cubicBezTo>
                  <a:cubicBezTo>
                    <a:pt x="147" y="53"/>
                    <a:pt x="139" y="55"/>
                    <a:pt x="130" y="53"/>
                  </a:cubicBezTo>
                  <a:cubicBezTo>
                    <a:pt x="135" y="52"/>
                    <a:pt x="141" y="50"/>
                    <a:pt x="144" y="46"/>
                  </a:cubicBezTo>
                  <a:cubicBezTo>
                    <a:pt x="144" y="46"/>
                    <a:pt x="131" y="51"/>
                    <a:pt x="121" y="49"/>
                  </a:cubicBezTo>
                  <a:cubicBezTo>
                    <a:pt x="121" y="49"/>
                    <a:pt x="121" y="49"/>
                    <a:pt x="121" y="49"/>
                  </a:cubicBezTo>
                  <a:cubicBezTo>
                    <a:pt x="141" y="47"/>
                    <a:pt x="144" y="27"/>
                    <a:pt x="144" y="27"/>
                  </a:cubicBezTo>
                  <a:cubicBezTo>
                    <a:pt x="137" y="40"/>
                    <a:pt x="122" y="42"/>
                    <a:pt x="115" y="43"/>
                  </a:cubicBezTo>
                  <a:cubicBezTo>
                    <a:pt x="115" y="42"/>
                    <a:pt x="114" y="42"/>
                    <a:pt x="114" y="42"/>
                  </a:cubicBezTo>
                  <a:cubicBezTo>
                    <a:pt x="134" y="33"/>
                    <a:pt x="133" y="14"/>
                    <a:pt x="133" y="14"/>
                  </a:cubicBezTo>
                  <a:cubicBezTo>
                    <a:pt x="129" y="29"/>
                    <a:pt x="113" y="34"/>
                    <a:pt x="104" y="35"/>
                  </a:cubicBezTo>
                  <a:cubicBezTo>
                    <a:pt x="103" y="35"/>
                    <a:pt x="102" y="35"/>
                    <a:pt x="101" y="34"/>
                  </a:cubicBezTo>
                  <a:cubicBezTo>
                    <a:pt x="116" y="25"/>
                    <a:pt x="116" y="4"/>
                    <a:pt x="116" y="4"/>
                  </a:cubicBezTo>
                  <a:cubicBezTo>
                    <a:pt x="111" y="16"/>
                    <a:pt x="100" y="24"/>
                    <a:pt x="91" y="29"/>
                  </a:cubicBezTo>
                  <a:cubicBezTo>
                    <a:pt x="97" y="18"/>
                    <a:pt x="86" y="0"/>
                    <a:pt x="86" y="0"/>
                  </a:cubicBezTo>
                  <a:cubicBezTo>
                    <a:pt x="90" y="18"/>
                    <a:pt x="82" y="27"/>
                    <a:pt x="76" y="31"/>
                  </a:cubicBezTo>
                  <a:lnTo>
                    <a:pt x="68" y="32"/>
                  </a:ln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9" name="Freeform 449"/>
            <p:cNvSpPr/>
            <p:nvPr/>
          </p:nvSpPr>
          <p:spPr bwMode="auto">
            <a:xfrm>
              <a:off x="5109918" y="2556274"/>
              <a:ext cx="195263" cy="107950"/>
            </a:xfrm>
            <a:custGeom>
              <a:avLst/>
              <a:gdLst>
                <a:gd name="T0" fmla="*/ 0 w 52"/>
                <a:gd name="T1" fmla="*/ 25 h 29"/>
                <a:gd name="T2" fmla="*/ 50 w 52"/>
                <a:gd name="T3" fmla="*/ 0 h 29"/>
                <a:gd name="T4" fmla="*/ 0 w 52"/>
                <a:gd name="T5" fmla="*/ 25 h 29"/>
              </a:gdLst>
              <a:ahLst/>
              <a:cxnLst>
                <a:cxn ang="0">
                  <a:pos x="T0" y="T1"/>
                </a:cxn>
                <a:cxn ang="0">
                  <a:pos x="T2" y="T3"/>
                </a:cxn>
                <a:cxn ang="0">
                  <a:pos x="T4" y="T5"/>
                </a:cxn>
              </a:cxnLst>
              <a:rect l="0" t="0" r="r" b="b"/>
              <a:pathLst>
                <a:path w="52" h="29">
                  <a:moveTo>
                    <a:pt x="0" y="25"/>
                  </a:moveTo>
                  <a:cubicBezTo>
                    <a:pt x="0" y="25"/>
                    <a:pt x="52" y="29"/>
                    <a:pt x="50" y="0"/>
                  </a:cubicBezTo>
                  <a:cubicBezTo>
                    <a:pt x="50" y="0"/>
                    <a:pt x="45" y="19"/>
                    <a:pt x="0" y="25"/>
                  </a:cubicBezTo>
                  <a:close/>
                </a:path>
              </a:pathLst>
            </a:custGeom>
            <a:solidFill>
              <a:srgbClr val="F6E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0" name="Freeform 450"/>
            <p:cNvSpPr/>
            <p:nvPr/>
          </p:nvSpPr>
          <p:spPr bwMode="auto">
            <a:xfrm>
              <a:off x="4085980" y="1695849"/>
              <a:ext cx="395288" cy="228600"/>
            </a:xfrm>
            <a:custGeom>
              <a:avLst/>
              <a:gdLst>
                <a:gd name="T0" fmla="*/ 4 w 105"/>
                <a:gd name="T1" fmla="*/ 10 h 61"/>
                <a:gd name="T2" fmla="*/ 44 w 105"/>
                <a:gd name="T3" fmla="*/ 49 h 61"/>
                <a:gd name="T4" fmla="*/ 100 w 105"/>
                <a:gd name="T5" fmla="*/ 51 h 61"/>
                <a:gd name="T6" fmla="*/ 60 w 105"/>
                <a:gd name="T7" fmla="*/ 11 h 61"/>
                <a:gd name="T8" fmla="*/ 4 w 105"/>
                <a:gd name="T9" fmla="*/ 10 h 61"/>
              </a:gdLst>
              <a:ahLst/>
              <a:cxnLst>
                <a:cxn ang="0">
                  <a:pos x="T0" y="T1"/>
                </a:cxn>
                <a:cxn ang="0">
                  <a:pos x="T2" y="T3"/>
                </a:cxn>
                <a:cxn ang="0">
                  <a:pos x="T4" y="T5"/>
                </a:cxn>
                <a:cxn ang="0">
                  <a:pos x="T6" y="T7"/>
                </a:cxn>
                <a:cxn ang="0">
                  <a:pos x="T8" y="T9"/>
                </a:cxn>
              </a:cxnLst>
              <a:rect l="0" t="0" r="r" b="b"/>
              <a:pathLst>
                <a:path w="105" h="61">
                  <a:moveTo>
                    <a:pt x="4" y="10"/>
                  </a:moveTo>
                  <a:cubicBezTo>
                    <a:pt x="0" y="21"/>
                    <a:pt x="18" y="38"/>
                    <a:pt x="44" y="49"/>
                  </a:cubicBezTo>
                  <a:cubicBezTo>
                    <a:pt x="71" y="60"/>
                    <a:pt x="96" y="61"/>
                    <a:pt x="100" y="51"/>
                  </a:cubicBezTo>
                  <a:cubicBezTo>
                    <a:pt x="105" y="40"/>
                    <a:pt x="87" y="23"/>
                    <a:pt x="60" y="11"/>
                  </a:cubicBezTo>
                  <a:cubicBezTo>
                    <a:pt x="34" y="0"/>
                    <a:pt x="9" y="0"/>
                    <a:pt x="4" y="10"/>
                  </a:cubicBezTo>
                  <a:close/>
                </a:path>
              </a:pathLst>
            </a:custGeom>
            <a:solidFill>
              <a:srgbClr val="F4E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1" name="Freeform 451"/>
            <p:cNvSpPr/>
            <p:nvPr/>
          </p:nvSpPr>
          <p:spPr bwMode="auto">
            <a:xfrm>
              <a:off x="5659193" y="1833962"/>
              <a:ext cx="290513" cy="147638"/>
            </a:xfrm>
            <a:custGeom>
              <a:avLst/>
              <a:gdLst>
                <a:gd name="T0" fmla="*/ 2 w 77"/>
                <a:gd name="T1" fmla="*/ 28 h 39"/>
                <a:gd name="T2" fmla="*/ 42 w 77"/>
                <a:gd name="T3" fmla="*/ 34 h 39"/>
                <a:gd name="T4" fmla="*/ 75 w 77"/>
                <a:gd name="T5" fmla="*/ 11 h 39"/>
                <a:gd name="T6" fmla="*/ 35 w 77"/>
                <a:gd name="T7" fmla="*/ 5 h 39"/>
                <a:gd name="T8" fmla="*/ 2 w 77"/>
                <a:gd name="T9" fmla="*/ 28 h 39"/>
              </a:gdLst>
              <a:ahLst/>
              <a:cxnLst>
                <a:cxn ang="0">
                  <a:pos x="T0" y="T1"/>
                </a:cxn>
                <a:cxn ang="0">
                  <a:pos x="T2" y="T3"/>
                </a:cxn>
                <a:cxn ang="0">
                  <a:pos x="T4" y="T5"/>
                </a:cxn>
                <a:cxn ang="0">
                  <a:pos x="T6" y="T7"/>
                </a:cxn>
                <a:cxn ang="0">
                  <a:pos x="T8" y="T9"/>
                </a:cxn>
              </a:cxnLst>
              <a:rect l="0" t="0" r="r" b="b"/>
              <a:pathLst>
                <a:path w="77" h="39">
                  <a:moveTo>
                    <a:pt x="2" y="28"/>
                  </a:moveTo>
                  <a:cubicBezTo>
                    <a:pt x="3" y="36"/>
                    <a:pt x="21" y="39"/>
                    <a:pt x="42" y="34"/>
                  </a:cubicBezTo>
                  <a:cubicBezTo>
                    <a:pt x="62" y="29"/>
                    <a:pt x="77" y="19"/>
                    <a:pt x="75" y="11"/>
                  </a:cubicBezTo>
                  <a:cubicBezTo>
                    <a:pt x="73" y="3"/>
                    <a:pt x="55" y="0"/>
                    <a:pt x="35" y="5"/>
                  </a:cubicBezTo>
                  <a:cubicBezTo>
                    <a:pt x="15" y="10"/>
                    <a:pt x="0" y="20"/>
                    <a:pt x="2" y="28"/>
                  </a:cubicBezTo>
                  <a:close/>
                </a:path>
              </a:pathLst>
            </a:custGeom>
            <a:solidFill>
              <a:srgbClr val="F4E0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2" name="Freeform 452"/>
            <p:cNvSpPr/>
            <p:nvPr/>
          </p:nvSpPr>
          <p:spPr bwMode="auto">
            <a:xfrm>
              <a:off x="4536830" y="1968899"/>
              <a:ext cx="26988" cy="26988"/>
            </a:xfrm>
            <a:custGeom>
              <a:avLst/>
              <a:gdLst>
                <a:gd name="T0" fmla="*/ 1 w 7"/>
                <a:gd name="T1" fmla="*/ 3 h 7"/>
                <a:gd name="T2" fmla="*/ 3 w 7"/>
                <a:gd name="T3" fmla="*/ 7 h 7"/>
                <a:gd name="T4" fmla="*/ 7 w 7"/>
                <a:gd name="T5" fmla="*/ 5 h 7"/>
                <a:gd name="T6" fmla="*/ 5 w 7"/>
                <a:gd name="T7" fmla="*/ 1 h 7"/>
                <a:gd name="T8" fmla="*/ 1 w 7"/>
                <a:gd name="T9" fmla="*/ 3 h 7"/>
              </a:gdLst>
              <a:ahLst/>
              <a:cxnLst>
                <a:cxn ang="0">
                  <a:pos x="T0" y="T1"/>
                </a:cxn>
                <a:cxn ang="0">
                  <a:pos x="T2" y="T3"/>
                </a:cxn>
                <a:cxn ang="0">
                  <a:pos x="T4" y="T5"/>
                </a:cxn>
                <a:cxn ang="0">
                  <a:pos x="T6" y="T7"/>
                </a:cxn>
                <a:cxn ang="0">
                  <a:pos x="T8" y="T9"/>
                </a:cxn>
              </a:cxnLst>
              <a:rect l="0" t="0" r="r" b="b"/>
              <a:pathLst>
                <a:path w="7" h="7">
                  <a:moveTo>
                    <a:pt x="1" y="3"/>
                  </a:moveTo>
                  <a:cubicBezTo>
                    <a:pt x="0" y="4"/>
                    <a:pt x="1" y="6"/>
                    <a:pt x="3" y="7"/>
                  </a:cubicBezTo>
                  <a:cubicBezTo>
                    <a:pt x="5" y="7"/>
                    <a:pt x="6" y="6"/>
                    <a:pt x="7" y="5"/>
                  </a:cubicBezTo>
                  <a:cubicBezTo>
                    <a:pt x="7" y="3"/>
                    <a:pt x="6" y="1"/>
                    <a:pt x="5" y="1"/>
                  </a:cubicBezTo>
                  <a:cubicBezTo>
                    <a:pt x="3" y="0"/>
                    <a:pt x="1" y="1"/>
                    <a:pt x="1" y="3"/>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3" name="Freeform 453"/>
            <p:cNvSpPr/>
            <p:nvPr/>
          </p:nvSpPr>
          <p:spPr bwMode="auto">
            <a:xfrm>
              <a:off x="3554168" y="1251349"/>
              <a:ext cx="263525" cy="379413"/>
            </a:xfrm>
            <a:custGeom>
              <a:avLst/>
              <a:gdLst>
                <a:gd name="T0" fmla="*/ 70 w 70"/>
                <a:gd name="T1" fmla="*/ 15 h 101"/>
                <a:gd name="T2" fmla="*/ 5 w 70"/>
                <a:gd name="T3" fmla="*/ 51 h 101"/>
                <a:gd name="T4" fmla="*/ 64 w 70"/>
                <a:gd name="T5" fmla="*/ 101 h 101"/>
                <a:gd name="T6" fmla="*/ 70 w 70"/>
                <a:gd name="T7" fmla="*/ 15 h 101"/>
              </a:gdLst>
              <a:ahLst/>
              <a:cxnLst>
                <a:cxn ang="0">
                  <a:pos x="T0" y="T1"/>
                </a:cxn>
                <a:cxn ang="0">
                  <a:pos x="T2" y="T3"/>
                </a:cxn>
                <a:cxn ang="0">
                  <a:pos x="T4" y="T5"/>
                </a:cxn>
                <a:cxn ang="0">
                  <a:pos x="T6" y="T7"/>
                </a:cxn>
              </a:cxnLst>
              <a:rect l="0" t="0" r="r" b="b"/>
              <a:pathLst>
                <a:path w="70" h="101">
                  <a:moveTo>
                    <a:pt x="70" y="15"/>
                  </a:moveTo>
                  <a:cubicBezTo>
                    <a:pt x="70" y="15"/>
                    <a:pt x="0" y="0"/>
                    <a:pt x="5" y="51"/>
                  </a:cubicBezTo>
                  <a:cubicBezTo>
                    <a:pt x="10" y="101"/>
                    <a:pt x="64" y="101"/>
                    <a:pt x="64" y="101"/>
                  </a:cubicBezTo>
                  <a:lnTo>
                    <a:pt x="70" y="15"/>
                  </a:lnTo>
                  <a:close/>
                </a:path>
              </a:pathLst>
            </a:custGeom>
            <a:solidFill>
              <a:srgbClr val="F1C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4" name="Freeform 454"/>
            <p:cNvSpPr/>
            <p:nvPr/>
          </p:nvSpPr>
          <p:spPr bwMode="auto">
            <a:xfrm>
              <a:off x="3633543" y="1371999"/>
              <a:ext cx="112713" cy="225425"/>
            </a:xfrm>
            <a:custGeom>
              <a:avLst/>
              <a:gdLst>
                <a:gd name="T0" fmla="*/ 0 w 30"/>
                <a:gd name="T1" fmla="*/ 22 h 60"/>
                <a:gd name="T2" fmla="*/ 30 w 30"/>
                <a:gd name="T3" fmla="*/ 35 h 60"/>
                <a:gd name="T4" fmla="*/ 0 w 30"/>
                <a:gd name="T5" fmla="*/ 22 h 60"/>
              </a:gdLst>
              <a:ahLst/>
              <a:cxnLst>
                <a:cxn ang="0">
                  <a:pos x="T0" y="T1"/>
                </a:cxn>
                <a:cxn ang="0">
                  <a:pos x="T2" y="T3"/>
                </a:cxn>
                <a:cxn ang="0">
                  <a:pos x="T4" y="T5"/>
                </a:cxn>
              </a:cxnLst>
              <a:rect l="0" t="0" r="r" b="b"/>
              <a:pathLst>
                <a:path w="30" h="60">
                  <a:moveTo>
                    <a:pt x="0" y="22"/>
                  </a:moveTo>
                  <a:cubicBezTo>
                    <a:pt x="0" y="22"/>
                    <a:pt x="17" y="0"/>
                    <a:pt x="30" y="35"/>
                  </a:cubicBezTo>
                  <a:cubicBezTo>
                    <a:pt x="30" y="35"/>
                    <a:pt x="16" y="60"/>
                    <a:pt x="0" y="22"/>
                  </a:cubicBezTo>
                  <a:close/>
                </a:path>
              </a:pathLst>
            </a:custGeom>
            <a:solidFill>
              <a:srgbClr val="DDA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5" name="Freeform 455"/>
            <p:cNvSpPr/>
            <p:nvPr/>
          </p:nvSpPr>
          <p:spPr bwMode="auto">
            <a:xfrm>
              <a:off x="5848105" y="459187"/>
              <a:ext cx="628650" cy="703263"/>
            </a:xfrm>
            <a:custGeom>
              <a:avLst/>
              <a:gdLst>
                <a:gd name="T0" fmla="*/ 0 w 167"/>
                <a:gd name="T1" fmla="*/ 0 h 187"/>
                <a:gd name="T2" fmla="*/ 133 w 167"/>
                <a:gd name="T3" fmla="*/ 187 h 187"/>
                <a:gd name="T4" fmla="*/ 0 w 167"/>
                <a:gd name="T5" fmla="*/ 0 h 187"/>
              </a:gdLst>
              <a:ahLst/>
              <a:cxnLst>
                <a:cxn ang="0">
                  <a:pos x="T0" y="T1"/>
                </a:cxn>
                <a:cxn ang="0">
                  <a:pos x="T2" y="T3"/>
                </a:cxn>
                <a:cxn ang="0">
                  <a:pos x="T4" y="T5"/>
                </a:cxn>
              </a:cxnLst>
              <a:rect l="0" t="0" r="r" b="b"/>
              <a:pathLst>
                <a:path w="167" h="187">
                  <a:moveTo>
                    <a:pt x="0" y="0"/>
                  </a:moveTo>
                  <a:cubicBezTo>
                    <a:pt x="0" y="0"/>
                    <a:pt x="139" y="40"/>
                    <a:pt x="133" y="187"/>
                  </a:cubicBezTo>
                  <a:cubicBezTo>
                    <a:pt x="133" y="187"/>
                    <a:pt x="167" y="26"/>
                    <a:pt x="0"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6" name="Freeform 456"/>
            <p:cNvSpPr/>
            <p:nvPr/>
          </p:nvSpPr>
          <p:spPr bwMode="auto">
            <a:xfrm>
              <a:off x="3400180" y="736999"/>
              <a:ext cx="896938" cy="1316038"/>
            </a:xfrm>
            <a:custGeom>
              <a:avLst/>
              <a:gdLst>
                <a:gd name="T0" fmla="*/ 165 w 238"/>
                <a:gd name="T1" fmla="*/ 0 h 350"/>
                <a:gd name="T2" fmla="*/ 238 w 238"/>
                <a:gd name="T3" fmla="*/ 350 h 350"/>
                <a:gd name="T4" fmla="*/ 165 w 238"/>
                <a:gd name="T5" fmla="*/ 0 h 350"/>
              </a:gdLst>
              <a:ahLst/>
              <a:cxnLst>
                <a:cxn ang="0">
                  <a:pos x="T0" y="T1"/>
                </a:cxn>
                <a:cxn ang="0">
                  <a:pos x="T2" y="T3"/>
                </a:cxn>
                <a:cxn ang="0">
                  <a:pos x="T4" y="T5"/>
                </a:cxn>
              </a:cxnLst>
              <a:rect l="0" t="0" r="r" b="b"/>
              <a:pathLst>
                <a:path w="238" h="350">
                  <a:moveTo>
                    <a:pt x="165" y="0"/>
                  </a:moveTo>
                  <a:cubicBezTo>
                    <a:pt x="165" y="0"/>
                    <a:pt x="64" y="291"/>
                    <a:pt x="238" y="350"/>
                  </a:cubicBezTo>
                  <a:cubicBezTo>
                    <a:pt x="238" y="350"/>
                    <a:pt x="0" y="339"/>
                    <a:pt x="165"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7" name="Freeform 457"/>
            <p:cNvSpPr/>
            <p:nvPr/>
          </p:nvSpPr>
          <p:spPr bwMode="auto">
            <a:xfrm>
              <a:off x="4481268" y="30562"/>
              <a:ext cx="1844675" cy="1536700"/>
            </a:xfrm>
            <a:custGeom>
              <a:avLst/>
              <a:gdLst>
                <a:gd name="T0" fmla="*/ 0 w 490"/>
                <a:gd name="T1" fmla="*/ 78 h 409"/>
                <a:gd name="T2" fmla="*/ 401 w 490"/>
                <a:gd name="T3" fmla="*/ 140 h 409"/>
                <a:gd name="T4" fmla="*/ 444 w 490"/>
                <a:gd name="T5" fmla="*/ 356 h 409"/>
                <a:gd name="T6" fmla="*/ 0 w 490"/>
                <a:gd name="T7" fmla="*/ 78 h 409"/>
              </a:gdLst>
              <a:ahLst/>
              <a:cxnLst>
                <a:cxn ang="0">
                  <a:pos x="T0" y="T1"/>
                </a:cxn>
                <a:cxn ang="0">
                  <a:pos x="T2" y="T3"/>
                </a:cxn>
                <a:cxn ang="0">
                  <a:pos x="T4" y="T5"/>
                </a:cxn>
                <a:cxn ang="0">
                  <a:pos x="T6" y="T7"/>
                </a:cxn>
              </a:cxnLst>
              <a:rect l="0" t="0" r="r" b="b"/>
              <a:pathLst>
                <a:path w="490" h="409">
                  <a:moveTo>
                    <a:pt x="0" y="78"/>
                  </a:moveTo>
                  <a:cubicBezTo>
                    <a:pt x="0" y="78"/>
                    <a:pt x="215" y="0"/>
                    <a:pt x="401" y="140"/>
                  </a:cubicBezTo>
                  <a:cubicBezTo>
                    <a:pt x="401" y="140"/>
                    <a:pt x="490" y="238"/>
                    <a:pt x="444" y="356"/>
                  </a:cubicBezTo>
                  <a:cubicBezTo>
                    <a:pt x="444" y="356"/>
                    <a:pt x="118" y="409"/>
                    <a:pt x="0" y="78"/>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8" name="Freeform 458"/>
            <p:cNvSpPr/>
            <p:nvPr/>
          </p:nvSpPr>
          <p:spPr bwMode="auto">
            <a:xfrm>
              <a:off x="4014543" y="327424"/>
              <a:ext cx="533400" cy="800100"/>
            </a:xfrm>
            <a:custGeom>
              <a:avLst/>
              <a:gdLst>
                <a:gd name="T0" fmla="*/ 139 w 142"/>
                <a:gd name="T1" fmla="*/ 0 h 213"/>
                <a:gd name="T2" fmla="*/ 142 w 142"/>
                <a:gd name="T3" fmla="*/ 213 h 213"/>
                <a:gd name="T4" fmla="*/ 139 w 142"/>
                <a:gd name="T5" fmla="*/ 0 h 213"/>
              </a:gdLst>
              <a:ahLst/>
              <a:cxnLst>
                <a:cxn ang="0">
                  <a:pos x="T0" y="T1"/>
                </a:cxn>
                <a:cxn ang="0">
                  <a:pos x="T2" y="T3"/>
                </a:cxn>
                <a:cxn ang="0">
                  <a:pos x="T4" y="T5"/>
                </a:cxn>
              </a:cxnLst>
              <a:rect l="0" t="0" r="r" b="b"/>
              <a:pathLst>
                <a:path w="142" h="213">
                  <a:moveTo>
                    <a:pt x="139" y="0"/>
                  </a:moveTo>
                  <a:cubicBezTo>
                    <a:pt x="139" y="0"/>
                    <a:pt x="76" y="120"/>
                    <a:pt x="142" y="213"/>
                  </a:cubicBezTo>
                  <a:cubicBezTo>
                    <a:pt x="142" y="213"/>
                    <a:pt x="0" y="150"/>
                    <a:pt x="139"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9" name="Freeform 459"/>
            <p:cNvSpPr/>
            <p:nvPr/>
          </p:nvSpPr>
          <p:spPr bwMode="auto">
            <a:xfrm>
              <a:off x="4481268" y="324249"/>
              <a:ext cx="1023938" cy="1052513"/>
            </a:xfrm>
            <a:custGeom>
              <a:avLst/>
              <a:gdLst>
                <a:gd name="T0" fmla="*/ 0 w 272"/>
                <a:gd name="T1" fmla="*/ 0 h 280"/>
                <a:gd name="T2" fmla="*/ 272 w 272"/>
                <a:gd name="T3" fmla="*/ 280 h 280"/>
                <a:gd name="T4" fmla="*/ 0 w 272"/>
                <a:gd name="T5" fmla="*/ 0 h 280"/>
              </a:gdLst>
              <a:ahLst/>
              <a:cxnLst>
                <a:cxn ang="0">
                  <a:pos x="T0" y="T1"/>
                </a:cxn>
                <a:cxn ang="0">
                  <a:pos x="T2" y="T3"/>
                </a:cxn>
                <a:cxn ang="0">
                  <a:pos x="T4" y="T5"/>
                </a:cxn>
              </a:cxnLst>
              <a:rect l="0" t="0" r="r" b="b"/>
              <a:pathLst>
                <a:path w="272" h="280">
                  <a:moveTo>
                    <a:pt x="0" y="0"/>
                  </a:moveTo>
                  <a:cubicBezTo>
                    <a:pt x="0" y="0"/>
                    <a:pt x="43" y="237"/>
                    <a:pt x="272" y="280"/>
                  </a:cubicBezTo>
                  <a:cubicBezTo>
                    <a:pt x="272" y="280"/>
                    <a:pt x="105" y="230"/>
                    <a:pt x="0"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0" name="Freeform 460"/>
            <p:cNvSpPr/>
            <p:nvPr/>
          </p:nvSpPr>
          <p:spPr bwMode="auto">
            <a:xfrm>
              <a:off x="3949455" y="351237"/>
              <a:ext cx="561975" cy="858838"/>
            </a:xfrm>
            <a:custGeom>
              <a:avLst/>
              <a:gdLst>
                <a:gd name="T0" fmla="*/ 149 w 149"/>
                <a:gd name="T1" fmla="*/ 0 h 229"/>
                <a:gd name="T2" fmla="*/ 92 w 149"/>
                <a:gd name="T3" fmla="*/ 229 h 229"/>
                <a:gd name="T4" fmla="*/ 149 w 149"/>
                <a:gd name="T5" fmla="*/ 0 h 229"/>
              </a:gdLst>
              <a:ahLst/>
              <a:cxnLst>
                <a:cxn ang="0">
                  <a:pos x="T0" y="T1"/>
                </a:cxn>
                <a:cxn ang="0">
                  <a:pos x="T2" y="T3"/>
                </a:cxn>
                <a:cxn ang="0">
                  <a:pos x="T4" y="T5"/>
                </a:cxn>
              </a:cxnLst>
              <a:rect l="0" t="0" r="r" b="b"/>
              <a:pathLst>
                <a:path w="149" h="229">
                  <a:moveTo>
                    <a:pt x="149" y="0"/>
                  </a:moveTo>
                  <a:cubicBezTo>
                    <a:pt x="149" y="0"/>
                    <a:pt x="41" y="142"/>
                    <a:pt x="92" y="229"/>
                  </a:cubicBezTo>
                  <a:cubicBezTo>
                    <a:pt x="92" y="229"/>
                    <a:pt x="0" y="100"/>
                    <a:pt x="149" y="0"/>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1" name="Freeform 461"/>
            <p:cNvSpPr/>
            <p:nvPr/>
          </p:nvSpPr>
          <p:spPr bwMode="auto">
            <a:xfrm>
              <a:off x="3701805" y="170262"/>
              <a:ext cx="809625" cy="1446213"/>
            </a:xfrm>
            <a:custGeom>
              <a:avLst/>
              <a:gdLst>
                <a:gd name="T0" fmla="*/ 215 w 215"/>
                <a:gd name="T1" fmla="*/ 48 h 385"/>
                <a:gd name="T2" fmla="*/ 80 w 215"/>
                <a:gd name="T3" fmla="*/ 385 h 385"/>
                <a:gd name="T4" fmla="*/ 105 w 215"/>
                <a:gd name="T5" fmla="*/ 84 h 385"/>
                <a:gd name="T6" fmla="*/ 215 w 215"/>
                <a:gd name="T7" fmla="*/ 48 h 385"/>
              </a:gdLst>
              <a:ahLst/>
              <a:cxnLst>
                <a:cxn ang="0">
                  <a:pos x="T0" y="T1"/>
                </a:cxn>
                <a:cxn ang="0">
                  <a:pos x="T2" y="T3"/>
                </a:cxn>
                <a:cxn ang="0">
                  <a:pos x="T4" y="T5"/>
                </a:cxn>
                <a:cxn ang="0">
                  <a:pos x="T6" y="T7"/>
                </a:cxn>
              </a:cxnLst>
              <a:rect l="0" t="0" r="r" b="b"/>
              <a:pathLst>
                <a:path w="215" h="385">
                  <a:moveTo>
                    <a:pt x="215" y="48"/>
                  </a:moveTo>
                  <a:cubicBezTo>
                    <a:pt x="215" y="48"/>
                    <a:pt x="22" y="189"/>
                    <a:pt x="80" y="385"/>
                  </a:cubicBezTo>
                  <a:cubicBezTo>
                    <a:pt x="80" y="385"/>
                    <a:pt x="0" y="256"/>
                    <a:pt x="105" y="84"/>
                  </a:cubicBezTo>
                  <a:cubicBezTo>
                    <a:pt x="105" y="84"/>
                    <a:pt x="172" y="0"/>
                    <a:pt x="215" y="48"/>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2" name="Freeform 462"/>
            <p:cNvSpPr/>
            <p:nvPr/>
          </p:nvSpPr>
          <p:spPr bwMode="auto">
            <a:xfrm>
              <a:off x="3081092" y="-640951"/>
              <a:ext cx="2405063" cy="1960563"/>
            </a:xfrm>
            <a:custGeom>
              <a:avLst/>
              <a:gdLst>
                <a:gd name="T0" fmla="*/ 639 w 639"/>
                <a:gd name="T1" fmla="*/ 211 h 522"/>
                <a:gd name="T2" fmla="*/ 229 w 639"/>
                <a:gd name="T3" fmla="*/ 191 h 522"/>
                <a:gd name="T4" fmla="*/ 172 w 639"/>
                <a:gd name="T5" fmla="*/ 522 h 522"/>
                <a:gd name="T6" fmla="*/ 639 w 639"/>
                <a:gd name="T7" fmla="*/ 211 h 522"/>
              </a:gdLst>
              <a:ahLst/>
              <a:cxnLst>
                <a:cxn ang="0">
                  <a:pos x="T0" y="T1"/>
                </a:cxn>
                <a:cxn ang="0">
                  <a:pos x="T2" y="T3"/>
                </a:cxn>
                <a:cxn ang="0">
                  <a:pos x="T4" y="T5"/>
                </a:cxn>
                <a:cxn ang="0">
                  <a:pos x="T6" y="T7"/>
                </a:cxn>
              </a:cxnLst>
              <a:rect l="0" t="0" r="r" b="b"/>
              <a:pathLst>
                <a:path w="639" h="522">
                  <a:moveTo>
                    <a:pt x="639" y="211"/>
                  </a:moveTo>
                  <a:cubicBezTo>
                    <a:pt x="639" y="211"/>
                    <a:pt x="458" y="0"/>
                    <a:pt x="229" y="191"/>
                  </a:cubicBezTo>
                  <a:cubicBezTo>
                    <a:pt x="0" y="382"/>
                    <a:pt x="172" y="522"/>
                    <a:pt x="172" y="522"/>
                  </a:cubicBezTo>
                  <a:cubicBezTo>
                    <a:pt x="172" y="522"/>
                    <a:pt x="218" y="185"/>
                    <a:pt x="639" y="211"/>
                  </a:cubicBezTo>
                  <a:close/>
                </a:path>
              </a:pathLst>
            </a:custGeom>
            <a:solidFill>
              <a:srgbClr val="634A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3" name="Freeform 463"/>
            <p:cNvSpPr/>
            <p:nvPr/>
          </p:nvSpPr>
          <p:spPr bwMode="auto">
            <a:xfrm>
              <a:off x="4781305" y="887812"/>
              <a:ext cx="1185863" cy="492125"/>
            </a:xfrm>
            <a:custGeom>
              <a:avLst/>
              <a:gdLst>
                <a:gd name="T0" fmla="*/ 0 w 315"/>
                <a:gd name="T1" fmla="*/ 0 h 131"/>
                <a:gd name="T2" fmla="*/ 315 w 315"/>
                <a:gd name="T3" fmla="*/ 131 h 131"/>
                <a:gd name="T4" fmla="*/ 0 w 315"/>
                <a:gd name="T5" fmla="*/ 0 h 131"/>
              </a:gdLst>
              <a:ahLst/>
              <a:cxnLst>
                <a:cxn ang="0">
                  <a:pos x="T0" y="T1"/>
                </a:cxn>
                <a:cxn ang="0">
                  <a:pos x="T2" y="T3"/>
                </a:cxn>
                <a:cxn ang="0">
                  <a:pos x="T4" y="T5"/>
                </a:cxn>
              </a:cxnLst>
              <a:rect l="0" t="0" r="r" b="b"/>
              <a:pathLst>
                <a:path w="315" h="131">
                  <a:moveTo>
                    <a:pt x="0" y="0"/>
                  </a:moveTo>
                  <a:cubicBezTo>
                    <a:pt x="0" y="0"/>
                    <a:pt x="89" y="130"/>
                    <a:pt x="315" y="131"/>
                  </a:cubicBezTo>
                  <a:cubicBezTo>
                    <a:pt x="315" y="131"/>
                    <a:pt x="119" y="109"/>
                    <a:pt x="0" y="0"/>
                  </a:cubicBezTo>
                  <a:close/>
                </a:path>
              </a:pathLst>
            </a:custGeom>
            <a:solidFill>
              <a:srgbClr val="72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4" name="Freeform 464"/>
            <p:cNvSpPr/>
            <p:nvPr/>
          </p:nvSpPr>
          <p:spPr bwMode="auto">
            <a:xfrm>
              <a:off x="5211518" y="481412"/>
              <a:ext cx="914400" cy="793750"/>
            </a:xfrm>
            <a:custGeom>
              <a:avLst/>
              <a:gdLst>
                <a:gd name="T0" fmla="*/ 0 w 243"/>
                <a:gd name="T1" fmla="*/ 123 h 211"/>
                <a:gd name="T2" fmla="*/ 237 w 243"/>
                <a:gd name="T3" fmla="*/ 196 h 211"/>
                <a:gd name="T4" fmla="*/ 207 w 243"/>
                <a:gd name="T5" fmla="*/ 164 h 211"/>
                <a:gd name="T6" fmla="*/ 243 w 243"/>
                <a:gd name="T7" fmla="*/ 125 h 211"/>
                <a:gd name="T8" fmla="*/ 54 w 243"/>
                <a:gd name="T9" fmla="*/ 0 h 211"/>
                <a:gd name="T10" fmla="*/ 116 w 243"/>
                <a:gd name="T11" fmla="*/ 44 h 211"/>
                <a:gd name="T12" fmla="*/ 62 w 243"/>
                <a:gd name="T13" fmla="*/ 106 h 211"/>
                <a:gd name="T14" fmla="*/ 0 w 243"/>
                <a:gd name="T15" fmla="*/ 12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0" y="123"/>
                  </a:moveTo>
                  <a:cubicBezTo>
                    <a:pt x="0" y="123"/>
                    <a:pt x="98" y="211"/>
                    <a:pt x="237" y="196"/>
                  </a:cubicBezTo>
                  <a:cubicBezTo>
                    <a:pt x="237" y="196"/>
                    <a:pt x="171" y="159"/>
                    <a:pt x="207" y="164"/>
                  </a:cubicBezTo>
                  <a:cubicBezTo>
                    <a:pt x="207" y="164"/>
                    <a:pt x="134" y="50"/>
                    <a:pt x="243" y="125"/>
                  </a:cubicBezTo>
                  <a:cubicBezTo>
                    <a:pt x="243" y="125"/>
                    <a:pt x="228" y="5"/>
                    <a:pt x="54" y="0"/>
                  </a:cubicBezTo>
                  <a:cubicBezTo>
                    <a:pt x="54" y="0"/>
                    <a:pt x="142" y="11"/>
                    <a:pt x="116" y="44"/>
                  </a:cubicBezTo>
                  <a:cubicBezTo>
                    <a:pt x="91" y="76"/>
                    <a:pt x="17" y="51"/>
                    <a:pt x="62" y="106"/>
                  </a:cubicBezTo>
                  <a:cubicBezTo>
                    <a:pt x="106" y="162"/>
                    <a:pt x="0" y="123"/>
                    <a:pt x="0" y="123"/>
                  </a:cubicBezTo>
                  <a:close/>
                </a:path>
              </a:pathLst>
            </a:custGeom>
            <a:solidFill>
              <a:srgbClr val="72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5" name="Freeform 465"/>
            <p:cNvSpPr/>
            <p:nvPr/>
          </p:nvSpPr>
          <p:spPr bwMode="auto">
            <a:xfrm>
              <a:off x="5986218" y="1349774"/>
              <a:ext cx="173038" cy="269875"/>
            </a:xfrm>
            <a:custGeom>
              <a:avLst/>
              <a:gdLst>
                <a:gd name="T0" fmla="*/ 12 w 46"/>
                <a:gd name="T1" fmla="*/ 8 h 72"/>
                <a:gd name="T2" fmla="*/ 46 w 46"/>
                <a:gd name="T3" fmla="*/ 0 h 72"/>
                <a:gd name="T4" fmla="*/ 0 w 46"/>
                <a:gd name="T5" fmla="*/ 72 h 72"/>
                <a:gd name="T6" fmla="*/ 12 w 46"/>
                <a:gd name="T7" fmla="*/ 8 h 72"/>
              </a:gdLst>
              <a:ahLst/>
              <a:cxnLst>
                <a:cxn ang="0">
                  <a:pos x="T0" y="T1"/>
                </a:cxn>
                <a:cxn ang="0">
                  <a:pos x="T2" y="T3"/>
                </a:cxn>
                <a:cxn ang="0">
                  <a:pos x="T4" y="T5"/>
                </a:cxn>
                <a:cxn ang="0">
                  <a:pos x="T6" y="T7"/>
                </a:cxn>
              </a:cxnLst>
              <a:rect l="0" t="0" r="r" b="b"/>
              <a:pathLst>
                <a:path w="46" h="72">
                  <a:moveTo>
                    <a:pt x="12" y="8"/>
                  </a:moveTo>
                  <a:cubicBezTo>
                    <a:pt x="46" y="0"/>
                    <a:pt x="46" y="0"/>
                    <a:pt x="46" y="0"/>
                  </a:cubicBezTo>
                  <a:cubicBezTo>
                    <a:pt x="46" y="0"/>
                    <a:pt x="37" y="52"/>
                    <a:pt x="0" y="72"/>
                  </a:cubicBezTo>
                  <a:lnTo>
                    <a:pt x="12" y="8"/>
                  </a:lnTo>
                  <a:close/>
                </a:path>
              </a:pathLst>
            </a:custGeom>
            <a:solidFill>
              <a:srgbClr val="543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6" name="Freeform 466"/>
            <p:cNvSpPr/>
            <p:nvPr/>
          </p:nvSpPr>
          <p:spPr bwMode="auto">
            <a:xfrm>
              <a:off x="3422405" y="590949"/>
              <a:ext cx="828675" cy="1377950"/>
            </a:xfrm>
            <a:custGeom>
              <a:avLst/>
              <a:gdLst>
                <a:gd name="T0" fmla="*/ 220 w 220"/>
                <a:gd name="T1" fmla="*/ 0 h 367"/>
                <a:gd name="T2" fmla="*/ 194 w 220"/>
                <a:gd name="T3" fmla="*/ 367 h 367"/>
                <a:gd name="T4" fmla="*/ 220 w 220"/>
                <a:gd name="T5" fmla="*/ 0 h 367"/>
              </a:gdLst>
              <a:ahLst/>
              <a:cxnLst>
                <a:cxn ang="0">
                  <a:pos x="T0" y="T1"/>
                </a:cxn>
                <a:cxn ang="0">
                  <a:pos x="T2" y="T3"/>
                </a:cxn>
                <a:cxn ang="0">
                  <a:pos x="T4" y="T5"/>
                </a:cxn>
              </a:cxnLst>
              <a:rect l="0" t="0" r="r" b="b"/>
              <a:pathLst>
                <a:path w="220" h="367">
                  <a:moveTo>
                    <a:pt x="220" y="0"/>
                  </a:moveTo>
                  <a:cubicBezTo>
                    <a:pt x="220" y="0"/>
                    <a:pt x="34" y="257"/>
                    <a:pt x="194" y="367"/>
                  </a:cubicBezTo>
                  <a:cubicBezTo>
                    <a:pt x="194" y="367"/>
                    <a:pt x="0" y="308"/>
                    <a:pt x="220" y="0"/>
                  </a:cubicBezTo>
                  <a:close/>
                </a:path>
              </a:pathLst>
            </a:custGeom>
            <a:solidFill>
              <a:srgbClr val="72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7" name="Freeform 467"/>
            <p:cNvSpPr/>
            <p:nvPr/>
          </p:nvSpPr>
          <p:spPr bwMode="auto">
            <a:xfrm>
              <a:off x="4168530" y="324249"/>
              <a:ext cx="379413" cy="803275"/>
            </a:xfrm>
            <a:custGeom>
              <a:avLst/>
              <a:gdLst>
                <a:gd name="T0" fmla="*/ 90 w 101"/>
                <a:gd name="T1" fmla="*/ 19 h 214"/>
                <a:gd name="T2" fmla="*/ 88 w 101"/>
                <a:gd name="T3" fmla="*/ 2 h 214"/>
                <a:gd name="T4" fmla="*/ 83 w 101"/>
                <a:gd name="T5" fmla="*/ 0 h 214"/>
                <a:gd name="T6" fmla="*/ 101 w 101"/>
                <a:gd name="T7" fmla="*/ 214 h 214"/>
                <a:gd name="T8" fmla="*/ 90 w 101"/>
                <a:gd name="T9" fmla="*/ 19 h 214"/>
              </a:gdLst>
              <a:ahLst/>
              <a:cxnLst>
                <a:cxn ang="0">
                  <a:pos x="T0" y="T1"/>
                </a:cxn>
                <a:cxn ang="0">
                  <a:pos x="T2" y="T3"/>
                </a:cxn>
                <a:cxn ang="0">
                  <a:pos x="T4" y="T5"/>
                </a:cxn>
                <a:cxn ang="0">
                  <a:pos x="T6" y="T7"/>
                </a:cxn>
                <a:cxn ang="0">
                  <a:pos x="T8" y="T9"/>
                </a:cxn>
              </a:cxnLst>
              <a:rect l="0" t="0" r="r" b="b"/>
              <a:pathLst>
                <a:path w="101" h="214">
                  <a:moveTo>
                    <a:pt x="90" y="19"/>
                  </a:moveTo>
                  <a:cubicBezTo>
                    <a:pt x="88" y="2"/>
                    <a:pt x="88" y="2"/>
                    <a:pt x="88" y="2"/>
                  </a:cubicBezTo>
                  <a:cubicBezTo>
                    <a:pt x="83" y="0"/>
                    <a:pt x="83" y="0"/>
                    <a:pt x="83" y="0"/>
                  </a:cubicBezTo>
                  <a:cubicBezTo>
                    <a:pt x="0" y="150"/>
                    <a:pt x="101" y="214"/>
                    <a:pt x="101" y="214"/>
                  </a:cubicBezTo>
                  <a:cubicBezTo>
                    <a:pt x="38" y="127"/>
                    <a:pt x="90" y="19"/>
                    <a:pt x="90" y="19"/>
                  </a:cubicBezTo>
                  <a:close/>
                </a:path>
              </a:pathLst>
            </a:custGeom>
            <a:solidFill>
              <a:srgbClr val="543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8" name="Freeform 468"/>
            <p:cNvSpPr/>
            <p:nvPr/>
          </p:nvSpPr>
          <p:spPr bwMode="auto">
            <a:xfrm>
              <a:off x="3728793" y="-44051"/>
              <a:ext cx="2133600" cy="1435100"/>
            </a:xfrm>
            <a:custGeom>
              <a:avLst/>
              <a:gdLst>
                <a:gd name="T0" fmla="*/ 6 w 567"/>
                <a:gd name="T1" fmla="*/ 382 h 382"/>
                <a:gd name="T2" fmla="*/ 270 w 567"/>
                <a:gd name="T3" fmla="*/ 85 h 382"/>
                <a:gd name="T4" fmla="*/ 567 w 567"/>
                <a:gd name="T5" fmla="*/ 138 h 382"/>
                <a:gd name="T6" fmla="*/ 385 w 567"/>
                <a:gd name="T7" fmla="*/ 39 h 382"/>
                <a:gd name="T8" fmla="*/ 79 w 567"/>
                <a:gd name="T9" fmla="*/ 143 h 382"/>
                <a:gd name="T10" fmla="*/ 0 w 567"/>
                <a:gd name="T11" fmla="*/ 363 h 382"/>
                <a:gd name="T12" fmla="*/ 6 w 567"/>
                <a:gd name="T13" fmla="*/ 382 h 382"/>
              </a:gdLst>
              <a:ahLst/>
              <a:cxnLst>
                <a:cxn ang="0">
                  <a:pos x="T0" y="T1"/>
                </a:cxn>
                <a:cxn ang="0">
                  <a:pos x="T2" y="T3"/>
                </a:cxn>
                <a:cxn ang="0">
                  <a:pos x="T4" y="T5"/>
                </a:cxn>
                <a:cxn ang="0">
                  <a:pos x="T6" y="T7"/>
                </a:cxn>
                <a:cxn ang="0">
                  <a:pos x="T8" y="T9"/>
                </a:cxn>
                <a:cxn ang="0">
                  <a:pos x="T10" y="T11"/>
                </a:cxn>
                <a:cxn ang="0">
                  <a:pos x="T12" y="T13"/>
                </a:cxn>
              </a:cxnLst>
              <a:rect l="0" t="0" r="r" b="b"/>
              <a:pathLst>
                <a:path w="567" h="382">
                  <a:moveTo>
                    <a:pt x="6" y="382"/>
                  </a:moveTo>
                  <a:cubicBezTo>
                    <a:pt x="6" y="382"/>
                    <a:pt x="57" y="98"/>
                    <a:pt x="270" y="85"/>
                  </a:cubicBezTo>
                  <a:cubicBezTo>
                    <a:pt x="483" y="72"/>
                    <a:pt x="567" y="138"/>
                    <a:pt x="567" y="138"/>
                  </a:cubicBezTo>
                  <a:cubicBezTo>
                    <a:pt x="567" y="138"/>
                    <a:pt x="518" y="44"/>
                    <a:pt x="385" y="39"/>
                  </a:cubicBezTo>
                  <a:cubicBezTo>
                    <a:pt x="385" y="39"/>
                    <a:pt x="193" y="0"/>
                    <a:pt x="79" y="143"/>
                  </a:cubicBezTo>
                  <a:cubicBezTo>
                    <a:pt x="79" y="143"/>
                    <a:pt x="13" y="241"/>
                    <a:pt x="0" y="363"/>
                  </a:cubicBezTo>
                  <a:lnTo>
                    <a:pt x="6" y="3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9" name="Freeform 469"/>
            <p:cNvSpPr/>
            <p:nvPr/>
          </p:nvSpPr>
          <p:spPr bwMode="auto">
            <a:xfrm>
              <a:off x="3100142" y="1341837"/>
              <a:ext cx="481013" cy="1687513"/>
            </a:xfrm>
            <a:custGeom>
              <a:avLst/>
              <a:gdLst>
                <a:gd name="T0" fmla="*/ 74 w 128"/>
                <a:gd name="T1" fmla="*/ 0 h 449"/>
                <a:gd name="T2" fmla="*/ 128 w 128"/>
                <a:gd name="T3" fmla="*/ 449 h 449"/>
                <a:gd name="T4" fmla="*/ 74 w 128"/>
                <a:gd name="T5" fmla="*/ 0 h 449"/>
              </a:gdLst>
              <a:ahLst/>
              <a:cxnLst>
                <a:cxn ang="0">
                  <a:pos x="T0" y="T1"/>
                </a:cxn>
                <a:cxn ang="0">
                  <a:pos x="T2" y="T3"/>
                </a:cxn>
                <a:cxn ang="0">
                  <a:pos x="T4" y="T5"/>
                </a:cxn>
              </a:cxnLst>
              <a:rect l="0" t="0" r="r" b="b"/>
              <a:pathLst>
                <a:path w="128" h="449">
                  <a:moveTo>
                    <a:pt x="74" y="0"/>
                  </a:moveTo>
                  <a:cubicBezTo>
                    <a:pt x="74" y="0"/>
                    <a:pt x="0" y="296"/>
                    <a:pt x="128" y="449"/>
                  </a:cubicBezTo>
                  <a:cubicBezTo>
                    <a:pt x="128" y="449"/>
                    <a:pt x="39" y="344"/>
                    <a:pt x="74" y="0"/>
                  </a:cubicBezTo>
                  <a:close/>
                </a:path>
              </a:pathLst>
            </a:custGeom>
            <a:solidFill>
              <a:srgbClr val="72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0" name="Freeform 470"/>
            <p:cNvSpPr/>
            <p:nvPr/>
          </p:nvSpPr>
          <p:spPr bwMode="auto">
            <a:xfrm>
              <a:off x="4797180" y="2930924"/>
              <a:ext cx="123825" cy="354013"/>
            </a:xfrm>
            <a:custGeom>
              <a:avLst/>
              <a:gdLst>
                <a:gd name="T0" fmla="*/ 0 w 33"/>
                <a:gd name="T1" fmla="*/ 0 h 94"/>
                <a:gd name="T2" fmla="*/ 14 w 33"/>
                <a:gd name="T3" fmla="*/ 94 h 94"/>
                <a:gd name="T4" fmla="*/ 31 w 33"/>
                <a:gd name="T5" fmla="*/ 82 h 94"/>
                <a:gd name="T6" fmla="*/ 0 w 33"/>
                <a:gd name="T7" fmla="*/ 0 h 94"/>
              </a:gdLst>
              <a:ahLst/>
              <a:cxnLst>
                <a:cxn ang="0">
                  <a:pos x="T0" y="T1"/>
                </a:cxn>
                <a:cxn ang="0">
                  <a:pos x="T2" y="T3"/>
                </a:cxn>
                <a:cxn ang="0">
                  <a:pos x="T4" y="T5"/>
                </a:cxn>
                <a:cxn ang="0">
                  <a:pos x="T6" y="T7"/>
                </a:cxn>
              </a:cxnLst>
              <a:rect l="0" t="0" r="r" b="b"/>
              <a:pathLst>
                <a:path w="33" h="94">
                  <a:moveTo>
                    <a:pt x="0" y="0"/>
                  </a:moveTo>
                  <a:cubicBezTo>
                    <a:pt x="0" y="0"/>
                    <a:pt x="29" y="31"/>
                    <a:pt x="14" y="94"/>
                  </a:cubicBezTo>
                  <a:cubicBezTo>
                    <a:pt x="14" y="94"/>
                    <a:pt x="29" y="82"/>
                    <a:pt x="31" y="82"/>
                  </a:cubicBezTo>
                  <a:cubicBezTo>
                    <a:pt x="33" y="82"/>
                    <a:pt x="31" y="9"/>
                    <a:pt x="0" y="0"/>
                  </a:cubicBezTo>
                  <a:close/>
                </a:path>
              </a:pathLst>
            </a:custGeom>
            <a:solidFill>
              <a:srgbClr val="BE1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1" name="Freeform 471"/>
            <p:cNvSpPr/>
            <p:nvPr/>
          </p:nvSpPr>
          <p:spPr bwMode="auto">
            <a:xfrm>
              <a:off x="4824168" y="2664224"/>
              <a:ext cx="165100" cy="357188"/>
            </a:xfrm>
            <a:custGeom>
              <a:avLst/>
              <a:gdLst>
                <a:gd name="T0" fmla="*/ 44 w 44"/>
                <a:gd name="T1" fmla="*/ 95 h 95"/>
                <a:gd name="T2" fmla="*/ 8 w 44"/>
                <a:gd name="T3" fmla="*/ 39 h 95"/>
                <a:gd name="T4" fmla="*/ 0 w 44"/>
                <a:gd name="T5" fmla="*/ 27 h 95"/>
                <a:gd name="T6" fmla="*/ 2 w 44"/>
                <a:gd name="T7" fmla="*/ 15 h 95"/>
                <a:gd name="T8" fmla="*/ 44 w 44"/>
                <a:gd name="T9" fmla="*/ 95 h 95"/>
              </a:gdLst>
              <a:ahLst/>
              <a:cxnLst>
                <a:cxn ang="0">
                  <a:pos x="T0" y="T1"/>
                </a:cxn>
                <a:cxn ang="0">
                  <a:pos x="T2" y="T3"/>
                </a:cxn>
                <a:cxn ang="0">
                  <a:pos x="T4" y="T5"/>
                </a:cxn>
                <a:cxn ang="0">
                  <a:pos x="T6" y="T7"/>
                </a:cxn>
                <a:cxn ang="0">
                  <a:pos x="T8" y="T9"/>
                </a:cxn>
              </a:cxnLst>
              <a:rect l="0" t="0" r="r" b="b"/>
              <a:pathLst>
                <a:path w="44" h="95">
                  <a:moveTo>
                    <a:pt x="44" y="95"/>
                  </a:moveTo>
                  <a:cubicBezTo>
                    <a:pt x="44" y="95"/>
                    <a:pt x="16" y="78"/>
                    <a:pt x="8" y="39"/>
                  </a:cubicBezTo>
                  <a:cubicBezTo>
                    <a:pt x="0" y="27"/>
                    <a:pt x="0" y="27"/>
                    <a:pt x="0" y="27"/>
                  </a:cubicBezTo>
                  <a:cubicBezTo>
                    <a:pt x="2" y="15"/>
                    <a:pt x="2" y="15"/>
                    <a:pt x="2" y="15"/>
                  </a:cubicBezTo>
                  <a:cubicBezTo>
                    <a:pt x="2" y="15"/>
                    <a:pt x="42" y="0"/>
                    <a:pt x="44" y="95"/>
                  </a:cubicBezTo>
                  <a:close/>
                </a:path>
              </a:pathLst>
            </a:custGeom>
            <a:solidFill>
              <a:srgbClr val="CB3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2" name="Freeform 472"/>
            <p:cNvSpPr/>
            <p:nvPr/>
          </p:nvSpPr>
          <p:spPr bwMode="auto">
            <a:xfrm>
              <a:off x="4341568" y="2548337"/>
              <a:ext cx="1309688" cy="904875"/>
            </a:xfrm>
            <a:custGeom>
              <a:avLst/>
              <a:gdLst>
                <a:gd name="T0" fmla="*/ 338 w 348"/>
                <a:gd name="T1" fmla="*/ 136 h 241"/>
                <a:gd name="T2" fmla="*/ 296 w 348"/>
                <a:gd name="T3" fmla="*/ 148 h 241"/>
                <a:gd name="T4" fmla="*/ 300 w 348"/>
                <a:gd name="T5" fmla="*/ 120 h 241"/>
                <a:gd name="T6" fmla="*/ 257 w 348"/>
                <a:gd name="T7" fmla="*/ 132 h 241"/>
                <a:gd name="T8" fmla="*/ 227 w 348"/>
                <a:gd name="T9" fmla="*/ 131 h 241"/>
                <a:gd name="T10" fmla="*/ 210 w 348"/>
                <a:gd name="T11" fmla="*/ 137 h 241"/>
                <a:gd name="T12" fmla="*/ 127 w 348"/>
                <a:gd name="T13" fmla="*/ 195 h 241"/>
                <a:gd name="T14" fmla="*/ 51 w 348"/>
                <a:gd name="T15" fmla="*/ 45 h 241"/>
                <a:gd name="T16" fmla="*/ 2 w 348"/>
                <a:gd name="T17" fmla="*/ 74 h 241"/>
                <a:gd name="T18" fmla="*/ 104 w 348"/>
                <a:gd name="T19" fmla="*/ 223 h 241"/>
                <a:gd name="T20" fmla="*/ 122 w 348"/>
                <a:gd name="T21" fmla="*/ 233 h 241"/>
                <a:gd name="T22" fmla="*/ 227 w 348"/>
                <a:gd name="T23" fmla="*/ 159 h 241"/>
                <a:gd name="T24" fmla="*/ 322 w 348"/>
                <a:gd name="T25" fmla="*/ 159 h 241"/>
                <a:gd name="T26" fmla="*/ 348 w 348"/>
                <a:gd name="T27" fmla="*/ 141 h 241"/>
                <a:gd name="T28" fmla="*/ 338 w 348"/>
                <a:gd name="T29" fmla="*/ 13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241">
                  <a:moveTo>
                    <a:pt x="338" y="136"/>
                  </a:moveTo>
                  <a:cubicBezTo>
                    <a:pt x="328" y="141"/>
                    <a:pt x="315" y="155"/>
                    <a:pt x="296" y="148"/>
                  </a:cubicBezTo>
                  <a:cubicBezTo>
                    <a:pt x="278" y="140"/>
                    <a:pt x="309" y="132"/>
                    <a:pt x="300" y="120"/>
                  </a:cubicBezTo>
                  <a:cubicBezTo>
                    <a:pt x="300" y="120"/>
                    <a:pt x="270" y="136"/>
                    <a:pt x="257" y="132"/>
                  </a:cubicBezTo>
                  <a:cubicBezTo>
                    <a:pt x="257" y="132"/>
                    <a:pt x="241" y="130"/>
                    <a:pt x="227" y="131"/>
                  </a:cubicBezTo>
                  <a:cubicBezTo>
                    <a:pt x="219" y="132"/>
                    <a:pt x="210" y="137"/>
                    <a:pt x="210" y="137"/>
                  </a:cubicBezTo>
                  <a:cubicBezTo>
                    <a:pt x="173" y="160"/>
                    <a:pt x="139" y="179"/>
                    <a:pt x="127" y="195"/>
                  </a:cubicBezTo>
                  <a:cubicBezTo>
                    <a:pt x="114" y="144"/>
                    <a:pt x="51" y="45"/>
                    <a:pt x="51" y="45"/>
                  </a:cubicBezTo>
                  <a:cubicBezTo>
                    <a:pt x="51" y="45"/>
                    <a:pt x="4" y="0"/>
                    <a:pt x="2" y="74"/>
                  </a:cubicBezTo>
                  <a:cubicBezTo>
                    <a:pt x="0" y="148"/>
                    <a:pt x="104" y="223"/>
                    <a:pt x="104" y="223"/>
                  </a:cubicBezTo>
                  <a:cubicBezTo>
                    <a:pt x="104" y="223"/>
                    <a:pt x="114" y="233"/>
                    <a:pt x="122" y="233"/>
                  </a:cubicBezTo>
                  <a:cubicBezTo>
                    <a:pt x="140" y="241"/>
                    <a:pt x="199" y="182"/>
                    <a:pt x="227" y="159"/>
                  </a:cubicBezTo>
                  <a:cubicBezTo>
                    <a:pt x="233" y="161"/>
                    <a:pt x="273" y="175"/>
                    <a:pt x="322" y="159"/>
                  </a:cubicBezTo>
                  <a:cubicBezTo>
                    <a:pt x="348" y="141"/>
                    <a:pt x="348" y="141"/>
                    <a:pt x="348" y="141"/>
                  </a:cubicBezTo>
                  <a:cubicBezTo>
                    <a:pt x="348" y="141"/>
                    <a:pt x="348" y="131"/>
                    <a:pt x="338" y="136"/>
                  </a:cubicBezTo>
                  <a:close/>
                </a:path>
              </a:pathLst>
            </a:custGeom>
            <a:solidFill>
              <a:srgbClr val="F3D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97" name="Picture 4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3630" y="2656287"/>
              <a:ext cx="5651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3" name="Freeform 474"/>
            <p:cNvSpPr/>
            <p:nvPr/>
          </p:nvSpPr>
          <p:spPr bwMode="auto">
            <a:xfrm>
              <a:off x="4514605" y="2597549"/>
              <a:ext cx="339725" cy="333375"/>
            </a:xfrm>
            <a:custGeom>
              <a:avLst/>
              <a:gdLst>
                <a:gd name="T0" fmla="*/ 24 w 214"/>
                <a:gd name="T1" fmla="*/ 0 h 210"/>
                <a:gd name="T2" fmla="*/ 0 w 214"/>
                <a:gd name="T3" fmla="*/ 30 h 210"/>
                <a:gd name="T4" fmla="*/ 33 w 214"/>
                <a:gd name="T5" fmla="*/ 132 h 210"/>
                <a:gd name="T6" fmla="*/ 178 w 214"/>
                <a:gd name="T7" fmla="*/ 210 h 210"/>
                <a:gd name="T8" fmla="*/ 214 w 214"/>
                <a:gd name="T9" fmla="*/ 135 h 210"/>
                <a:gd name="T10" fmla="*/ 190 w 214"/>
                <a:gd name="T11" fmla="*/ 92 h 210"/>
                <a:gd name="T12" fmla="*/ 24 w 214"/>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14" h="210">
                  <a:moveTo>
                    <a:pt x="24" y="0"/>
                  </a:moveTo>
                  <a:lnTo>
                    <a:pt x="0" y="30"/>
                  </a:lnTo>
                  <a:lnTo>
                    <a:pt x="33" y="132"/>
                  </a:lnTo>
                  <a:lnTo>
                    <a:pt x="178" y="210"/>
                  </a:lnTo>
                  <a:lnTo>
                    <a:pt x="214" y="135"/>
                  </a:lnTo>
                  <a:lnTo>
                    <a:pt x="190" y="92"/>
                  </a:lnTo>
                  <a:lnTo>
                    <a:pt x="24" y="0"/>
                  </a:lnTo>
                  <a:close/>
                </a:path>
              </a:pathLst>
            </a:custGeom>
            <a:solidFill>
              <a:srgbClr val="F3D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4" name="Freeform 475"/>
            <p:cNvSpPr/>
            <p:nvPr/>
          </p:nvSpPr>
          <p:spPr bwMode="auto">
            <a:xfrm>
              <a:off x="4232030" y="2419749"/>
              <a:ext cx="411163" cy="628650"/>
            </a:xfrm>
            <a:custGeom>
              <a:avLst/>
              <a:gdLst>
                <a:gd name="T0" fmla="*/ 109 w 109"/>
                <a:gd name="T1" fmla="*/ 124 h 167"/>
                <a:gd name="T2" fmla="*/ 45 w 109"/>
                <a:gd name="T3" fmla="*/ 167 h 167"/>
                <a:gd name="T4" fmla="*/ 31 w 109"/>
                <a:gd name="T5" fmla="*/ 52 h 167"/>
                <a:gd name="T6" fmla="*/ 109 w 109"/>
                <a:gd name="T7" fmla="*/ 124 h 167"/>
              </a:gdLst>
              <a:ahLst/>
              <a:cxnLst>
                <a:cxn ang="0">
                  <a:pos x="T0" y="T1"/>
                </a:cxn>
                <a:cxn ang="0">
                  <a:pos x="T2" y="T3"/>
                </a:cxn>
                <a:cxn ang="0">
                  <a:pos x="T4" y="T5"/>
                </a:cxn>
                <a:cxn ang="0">
                  <a:pos x="T6" y="T7"/>
                </a:cxn>
              </a:cxnLst>
              <a:rect l="0" t="0" r="r" b="b"/>
              <a:pathLst>
                <a:path w="109" h="167">
                  <a:moveTo>
                    <a:pt x="109" y="124"/>
                  </a:moveTo>
                  <a:cubicBezTo>
                    <a:pt x="109" y="124"/>
                    <a:pt x="44" y="123"/>
                    <a:pt x="45" y="167"/>
                  </a:cubicBezTo>
                  <a:cubicBezTo>
                    <a:pt x="45" y="167"/>
                    <a:pt x="0" y="104"/>
                    <a:pt x="31" y="52"/>
                  </a:cubicBezTo>
                  <a:cubicBezTo>
                    <a:pt x="61" y="0"/>
                    <a:pt x="107" y="111"/>
                    <a:pt x="109" y="124"/>
                  </a:cubicBezTo>
                  <a:close/>
                </a:path>
              </a:pathLst>
            </a:custGeom>
            <a:solidFill>
              <a:srgbClr val="EF40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5" name="Oval 476"/>
            <p:cNvSpPr>
              <a:spLocks noChangeArrowheads="1"/>
            </p:cNvSpPr>
            <p:nvPr/>
          </p:nvSpPr>
          <p:spPr bwMode="auto">
            <a:xfrm>
              <a:off x="4781305" y="2905524"/>
              <a:ext cx="73025" cy="714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6" name="Freeform 477"/>
            <p:cNvSpPr/>
            <p:nvPr/>
          </p:nvSpPr>
          <p:spPr bwMode="auto">
            <a:xfrm>
              <a:off x="3663705" y="1225949"/>
              <a:ext cx="112713" cy="176213"/>
            </a:xfrm>
            <a:custGeom>
              <a:avLst/>
              <a:gdLst>
                <a:gd name="T0" fmla="*/ 30 w 30"/>
                <a:gd name="T1" fmla="*/ 47 h 47"/>
                <a:gd name="T2" fmla="*/ 0 w 30"/>
                <a:gd name="T3" fmla="*/ 23 h 47"/>
                <a:gd name="T4" fmla="*/ 30 w 30"/>
                <a:gd name="T5" fmla="*/ 47 h 47"/>
              </a:gdLst>
              <a:ahLst/>
              <a:cxnLst>
                <a:cxn ang="0">
                  <a:pos x="T0" y="T1"/>
                </a:cxn>
                <a:cxn ang="0">
                  <a:pos x="T2" y="T3"/>
                </a:cxn>
                <a:cxn ang="0">
                  <a:pos x="T4" y="T5"/>
                </a:cxn>
              </a:cxnLst>
              <a:rect l="0" t="0" r="r" b="b"/>
              <a:pathLst>
                <a:path w="30" h="47">
                  <a:moveTo>
                    <a:pt x="30" y="47"/>
                  </a:moveTo>
                  <a:cubicBezTo>
                    <a:pt x="30" y="47"/>
                    <a:pt x="19" y="14"/>
                    <a:pt x="0" y="23"/>
                  </a:cubicBezTo>
                  <a:cubicBezTo>
                    <a:pt x="0" y="23"/>
                    <a:pt x="22" y="0"/>
                    <a:pt x="30" y="47"/>
                  </a:cubicBezTo>
                  <a:close/>
                </a:path>
              </a:pathLst>
            </a:custGeom>
            <a:solidFill>
              <a:srgbClr val="DDA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7" name="Freeform 478"/>
            <p:cNvSpPr/>
            <p:nvPr/>
          </p:nvSpPr>
          <p:spPr bwMode="auto">
            <a:xfrm>
              <a:off x="3377955" y="736999"/>
              <a:ext cx="642938" cy="1190625"/>
            </a:xfrm>
            <a:custGeom>
              <a:avLst/>
              <a:gdLst>
                <a:gd name="T0" fmla="*/ 171 w 171"/>
                <a:gd name="T1" fmla="*/ 0 h 317"/>
                <a:gd name="T2" fmla="*/ 142 w 171"/>
                <a:gd name="T3" fmla="*/ 317 h 317"/>
                <a:gd name="T4" fmla="*/ 171 w 171"/>
                <a:gd name="T5" fmla="*/ 0 h 317"/>
              </a:gdLst>
              <a:ahLst/>
              <a:cxnLst>
                <a:cxn ang="0">
                  <a:pos x="T0" y="T1"/>
                </a:cxn>
                <a:cxn ang="0">
                  <a:pos x="T2" y="T3"/>
                </a:cxn>
                <a:cxn ang="0">
                  <a:pos x="T4" y="T5"/>
                </a:cxn>
              </a:cxnLst>
              <a:rect l="0" t="0" r="r" b="b"/>
              <a:pathLst>
                <a:path w="171" h="317">
                  <a:moveTo>
                    <a:pt x="171" y="0"/>
                  </a:moveTo>
                  <a:cubicBezTo>
                    <a:pt x="171" y="0"/>
                    <a:pt x="69" y="196"/>
                    <a:pt x="142" y="317"/>
                  </a:cubicBezTo>
                  <a:cubicBezTo>
                    <a:pt x="142" y="317"/>
                    <a:pt x="0" y="242"/>
                    <a:pt x="171" y="0"/>
                  </a:cubicBezTo>
                  <a:close/>
                </a:path>
              </a:pathLst>
            </a:custGeom>
            <a:solidFill>
              <a:srgbClr val="543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文本框 3"/>
          <p:cNvSpPr txBox="1"/>
          <p:nvPr/>
        </p:nvSpPr>
        <p:spPr>
          <a:xfrm>
            <a:off x="3900050" y="1276981"/>
            <a:ext cx="5301698" cy="1569660"/>
          </a:xfrm>
          <a:prstGeom prst="rect">
            <a:avLst/>
          </a:prstGeom>
          <a:noFill/>
        </p:spPr>
        <p:txBody>
          <a:bodyPr wrap="square" rtlCol="0">
            <a:spAutoFit/>
          </a:bodyPr>
          <a:lstStyle/>
          <a:p>
            <a:pPr algn="ctr"/>
            <a:r>
              <a:rPr lang="zh-CN" altLang="en-US" sz="4800" dirty="0">
                <a:solidFill>
                  <a:schemeClr val="bg1"/>
                </a:solidFill>
                <a:latin typeface="时尚中黑简体" panose="01010104010101010101" pitchFamily="2" charset="-122"/>
                <a:ea typeface="时尚中黑简体" panose="01010104010101010101" pitchFamily="2" charset="-122"/>
              </a:rPr>
              <a:t>超萌时尚</a:t>
            </a:r>
            <a:endParaRPr lang="en-US" altLang="zh-CN" sz="4800" dirty="0">
              <a:solidFill>
                <a:schemeClr val="bg1"/>
              </a:solidFill>
              <a:latin typeface="时尚中黑简体" panose="01010104010101010101" pitchFamily="2" charset="-122"/>
              <a:ea typeface="时尚中黑简体" panose="01010104010101010101" pitchFamily="2" charset="-122"/>
            </a:endParaRPr>
          </a:p>
          <a:p>
            <a:pPr algn="ctr"/>
            <a:r>
              <a:rPr lang="zh-CN" altLang="en-US" sz="4800" dirty="0">
                <a:solidFill>
                  <a:schemeClr val="bg1"/>
                </a:solidFill>
                <a:latin typeface="时尚中黑简体" panose="01010104010101010101" pitchFamily="2" charset="-122"/>
                <a:ea typeface="时尚中黑简体" panose="01010104010101010101" pitchFamily="2" charset="-122"/>
              </a:rPr>
              <a:t>毕业论文答辩模板</a:t>
            </a:r>
          </a:p>
        </p:txBody>
      </p:sp>
      <p:grpSp>
        <p:nvGrpSpPr>
          <p:cNvPr id="6" name="组合 5"/>
          <p:cNvGrpSpPr/>
          <p:nvPr/>
        </p:nvGrpSpPr>
        <p:grpSpPr>
          <a:xfrm>
            <a:off x="4308436" y="3105752"/>
            <a:ext cx="4377821" cy="948582"/>
            <a:chOff x="4306054" y="3105752"/>
            <a:chExt cx="4377821" cy="948582"/>
          </a:xfrm>
        </p:grpSpPr>
        <p:grpSp>
          <p:nvGrpSpPr>
            <p:cNvPr id="5" name="组合 4"/>
            <p:cNvGrpSpPr/>
            <p:nvPr/>
          </p:nvGrpSpPr>
          <p:grpSpPr>
            <a:xfrm>
              <a:off x="4413161" y="3105752"/>
              <a:ext cx="4270714" cy="400110"/>
              <a:chOff x="3897669" y="3105752"/>
              <a:chExt cx="4270714" cy="400110"/>
            </a:xfrm>
          </p:grpSpPr>
          <p:sp>
            <p:nvSpPr>
              <p:cNvPr id="258" name="文本框 257"/>
              <p:cNvSpPr txBox="1"/>
              <p:nvPr/>
            </p:nvSpPr>
            <p:spPr>
              <a:xfrm>
                <a:off x="3897669" y="3105752"/>
                <a:ext cx="1981513" cy="400110"/>
              </a:xfrm>
              <a:prstGeom prst="rect">
                <a:avLst/>
              </a:prstGeom>
              <a:noFill/>
            </p:spPr>
            <p:txBody>
              <a:bodyPr wrap="square" rtlCol="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rPr>
                  <a:t>学生：</a:t>
                </a:r>
                <a:r>
                  <a:rPr lang="en-US" altLang="zh-CN" sz="2000" dirty="0">
                    <a:solidFill>
                      <a:schemeClr val="bg1"/>
                    </a:solidFill>
                    <a:latin typeface="时尚中黑简体" panose="01010104010101010101" pitchFamily="2" charset="-122"/>
                    <a:ea typeface="时尚中黑简体" panose="01010104010101010101" pitchFamily="2" charset="-122"/>
                  </a:rPr>
                  <a:t>wen</a:t>
                </a:r>
                <a:r>
                  <a:rPr lang="zh-CN" altLang="en-US" sz="2000" dirty="0">
                    <a:solidFill>
                      <a:schemeClr val="bg1"/>
                    </a:solidFill>
                    <a:latin typeface="时尚中黑简体" panose="01010104010101010101" pitchFamily="2" charset="-122"/>
                    <a:ea typeface="时尚中黑简体" panose="01010104010101010101" pitchFamily="2" charset="-122"/>
                  </a:rPr>
                  <a:t>        </a:t>
                </a:r>
              </a:p>
            </p:txBody>
          </p:sp>
          <p:sp>
            <p:nvSpPr>
              <p:cNvPr id="261" name="文本框 260"/>
              <p:cNvSpPr txBox="1"/>
              <p:nvPr/>
            </p:nvSpPr>
            <p:spPr>
              <a:xfrm>
                <a:off x="6186870" y="3105752"/>
                <a:ext cx="1981513" cy="400110"/>
              </a:xfrm>
              <a:prstGeom prst="rect">
                <a:avLst/>
              </a:prstGeom>
              <a:noFill/>
            </p:spPr>
            <p:txBody>
              <a:bodyPr wrap="square" rtlCol="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rPr>
                  <a:t>导师：</a:t>
                </a:r>
                <a:r>
                  <a:rPr lang="en-US" altLang="zh-CN" sz="2000" dirty="0" err="1">
                    <a:solidFill>
                      <a:schemeClr val="bg1"/>
                    </a:solidFill>
                    <a:latin typeface="时尚中黑简体" panose="01010104010101010101" pitchFamily="2" charset="-122"/>
                    <a:ea typeface="时尚中黑简体" panose="01010104010101010101" pitchFamily="2" charset="-122"/>
                  </a:rPr>
                  <a:t>zeng</a:t>
                </a:r>
                <a:r>
                  <a:rPr lang="zh-CN" altLang="en-US" sz="2000" dirty="0">
                    <a:solidFill>
                      <a:schemeClr val="bg1"/>
                    </a:solidFill>
                    <a:latin typeface="时尚中黑简体" panose="01010104010101010101" pitchFamily="2" charset="-122"/>
                    <a:ea typeface="时尚中黑简体" panose="01010104010101010101" pitchFamily="2" charset="-122"/>
                  </a:rPr>
                  <a:t>        </a:t>
                </a:r>
              </a:p>
            </p:txBody>
          </p:sp>
        </p:grpSp>
        <p:sp>
          <p:nvSpPr>
            <p:cNvPr id="262" name="文本框 261"/>
            <p:cNvSpPr txBox="1"/>
            <p:nvPr/>
          </p:nvSpPr>
          <p:spPr>
            <a:xfrm>
              <a:off x="4306054" y="3654224"/>
              <a:ext cx="2808307" cy="400110"/>
            </a:xfrm>
            <a:prstGeom prst="rect">
              <a:avLst/>
            </a:prstGeom>
            <a:noFill/>
          </p:spPr>
          <p:txBody>
            <a:bodyPr wrap="square" rtlCol="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rPr>
                <a:t>时间：</a:t>
              </a:r>
              <a:r>
                <a:rPr lang="en-US" altLang="zh-CN" sz="2000" dirty="0">
                  <a:solidFill>
                    <a:schemeClr val="bg1"/>
                  </a:solidFill>
                  <a:latin typeface="时尚中黑简体" panose="01010104010101010101" pitchFamily="2" charset="-122"/>
                  <a:ea typeface="时尚中黑简体" panose="01010104010101010101" pitchFamily="2" charset="-122"/>
                </a:rPr>
                <a:t>2018</a:t>
              </a:r>
              <a:r>
                <a:rPr lang="zh-CN" altLang="en-US" sz="2000" dirty="0">
                  <a:solidFill>
                    <a:schemeClr val="bg1"/>
                  </a:solidFill>
                  <a:latin typeface="时尚中黑简体" panose="01010104010101010101" pitchFamily="2" charset="-122"/>
                  <a:ea typeface="时尚中黑简体" panose="01010104010101010101" pitchFamily="2" charset="-122"/>
                </a:rPr>
                <a:t>年</a:t>
              </a:r>
              <a:r>
                <a:rPr lang="en-US" altLang="zh-CN" sz="2000" dirty="0">
                  <a:solidFill>
                    <a:schemeClr val="bg1"/>
                  </a:solidFill>
                  <a:latin typeface="时尚中黑简体" panose="01010104010101010101" pitchFamily="2" charset="-122"/>
                  <a:ea typeface="时尚中黑简体" panose="01010104010101010101" pitchFamily="2" charset="-122"/>
                </a:rPr>
                <a:t>6</a:t>
              </a:r>
              <a:r>
                <a:rPr lang="zh-CN" altLang="en-US" sz="2000" dirty="0">
                  <a:solidFill>
                    <a:schemeClr val="bg1"/>
                  </a:solidFill>
                  <a:latin typeface="时尚中黑简体" panose="01010104010101010101" pitchFamily="2" charset="-122"/>
                  <a:ea typeface="时尚中黑简体" panose="01010104010101010101" pitchFamily="2" charset="-122"/>
                </a:rPr>
                <a:t>月        </a:t>
              </a:r>
            </a:p>
          </p:txBody>
        </p:sp>
      </p:grpSp>
      <p:grpSp>
        <p:nvGrpSpPr>
          <p:cNvPr id="21" name="组合 20"/>
          <p:cNvGrpSpPr/>
          <p:nvPr/>
        </p:nvGrpSpPr>
        <p:grpSpPr>
          <a:xfrm>
            <a:off x="9355297" y="3104516"/>
            <a:ext cx="1711325" cy="2100263"/>
            <a:chOff x="9375775" y="3089275"/>
            <a:chExt cx="1711325" cy="2100263"/>
          </a:xfrm>
        </p:grpSpPr>
        <p:sp>
          <p:nvSpPr>
            <p:cNvPr id="9" name="Freeform 5"/>
            <p:cNvSpPr/>
            <p:nvPr/>
          </p:nvSpPr>
          <p:spPr bwMode="auto">
            <a:xfrm>
              <a:off x="9375775" y="3089275"/>
              <a:ext cx="1711325" cy="2100263"/>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10071100" y="3681413"/>
              <a:ext cx="287338" cy="225425"/>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p:nvPr/>
          </p:nvSpPr>
          <p:spPr bwMode="auto">
            <a:xfrm>
              <a:off x="9715500" y="3654425"/>
              <a:ext cx="219075" cy="215900"/>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p:nvPr/>
          </p:nvSpPr>
          <p:spPr bwMode="auto">
            <a:xfrm>
              <a:off x="10315575" y="3379788"/>
              <a:ext cx="219075" cy="214313"/>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9217223" y="3762320"/>
            <a:ext cx="1271170" cy="973056"/>
            <a:chOff x="6244642" y="1674763"/>
            <a:chExt cx="2417878" cy="1850839"/>
          </a:xfrm>
        </p:grpSpPr>
        <p:sp>
          <p:nvSpPr>
            <p:cNvPr id="25" name="Freeform 5791"/>
            <p:cNvSpPr/>
            <p:nvPr/>
          </p:nvSpPr>
          <p:spPr bwMode="auto">
            <a:xfrm>
              <a:off x="6289241" y="2337370"/>
              <a:ext cx="187952" cy="203879"/>
            </a:xfrm>
            <a:custGeom>
              <a:avLst/>
              <a:gdLst>
                <a:gd name="T0" fmla="*/ 25 w 25"/>
                <a:gd name="T1" fmla="*/ 5 h 27"/>
                <a:gd name="T2" fmla="*/ 0 w 25"/>
                <a:gd name="T3" fmla="*/ 0 h 27"/>
                <a:gd name="T4" fmla="*/ 12 w 25"/>
                <a:gd name="T5" fmla="*/ 22 h 27"/>
                <a:gd name="T6" fmla="*/ 25 w 25"/>
                <a:gd name="T7" fmla="*/ 26 h 27"/>
                <a:gd name="T8" fmla="*/ 25 w 25"/>
                <a:gd name="T9" fmla="*/ 5 h 27"/>
              </a:gdLst>
              <a:ahLst/>
              <a:cxnLst>
                <a:cxn ang="0">
                  <a:pos x="T0" y="T1"/>
                </a:cxn>
                <a:cxn ang="0">
                  <a:pos x="T2" y="T3"/>
                </a:cxn>
                <a:cxn ang="0">
                  <a:pos x="T4" y="T5"/>
                </a:cxn>
                <a:cxn ang="0">
                  <a:pos x="T6" y="T7"/>
                </a:cxn>
                <a:cxn ang="0">
                  <a:pos x="T8" y="T9"/>
                </a:cxn>
              </a:cxnLst>
              <a:rect l="0" t="0" r="r" b="b"/>
              <a:pathLst>
                <a:path w="25" h="27">
                  <a:moveTo>
                    <a:pt x="25" y="5"/>
                  </a:moveTo>
                  <a:cubicBezTo>
                    <a:pt x="0" y="0"/>
                    <a:pt x="0" y="0"/>
                    <a:pt x="0" y="0"/>
                  </a:cubicBezTo>
                  <a:cubicBezTo>
                    <a:pt x="0" y="0"/>
                    <a:pt x="3" y="17"/>
                    <a:pt x="12" y="22"/>
                  </a:cubicBezTo>
                  <a:cubicBezTo>
                    <a:pt x="21" y="27"/>
                    <a:pt x="25" y="26"/>
                    <a:pt x="25" y="26"/>
                  </a:cubicBezTo>
                  <a:lnTo>
                    <a:pt x="25" y="5"/>
                  </a:lnTo>
                  <a:close/>
                </a:path>
              </a:pathLst>
            </a:custGeom>
            <a:solidFill>
              <a:srgbClr val="FDFE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794"/>
            <p:cNvSpPr/>
            <p:nvPr/>
          </p:nvSpPr>
          <p:spPr bwMode="auto">
            <a:xfrm>
              <a:off x="6515418" y="2569918"/>
              <a:ext cx="624379" cy="751804"/>
            </a:xfrm>
            <a:custGeom>
              <a:avLst/>
              <a:gdLst>
                <a:gd name="T0" fmla="*/ 58 w 83"/>
                <a:gd name="T1" fmla="*/ 36 h 100"/>
                <a:gd name="T2" fmla="*/ 0 w 83"/>
                <a:gd name="T3" fmla="*/ 8 h 100"/>
                <a:gd name="T4" fmla="*/ 42 w 83"/>
                <a:gd name="T5" fmla="*/ 73 h 100"/>
                <a:gd name="T6" fmla="*/ 83 w 83"/>
                <a:gd name="T7" fmla="*/ 100 h 100"/>
                <a:gd name="T8" fmla="*/ 58 w 83"/>
                <a:gd name="T9" fmla="*/ 36 h 100"/>
              </a:gdLst>
              <a:ahLst/>
              <a:cxnLst>
                <a:cxn ang="0">
                  <a:pos x="T0" y="T1"/>
                </a:cxn>
                <a:cxn ang="0">
                  <a:pos x="T2" y="T3"/>
                </a:cxn>
                <a:cxn ang="0">
                  <a:pos x="T4" y="T5"/>
                </a:cxn>
                <a:cxn ang="0">
                  <a:pos x="T6" y="T7"/>
                </a:cxn>
                <a:cxn ang="0">
                  <a:pos x="T8" y="T9"/>
                </a:cxn>
              </a:cxnLst>
              <a:rect l="0" t="0" r="r" b="b"/>
              <a:pathLst>
                <a:path w="83" h="100">
                  <a:moveTo>
                    <a:pt x="58" y="36"/>
                  </a:moveTo>
                  <a:cubicBezTo>
                    <a:pt x="45" y="18"/>
                    <a:pt x="23" y="0"/>
                    <a:pt x="0" y="8"/>
                  </a:cubicBezTo>
                  <a:cubicBezTo>
                    <a:pt x="5" y="30"/>
                    <a:pt x="16" y="53"/>
                    <a:pt x="42" y="73"/>
                  </a:cubicBezTo>
                  <a:cubicBezTo>
                    <a:pt x="56" y="85"/>
                    <a:pt x="70" y="93"/>
                    <a:pt x="83" y="100"/>
                  </a:cubicBezTo>
                  <a:cubicBezTo>
                    <a:pt x="79" y="77"/>
                    <a:pt x="72" y="55"/>
                    <a:pt x="58" y="36"/>
                  </a:cubicBezTo>
                </a:path>
              </a:pathLst>
            </a:custGeom>
            <a:solidFill>
              <a:srgbClr val="FDFE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795"/>
            <p:cNvSpPr/>
            <p:nvPr/>
          </p:nvSpPr>
          <p:spPr bwMode="auto">
            <a:xfrm>
              <a:off x="6483562" y="1824486"/>
              <a:ext cx="2124802" cy="1640589"/>
            </a:xfrm>
            <a:custGeom>
              <a:avLst/>
              <a:gdLst>
                <a:gd name="T0" fmla="*/ 275 w 282"/>
                <a:gd name="T1" fmla="*/ 142 h 218"/>
                <a:gd name="T2" fmla="*/ 245 w 282"/>
                <a:gd name="T3" fmla="*/ 164 h 218"/>
                <a:gd name="T4" fmla="*/ 198 w 282"/>
                <a:gd name="T5" fmla="*/ 154 h 218"/>
                <a:gd name="T6" fmla="*/ 174 w 282"/>
                <a:gd name="T7" fmla="*/ 120 h 218"/>
                <a:gd name="T8" fmla="*/ 205 w 282"/>
                <a:gd name="T9" fmla="*/ 108 h 218"/>
                <a:gd name="T10" fmla="*/ 202 w 282"/>
                <a:gd name="T11" fmla="*/ 87 h 218"/>
                <a:gd name="T12" fmla="*/ 179 w 282"/>
                <a:gd name="T13" fmla="*/ 84 h 218"/>
                <a:gd name="T14" fmla="*/ 198 w 282"/>
                <a:gd name="T15" fmla="*/ 58 h 218"/>
                <a:gd name="T16" fmla="*/ 181 w 282"/>
                <a:gd name="T17" fmla="*/ 36 h 218"/>
                <a:gd name="T18" fmla="*/ 150 w 282"/>
                <a:gd name="T19" fmla="*/ 55 h 218"/>
                <a:gd name="T20" fmla="*/ 140 w 282"/>
                <a:gd name="T21" fmla="*/ 62 h 218"/>
                <a:gd name="T22" fmla="*/ 112 w 282"/>
                <a:gd name="T23" fmla="*/ 29 h 218"/>
                <a:gd name="T24" fmla="*/ 64 w 282"/>
                <a:gd name="T25" fmla="*/ 1 h 218"/>
                <a:gd name="T26" fmla="*/ 40 w 282"/>
                <a:gd name="T27" fmla="*/ 4 h 218"/>
                <a:gd name="T28" fmla="*/ 6 w 282"/>
                <a:gd name="T29" fmla="*/ 49 h 218"/>
                <a:gd name="T30" fmla="*/ 3 w 282"/>
                <a:gd name="T31" fmla="*/ 103 h 218"/>
                <a:gd name="T32" fmla="*/ 58 w 282"/>
                <a:gd name="T33" fmla="*/ 124 h 218"/>
                <a:gd name="T34" fmla="*/ 92 w 282"/>
                <a:gd name="T35" fmla="*/ 201 h 218"/>
                <a:gd name="T36" fmla="*/ 168 w 282"/>
                <a:gd name="T37" fmla="*/ 213 h 218"/>
                <a:gd name="T38" fmla="*/ 225 w 282"/>
                <a:gd name="T39" fmla="*/ 179 h 218"/>
                <a:gd name="T40" fmla="*/ 262 w 282"/>
                <a:gd name="T41" fmla="*/ 184 h 218"/>
                <a:gd name="T42" fmla="*/ 281 w 282"/>
                <a:gd name="T43" fmla="*/ 164 h 218"/>
                <a:gd name="T44" fmla="*/ 275 w 282"/>
                <a:gd name="T45" fmla="*/ 14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218">
                  <a:moveTo>
                    <a:pt x="275" y="142"/>
                  </a:moveTo>
                  <a:cubicBezTo>
                    <a:pt x="275" y="142"/>
                    <a:pt x="266" y="158"/>
                    <a:pt x="245" y="164"/>
                  </a:cubicBezTo>
                  <a:cubicBezTo>
                    <a:pt x="223" y="171"/>
                    <a:pt x="207" y="163"/>
                    <a:pt x="198" y="154"/>
                  </a:cubicBezTo>
                  <a:cubicBezTo>
                    <a:pt x="189" y="145"/>
                    <a:pt x="174" y="120"/>
                    <a:pt x="174" y="120"/>
                  </a:cubicBezTo>
                  <a:cubicBezTo>
                    <a:pt x="174" y="120"/>
                    <a:pt x="199" y="120"/>
                    <a:pt x="205" y="108"/>
                  </a:cubicBezTo>
                  <a:cubicBezTo>
                    <a:pt x="211" y="96"/>
                    <a:pt x="210" y="89"/>
                    <a:pt x="202" y="87"/>
                  </a:cubicBezTo>
                  <a:cubicBezTo>
                    <a:pt x="195" y="86"/>
                    <a:pt x="179" y="84"/>
                    <a:pt x="179" y="84"/>
                  </a:cubicBezTo>
                  <a:cubicBezTo>
                    <a:pt x="179" y="84"/>
                    <a:pt x="197" y="75"/>
                    <a:pt x="198" y="58"/>
                  </a:cubicBezTo>
                  <a:cubicBezTo>
                    <a:pt x="200" y="40"/>
                    <a:pt x="189" y="33"/>
                    <a:pt x="181" y="36"/>
                  </a:cubicBezTo>
                  <a:cubicBezTo>
                    <a:pt x="173" y="38"/>
                    <a:pt x="155" y="50"/>
                    <a:pt x="150" y="55"/>
                  </a:cubicBezTo>
                  <a:cubicBezTo>
                    <a:pt x="145" y="59"/>
                    <a:pt x="140" y="62"/>
                    <a:pt x="140" y="62"/>
                  </a:cubicBezTo>
                  <a:cubicBezTo>
                    <a:pt x="140" y="62"/>
                    <a:pt x="119" y="34"/>
                    <a:pt x="112" y="29"/>
                  </a:cubicBezTo>
                  <a:cubicBezTo>
                    <a:pt x="104" y="23"/>
                    <a:pt x="78" y="0"/>
                    <a:pt x="64" y="1"/>
                  </a:cubicBezTo>
                  <a:cubicBezTo>
                    <a:pt x="50" y="1"/>
                    <a:pt x="40" y="4"/>
                    <a:pt x="40" y="4"/>
                  </a:cubicBezTo>
                  <a:cubicBezTo>
                    <a:pt x="40" y="4"/>
                    <a:pt x="14" y="18"/>
                    <a:pt x="6" y="49"/>
                  </a:cubicBezTo>
                  <a:cubicBezTo>
                    <a:pt x="2" y="64"/>
                    <a:pt x="0" y="83"/>
                    <a:pt x="3" y="103"/>
                  </a:cubicBezTo>
                  <a:cubicBezTo>
                    <a:pt x="24" y="96"/>
                    <a:pt x="44" y="108"/>
                    <a:pt x="58" y="124"/>
                  </a:cubicBezTo>
                  <a:cubicBezTo>
                    <a:pt x="78" y="146"/>
                    <a:pt x="87" y="173"/>
                    <a:pt x="92" y="201"/>
                  </a:cubicBezTo>
                  <a:cubicBezTo>
                    <a:pt x="122" y="215"/>
                    <a:pt x="148" y="218"/>
                    <a:pt x="168" y="213"/>
                  </a:cubicBezTo>
                  <a:cubicBezTo>
                    <a:pt x="196" y="207"/>
                    <a:pt x="225" y="179"/>
                    <a:pt x="225" y="179"/>
                  </a:cubicBezTo>
                  <a:cubicBezTo>
                    <a:pt x="225" y="179"/>
                    <a:pt x="251" y="189"/>
                    <a:pt x="262" y="184"/>
                  </a:cubicBezTo>
                  <a:cubicBezTo>
                    <a:pt x="274" y="179"/>
                    <a:pt x="279" y="173"/>
                    <a:pt x="281" y="164"/>
                  </a:cubicBezTo>
                  <a:cubicBezTo>
                    <a:pt x="282" y="154"/>
                    <a:pt x="275" y="142"/>
                    <a:pt x="275" y="142"/>
                  </a:cubicBezTo>
                </a:path>
              </a:pathLst>
            </a:custGeom>
            <a:solidFill>
              <a:srgbClr val="00A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805"/>
            <p:cNvSpPr/>
            <p:nvPr/>
          </p:nvSpPr>
          <p:spPr bwMode="auto">
            <a:xfrm>
              <a:off x="6400736" y="1674763"/>
              <a:ext cx="1825355" cy="1850839"/>
            </a:xfrm>
            <a:custGeom>
              <a:avLst/>
              <a:gdLst>
                <a:gd name="T0" fmla="*/ 131 w 242"/>
                <a:gd name="T1" fmla="*/ 52 h 246"/>
                <a:gd name="T2" fmla="*/ 30 w 242"/>
                <a:gd name="T3" fmla="*/ 36 h 246"/>
                <a:gd name="T4" fmla="*/ 16 w 242"/>
                <a:gd name="T5" fmla="*/ 150 h 246"/>
                <a:gd name="T6" fmla="*/ 120 w 242"/>
                <a:gd name="T7" fmla="*/ 235 h 246"/>
                <a:gd name="T8" fmla="*/ 239 w 242"/>
                <a:gd name="T9" fmla="*/ 202 h 246"/>
                <a:gd name="T10" fmla="*/ 233 w 242"/>
                <a:gd name="T11" fmla="*/ 196 h 246"/>
                <a:gd name="T12" fmla="*/ 129 w 242"/>
                <a:gd name="T13" fmla="*/ 227 h 246"/>
                <a:gd name="T14" fmla="*/ 39 w 242"/>
                <a:gd name="T15" fmla="*/ 168 h 246"/>
                <a:gd name="T16" fmla="*/ 22 w 242"/>
                <a:gd name="T17" fmla="*/ 65 h 246"/>
                <a:gd name="T18" fmla="*/ 72 w 242"/>
                <a:gd name="T19" fmla="*/ 25 h 246"/>
                <a:gd name="T20" fmla="*/ 125 w 242"/>
                <a:gd name="T21" fmla="*/ 56 h 246"/>
                <a:gd name="T22" fmla="*/ 131 w 242"/>
                <a:gd name="T23" fmla="*/ 5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246">
                  <a:moveTo>
                    <a:pt x="131" y="52"/>
                  </a:moveTo>
                  <a:cubicBezTo>
                    <a:pt x="104" y="21"/>
                    <a:pt x="63" y="0"/>
                    <a:pt x="30" y="36"/>
                  </a:cubicBezTo>
                  <a:cubicBezTo>
                    <a:pt x="2" y="66"/>
                    <a:pt x="0" y="113"/>
                    <a:pt x="16" y="150"/>
                  </a:cubicBezTo>
                  <a:cubicBezTo>
                    <a:pt x="35" y="191"/>
                    <a:pt x="76" y="223"/>
                    <a:pt x="120" y="235"/>
                  </a:cubicBezTo>
                  <a:cubicBezTo>
                    <a:pt x="161" y="246"/>
                    <a:pt x="213" y="239"/>
                    <a:pt x="239" y="202"/>
                  </a:cubicBezTo>
                  <a:cubicBezTo>
                    <a:pt x="242" y="198"/>
                    <a:pt x="236" y="193"/>
                    <a:pt x="233" y="196"/>
                  </a:cubicBezTo>
                  <a:cubicBezTo>
                    <a:pt x="204" y="224"/>
                    <a:pt x="169" y="236"/>
                    <a:pt x="129" y="227"/>
                  </a:cubicBezTo>
                  <a:cubicBezTo>
                    <a:pt x="94" y="219"/>
                    <a:pt x="60" y="197"/>
                    <a:pt x="39" y="168"/>
                  </a:cubicBezTo>
                  <a:cubicBezTo>
                    <a:pt x="17" y="139"/>
                    <a:pt x="8" y="100"/>
                    <a:pt x="22" y="65"/>
                  </a:cubicBezTo>
                  <a:cubicBezTo>
                    <a:pt x="30" y="45"/>
                    <a:pt x="48" y="24"/>
                    <a:pt x="72" y="25"/>
                  </a:cubicBezTo>
                  <a:cubicBezTo>
                    <a:pt x="93" y="26"/>
                    <a:pt x="111" y="42"/>
                    <a:pt x="125" y="56"/>
                  </a:cubicBezTo>
                  <a:cubicBezTo>
                    <a:pt x="129" y="60"/>
                    <a:pt x="134" y="55"/>
                    <a:pt x="131" y="52"/>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806"/>
            <p:cNvSpPr/>
            <p:nvPr/>
          </p:nvSpPr>
          <p:spPr bwMode="auto">
            <a:xfrm>
              <a:off x="7729136" y="2652744"/>
              <a:ext cx="933384" cy="646679"/>
            </a:xfrm>
            <a:custGeom>
              <a:avLst/>
              <a:gdLst>
                <a:gd name="T0" fmla="*/ 3 w 124"/>
                <a:gd name="T1" fmla="*/ 12 h 86"/>
                <a:gd name="T2" fmla="*/ 56 w 124"/>
                <a:gd name="T3" fmla="*/ 63 h 86"/>
                <a:gd name="T4" fmla="*/ 114 w 124"/>
                <a:gd name="T5" fmla="*/ 35 h 86"/>
                <a:gd name="T6" fmla="*/ 107 w 124"/>
                <a:gd name="T7" fmla="*/ 34 h 86"/>
                <a:gd name="T8" fmla="*/ 93 w 124"/>
                <a:gd name="T9" fmla="*/ 70 h 86"/>
                <a:gd name="T10" fmla="*/ 61 w 124"/>
                <a:gd name="T11" fmla="*/ 66 h 86"/>
                <a:gd name="T12" fmla="*/ 58 w 124"/>
                <a:gd name="T13" fmla="*/ 73 h 86"/>
                <a:gd name="T14" fmla="*/ 111 w 124"/>
                <a:gd name="T15" fmla="*/ 72 h 86"/>
                <a:gd name="T16" fmla="*/ 116 w 124"/>
                <a:gd name="T17" fmla="*/ 29 h 86"/>
                <a:gd name="T18" fmla="*/ 108 w 124"/>
                <a:gd name="T19" fmla="*/ 28 h 86"/>
                <a:gd name="T20" fmla="*/ 45 w 124"/>
                <a:gd name="T21" fmla="*/ 44 h 86"/>
                <a:gd name="T22" fmla="*/ 11 w 124"/>
                <a:gd name="T23" fmla="*/ 6 h 86"/>
                <a:gd name="T24" fmla="*/ 3 w 124"/>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86">
                  <a:moveTo>
                    <a:pt x="3" y="12"/>
                  </a:moveTo>
                  <a:cubicBezTo>
                    <a:pt x="16" y="31"/>
                    <a:pt x="34" y="55"/>
                    <a:pt x="56" y="63"/>
                  </a:cubicBezTo>
                  <a:cubicBezTo>
                    <a:pt x="77" y="71"/>
                    <a:pt x="101" y="49"/>
                    <a:pt x="114" y="35"/>
                  </a:cubicBezTo>
                  <a:cubicBezTo>
                    <a:pt x="112" y="35"/>
                    <a:pt x="109" y="34"/>
                    <a:pt x="107" y="34"/>
                  </a:cubicBezTo>
                  <a:cubicBezTo>
                    <a:pt x="115" y="48"/>
                    <a:pt x="111" y="67"/>
                    <a:pt x="93" y="70"/>
                  </a:cubicBezTo>
                  <a:cubicBezTo>
                    <a:pt x="83" y="73"/>
                    <a:pt x="71" y="68"/>
                    <a:pt x="61" y="66"/>
                  </a:cubicBezTo>
                  <a:cubicBezTo>
                    <a:pt x="56" y="65"/>
                    <a:pt x="54" y="71"/>
                    <a:pt x="58" y="73"/>
                  </a:cubicBezTo>
                  <a:cubicBezTo>
                    <a:pt x="75" y="80"/>
                    <a:pt x="96" y="86"/>
                    <a:pt x="111" y="72"/>
                  </a:cubicBezTo>
                  <a:cubicBezTo>
                    <a:pt x="124" y="61"/>
                    <a:pt x="124" y="43"/>
                    <a:pt x="116" y="29"/>
                  </a:cubicBezTo>
                  <a:cubicBezTo>
                    <a:pt x="114" y="27"/>
                    <a:pt x="110" y="25"/>
                    <a:pt x="108" y="28"/>
                  </a:cubicBezTo>
                  <a:cubicBezTo>
                    <a:pt x="91" y="45"/>
                    <a:pt x="69" y="63"/>
                    <a:pt x="45" y="44"/>
                  </a:cubicBezTo>
                  <a:cubicBezTo>
                    <a:pt x="31" y="33"/>
                    <a:pt x="21" y="20"/>
                    <a:pt x="11" y="6"/>
                  </a:cubicBezTo>
                  <a:cubicBezTo>
                    <a:pt x="7" y="0"/>
                    <a:pt x="0" y="7"/>
                    <a:pt x="3" y="12"/>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807"/>
            <p:cNvSpPr/>
            <p:nvPr/>
          </p:nvSpPr>
          <p:spPr bwMode="auto">
            <a:xfrm>
              <a:off x="7305449" y="2012437"/>
              <a:ext cx="280334" cy="363159"/>
            </a:xfrm>
            <a:custGeom>
              <a:avLst/>
              <a:gdLst>
                <a:gd name="T0" fmla="*/ 2 w 37"/>
                <a:gd name="T1" fmla="*/ 8 h 48"/>
                <a:gd name="T2" fmla="*/ 25 w 37"/>
                <a:gd name="T3" fmla="*/ 43 h 48"/>
                <a:gd name="T4" fmla="*/ 33 w 37"/>
                <a:gd name="T5" fmla="*/ 39 h 48"/>
                <a:gd name="T6" fmla="*/ 8 w 37"/>
                <a:gd name="T7" fmla="*/ 3 h 48"/>
                <a:gd name="T8" fmla="*/ 2 w 37"/>
                <a:gd name="T9" fmla="*/ 8 h 48"/>
              </a:gdLst>
              <a:ahLst/>
              <a:cxnLst>
                <a:cxn ang="0">
                  <a:pos x="T0" y="T1"/>
                </a:cxn>
                <a:cxn ang="0">
                  <a:pos x="T2" y="T3"/>
                </a:cxn>
                <a:cxn ang="0">
                  <a:pos x="T4" y="T5"/>
                </a:cxn>
                <a:cxn ang="0">
                  <a:pos x="T6" y="T7"/>
                </a:cxn>
                <a:cxn ang="0">
                  <a:pos x="T8" y="T9"/>
                </a:cxn>
              </a:cxnLst>
              <a:rect l="0" t="0" r="r" b="b"/>
              <a:pathLst>
                <a:path w="37" h="48">
                  <a:moveTo>
                    <a:pt x="2" y="8"/>
                  </a:moveTo>
                  <a:cubicBezTo>
                    <a:pt x="10" y="19"/>
                    <a:pt x="18" y="30"/>
                    <a:pt x="25" y="43"/>
                  </a:cubicBezTo>
                  <a:cubicBezTo>
                    <a:pt x="28" y="48"/>
                    <a:pt x="37" y="43"/>
                    <a:pt x="33" y="39"/>
                  </a:cubicBezTo>
                  <a:cubicBezTo>
                    <a:pt x="26" y="26"/>
                    <a:pt x="18" y="13"/>
                    <a:pt x="8" y="3"/>
                  </a:cubicBezTo>
                  <a:cubicBezTo>
                    <a:pt x="4" y="0"/>
                    <a:pt x="0" y="4"/>
                    <a:pt x="2" y="8"/>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808"/>
            <p:cNvSpPr/>
            <p:nvPr/>
          </p:nvSpPr>
          <p:spPr bwMode="auto">
            <a:xfrm>
              <a:off x="6681070" y="2155789"/>
              <a:ext cx="324932" cy="302634"/>
            </a:xfrm>
            <a:custGeom>
              <a:avLst/>
              <a:gdLst>
                <a:gd name="T0" fmla="*/ 3 w 43"/>
                <a:gd name="T1" fmla="*/ 5 h 40"/>
                <a:gd name="T2" fmla="*/ 21 w 43"/>
                <a:gd name="T3" fmla="*/ 39 h 40"/>
                <a:gd name="T4" fmla="*/ 43 w 43"/>
                <a:gd name="T5" fmla="*/ 5 h 40"/>
                <a:gd name="T6" fmla="*/ 35 w 43"/>
                <a:gd name="T7" fmla="*/ 4 h 40"/>
                <a:gd name="T8" fmla="*/ 24 w 43"/>
                <a:gd name="T9" fmla="*/ 30 h 40"/>
                <a:gd name="T10" fmla="*/ 11 w 43"/>
                <a:gd name="T11" fmla="*/ 25 h 40"/>
                <a:gd name="T12" fmla="*/ 10 w 43"/>
                <a:gd name="T13" fmla="*/ 7 h 40"/>
                <a:gd name="T14" fmla="*/ 3 w 43"/>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 y="5"/>
                  </a:moveTo>
                  <a:cubicBezTo>
                    <a:pt x="0" y="19"/>
                    <a:pt x="2" y="40"/>
                    <a:pt x="21" y="39"/>
                  </a:cubicBezTo>
                  <a:cubicBezTo>
                    <a:pt x="37" y="39"/>
                    <a:pt x="43" y="19"/>
                    <a:pt x="43" y="5"/>
                  </a:cubicBezTo>
                  <a:cubicBezTo>
                    <a:pt x="42" y="2"/>
                    <a:pt x="36" y="0"/>
                    <a:pt x="35" y="4"/>
                  </a:cubicBezTo>
                  <a:cubicBezTo>
                    <a:pt x="34" y="13"/>
                    <a:pt x="34" y="25"/>
                    <a:pt x="24" y="30"/>
                  </a:cubicBezTo>
                  <a:cubicBezTo>
                    <a:pt x="19" y="32"/>
                    <a:pt x="14" y="30"/>
                    <a:pt x="11" y="25"/>
                  </a:cubicBezTo>
                  <a:cubicBezTo>
                    <a:pt x="8" y="19"/>
                    <a:pt x="9" y="13"/>
                    <a:pt x="10" y="7"/>
                  </a:cubicBezTo>
                  <a:cubicBezTo>
                    <a:pt x="10" y="3"/>
                    <a:pt x="3" y="1"/>
                    <a:pt x="3" y="5"/>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809"/>
            <p:cNvSpPr/>
            <p:nvPr/>
          </p:nvSpPr>
          <p:spPr bwMode="auto">
            <a:xfrm>
              <a:off x="6244642" y="2283213"/>
              <a:ext cx="286705" cy="302634"/>
            </a:xfrm>
            <a:custGeom>
              <a:avLst/>
              <a:gdLst>
                <a:gd name="T0" fmla="*/ 32 w 38"/>
                <a:gd name="T1" fmla="*/ 9 h 40"/>
                <a:gd name="T2" fmla="*/ 6 w 38"/>
                <a:gd name="T3" fmla="*/ 1 h 40"/>
                <a:gd name="T4" fmla="*/ 1 w 38"/>
                <a:gd name="T5" fmla="*/ 5 h 40"/>
                <a:gd name="T6" fmla="*/ 10 w 38"/>
                <a:gd name="T7" fmla="*/ 30 h 40"/>
                <a:gd name="T8" fmla="*/ 34 w 38"/>
                <a:gd name="T9" fmla="*/ 37 h 40"/>
                <a:gd name="T10" fmla="*/ 32 w 38"/>
                <a:gd name="T11" fmla="*/ 29 h 40"/>
                <a:gd name="T12" fmla="*/ 16 w 38"/>
                <a:gd name="T13" fmla="*/ 23 h 40"/>
                <a:gd name="T14" fmla="*/ 9 w 38"/>
                <a:gd name="T15" fmla="*/ 6 h 40"/>
                <a:gd name="T16" fmla="*/ 4 w 38"/>
                <a:gd name="T17" fmla="*/ 10 h 40"/>
                <a:gd name="T18" fmla="*/ 30 w 38"/>
                <a:gd name="T19" fmla="*/ 16 h 40"/>
                <a:gd name="T20" fmla="*/ 32 w 38"/>
                <a:gd name="T21"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0">
                  <a:moveTo>
                    <a:pt x="32" y="9"/>
                  </a:moveTo>
                  <a:cubicBezTo>
                    <a:pt x="24" y="6"/>
                    <a:pt x="15" y="4"/>
                    <a:pt x="6" y="1"/>
                  </a:cubicBezTo>
                  <a:cubicBezTo>
                    <a:pt x="4" y="0"/>
                    <a:pt x="1" y="2"/>
                    <a:pt x="1" y="5"/>
                  </a:cubicBezTo>
                  <a:cubicBezTo>
                    <a:pt x="0" y="14"/>
                    <a:pt x="3" y="23"/>
                    <a:pt x="10" y="30"/>
                  </a:cubicBezTo>
                  <a:cubicBezTo>
                    <a:pt x="16" y="36"/>
                    <a:pt x="26" y="40"/>
                    <a:pt x="34" y="37"/>
                  </a:cubicBezTo>
                  <a:cubicBezTo>
                    <a:pt x="38" y="35"/>
                    <a:pt x="36" y="30"/>
                    <a:pt x="32" y="29"/>
                  </a:cubicBezTo>
                  <a:cubicBezTo>
                    <a:pt x="26" y="28"/>
                    <a:pt x="21" y="28"/>
                    <a:pt x="16" y="23"/>
                  </a:cubicBezTo>
                  <a:cubicBezTo>
                    <a:pt x="11" y="18"/>
                    <a:pt x="9" y="12"/>
                    <a:pt x="9" y="6"/>
                  </a:cubicBezTo>
                  <a:cubicBezTo>
                    <a:pt x="7" y="7"/>
                    <a:pt x="6" y="8"/>
                    <a:pt x="4" y="10"/>
                  </a:cubicBezTo>
                  <a:cubicBezTo>
                    <a:pt x="12" y="12"/>
                    <a:pt x="21" y="15"/>
                    <a:pt x="30" y="16"/>
                  </a:cubicBezTo>
                  <a:cubicBezTo>
                    <a:pt x="34" y="17"/>
                    <a:pt x="37" y="11"/>
                    <a:pt x="32" y="9"/>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810"/>
            <p:cNvSpPr/>
            <p:nvPr/>
          </p:nvSpPr>
          <p:spPr bwMode="auto">
            <a:xfrm>
              <a:off x="6483562" y="2525319"/>
              <a:ext cx="710392" cy="872857"/>
            </a:xfrm>
            <a:custGeom>
              <a:avLst/>
              <a:gdLst>
                <a:gd name="T0" fmla="*/ 5 w 94"/>
                <a:gd name="T1" fmla="*/ 15 h 116"/>
                <a:gd name="T2" fmla="*/ 86 w 94"/>
                <a:gd name="T3" fmla="*/ 112 h 116"/>
                <a:gd name="T4" fmla="*/ 94 w 94"/>
                <a:gd name="T5" fmla="*/ 111 h 116"/>
                <a:gd name="T6" fmla="*/ 4 w 94"/>
                <a:gd name="T7" fmla="*/ 8 h 116"/>
                <a:gd name="T8" fmla="*/ 5 w 94"/>
                <a:gd name="T9" fmla="*/ 15 h 116"/>
              </a:gdLst>
              <a:ahLst/>
              <a:cxnLst>
                <a:cxn ang="0">
                  <a:pos x="T0" y="T1"/>
                </a:cxn>
                <a:cxn ang="0">
                  <a:pos x="T2" y="T3"/>
                </a:cxn>
                <a:cxn ang="0">
                  <a:pos x="T4" y="T5"/>
                </a:cxn>
                <a:cxn ang="0">
                  <a:pos x="T6" y="T7"/>
                </a:cxn>
                <a:cxn ang="0">
                  <a:pos x="T8" y="T9"/>
                </a:cxn>
              </a:cxnLst>
              <a:rect l="0" t="0" r="r" b="b"/>
              <a:pathLst>
                <a:path w="94" h="116">
                  <a:moveTo>
                    <a:pt x="5" y="15"/>
                  </a:moveTo>
                  <a:cubicBezTo>
                    <a:pt x="57" y="12"/>
                    <a:pt x="75" y="72"/>
                    <a:pt x="86" y="112"/>
                  </a:cubicBezTo>
                  <a:cubicBezTo>
                    <a:pt x="88" y="116"/>
                    <a:pt x="94" y="116"/>
                    <a:pt x="94" y="111"/>
                  </a:cubicBezTo>
                  <a:cubicBezTo>
                    <a:pt x="94" y="67"/>
                    <a:pt x="55" y="0"/>
                    <a:pt x="4" y="8"/>
                  </a:cubicBezTo>
                  <a:cubicBezTo>
                    <a:pt x="0" y="8"/>
                    <a:pt x="1" y="15"/>
                    <a:pt x="5" y="15"/>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811"/>
            <p:cNvSpPr/>
            <p:nvPr/>
          </p:nvSpPr>
          <p:spPr bwMode="auto">
            <a:xfrm>
              <a:off x="7228994" y="2028365"/>
              <a:ext cx="866485" cy="987539"/>
            </a:xfrm>
            <a:custGeom>
              <a:avLst/>
              <a:gdLst>
                <a:gd name="T0" fmla="*/ 9 w 115"/>
                <a:gd name="T1" fmla="*/ 83 h 131"/>
                <a:gd name="T2" fmla="*/ 53 w 115"/>
                <a:gd name="T3" fmla="*/ 32 h 131"/>
                <a:gd name="T4" fmla="*/ 80 w 115"/>
                <a:gd name="T5" fmla="*/ 14 h 131"/>
                <a:gd name="T6" fmla="*/ 94 w 115"/>
                <a:gd name="T7" fmla="*/ 34 h 131"/>
                <a:gd name="T8" fmla="*/ 76 w 115"/>
                <a:gd name="T9" fmla="*/ 55 h 131"/>
                <a:gd name="T10" fmla="*/ 78 w 115"/>
                <a:gd name="T11" fmla="*/ 64 h 131"/>
                <a:gd name="T12" fmla="*/ 99 w 115"/>
                <a:gd name="T13" fmla="*/ 79 h 131"/>
                <a:gd name="T14" fmla="*/ 61 w 115"/>
                <a:gd name="T15" fmla="*/ 84 h 131"/>
                <a:gd name="T16" fmla="*/ 59 w 115"/>
                <a:gd name="T17" fmla="*/ 92 h 131"/>
                <a:gd name="T18" fmla="*/ 66 w 115"/>
                <a:gd name="T19" fmla="*/ 112 h 131"/>
                <a:gd name="T20" fmla="*/ 31 w 115"/>
                <a:gd name="T21" fmla="*/ 100 h 131"/>
                <a:gd name="T22" fmla="*/ 24 w 115"/>
                <a:gd name="T23" fmla="*/ 105 h 131"/>
                <a:gd name="T24" fmla="*/ 75 w 115"/>
                <a:gd name="T25" fmla="*/ 116 h 131"/>
                <a:gd name="T26" fmla="*/ 61 w 115"/>
                <a:gd name="T27" fmla="*/ 84 h 131"/>
                <a:gd name="T28" fmla="*/ 59 w 115"/>
                <a:gd name="T29" fmla="*/ 92 h 131"/>
                <a:gd name="T30" fmla="*/ 111 w 115"/>
                <a:gd name="T31" fmla="*/ 78 h 131"/>
                <a:gd name="T32" fmla="*/ 109 w 115"/>
                <a:gd name="T33" fmla="*/ 58 h 131"/>
                <a:gd name="T34" fmla="*/ 78 w 115"/>
                <a:gd name="T35" fmla="*/ 55 h 131"/>
                <a:gd name="T36" fmla="*/ 80 w 115"/>
                <a:gd name="T37" fmla="*/ 63 h 131"/>
                <a:gd name="T38" fmla="*/ 104 w 115"/>
                <a:gd name="T39" fmla="*/ 28 h 131"/>
                <a:gd name="T40" fmla="*/ 90 w 115"/>
                <a:gd name="T41" fmla="*/ 2 h 131"/>
                <a:gd name="T42" fmla="*/ 47 w 115"/>
                <a:gd name="T43" fmla="*/ 26 h 131"/>
                <a:gd name="T44" fmla="*/ 3 w 115"/>
                <a:gd name="T45" fmla="*/ 79 h 131"/>
                <a:gd name="T46" fmla="*/ 9 w 115"/>
                <a:gd name="T4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131">
                  <a:moveTo>
                    <a:pt x="9" y="83"/>
                  </a:moveTo>
                  <a:cubicBezTo>
                    <a:pt x="22" y="65"/>
                    <a:pt x="36" y="47"/>
                    <a:pt x="53" y="32"/>
                  </a:cubicBezTo>
                  <a:cubicBezTo>
                    <a:pt x="60" y="26"/>
                    <a:pt x="70" y="16"/>
                    <a:pt x="80" y="14"/>
                  </a:cubicBezTo>
                  <a:cubicBezTo>
                    <a:pt x="92" y="12"/>
                    <a:pt x="97" y="24"/>
                    <a:pt x="94" y="34"/>
                  </a:cubicBezTo>
                  <a:cubicBezTo>
                    <a:pt x="91" y="43"/>
                    <a:pt x="85" y="50"/>
                    <a:pt x="76" y="55"/>
                  </a:cubicBezTo>
                  <a:cubicBezTo>
                    <a:pt x="72" y="57"/>
                    <a:pt x="73" y="63"/>
                    <a:pt x="78" y="64"/>
                  </a:cubicBezTo>
                  <a:cubicBezTo>
                    <a:pt x="88" y="64"/>
                    <a:pt x="110" y="63"/>
                    <a:pt x="99" y="79"/>
                  </a:cubicBezTo>
                  <a:cubicBezTo>
                    <a:pt x="90" y="91"/>
                    <a:pt x="74" y="88"/>
                    <a:pt x="61" y="84"/>
                  </a:cubicBezTo>
                  <a:cubicBezTo>
                    <a:pt x="56" y="83"/>
                    <a:pt x="53" y="90"/>
                    <a:pt x="59" y="92"/>
                  </a:cubicBezTo>
                  <a:cubicBezTo>
                    <a:pt x="66" y="96"/>
                    <a:pt x="76" y="105"/>
                    <a:pt x="66" y="112"/>
                  </a:cubicBezTo>
                  <a:cubicBezTo>
                    <a:pt x="55" y="119"/>
                    <a:pt x="38" y="109"/>
                    <a:pt x="31" y="100"/>
                  </a:cubicBezTo>
                  <a:cubicBezTo>
                    <a:pt x="29" y="96"/>
                    <a:pt x="22" y="101"/>
                    <a:pt x="24" y="105"/>
                  </a:cubicBezTo>
                  <a:cubicBezTo>
                    <a:pt x="34" y="119"/>
                    <a:pt x="61" y="131"/>
                    <a:pt x="75" y="116"/>
                  </a:cubicBezTo>
                  <a:cubicBezTo>
                    <a:pt x="87" y="102"/>
                    <a:pt x="74" y="90"/>
                    <a:pt x="61" y="84"/>
                  </a:cubicBezTo>
                  <a:cubicBezTo>
                    <a:pt x="60" y="87"/>
                    <a:pt x="60" y="90"/>
                    <a:pt x="59" y="92"/>
                  </a:cubicBezTo>
                  <a:cubicBezTo>
                    <a:pt x="77" y="97"/>
                    <a:pt x="103" y="100"/>
                    <a:pt x="111" y="78"/>
                  </a:cubicBezTo>
                  <a:cubicBezTo>
                    <a:pt x="114" y="71"/>
                    <a:pt x="115" y="64"/>
                    <a:pt x="109" y="58"/>
                  </a:cubicBezTo>
                  <a:cubicBezTo>
                    <a:pt x="101" y="50"/>
                    <a:pt x="88" y="55"/>
                    <a:pt x="78" y="55"/>
                  </a:cubicBezTo>
                  <a:cubicBezTo>
                    <a:pt x="79" y="57"/>
                    <a:pt x="80" y="60"/>
                    <a:pt x="80" y="63"/>
                  </a:cubicBezTo>
                  <a:cubicBezTo>
                    <a:pt x="94" y="56"/>
                    <a:pt x="103" y="44"/>
                    <a:pt x="104" y="28"/>
                  </a:cubicBezTo>
                  <a:cubicBezTo>
                    <a:pt x="105" y="18"/>
                    <a:pt x="102" y="4"/>
                    <a:pt x="90" y="2"/>
                  </a:cubicBezTo>
                  <a:cubicBezTo>
                    <a:pt x="76" y="0"/>
                    <a:pt x="57" y="17"/>
                    <a:pt x="47" y="26"/>
                  </a:cubicBezTo>
                  <a:cubicBezTo>
                    <a:pt x="30" y="41"/>
                    <a:pt x="16" y="60"/>
                    <a:pt x="3" y="79"/>
                  </a:cubicBezTo>
                  <a:cubicBezTo>
                    <a:pt x="0" y="83"/>
                    <a:pt x="6" y="87"/>
                    <a:pt x="9" y="83"/>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Freeform 5797"/>
          <p:cNvSpPr/>
          <p:nvPr/>
        </p:nvSpPr>
        <p:spPr bwMode="auto">
          <a:xfrm>
            <a:off x="6437889" y="1007088"/>
            <a:ext cx="3982599" cy="4062785"/>
          </a:xfrm>
          <a:custGeom>
            <a:avLst/>
            <a:gdLst>
              <a:gd name="T0" fmla="*/ 138 w 252"/>
              <a:gd name="T1" fmla="*/ 60 h 257"/>
              <a:gd name="T2" fmla="*/ 8 w 252"/>
              <a:gd name="T3" fmla="*/ 69 h 257"/>
              <a:gd name="T4" fmla="*/ 46 w 252"/>
              <a:gd name="T5" fmla="*/ 153 h 257"/>
              <a:gd name="T6" fmla="*/ 136 w 252"/>
              <a:gd name="T7" fmla="*/ 253 h 257"/>
              <a:gd name="T8" fmla="*/ 144 w 252"/>
              <a:gd name="T9" fmla="*/ 253 h 257"/>
              <a:gd name="T10" fmla="*/ 208 w 252"/>
              <a:gd name="T11" fmla="*/ 154 h 257"/>
              <a:gd name="T12" fmla="*/ 247 w 252"/>
              <a:gd name="T13" fmla="*/ 66 h 257"/>
              <a:gd name="T14" fmla="*/ 192 w 252"/>
              <a:gd name="T15" fmla="*/ 18 h 257"/>
              <a:gd name="T16" fmla="*/ 131 w 252"/>
              <a:gd name="T17" fmla="*/ 61 h 257"/>
              <a:gd name="T18" fmla="*/ 139 w 252"/>
              <a:gd name="T19" fmla="*/ 64 h 257"/>
              <a:gd name="T20" fmla="*/ 214 w 252"/>
              <a:gd name="T21" fmla="*/ 35 h 257"/>
              <a:gd name="T22" fmla="*/ 216 w 252"/>
              <a:gd name="T23" fmla="*/ 126 h 257"/>
              <a:gd name="T24" fmla="*/ 135 w 252"/>
              <a:gd name="T25" fmla="*/ 250 h 257"/>
              <a:gd name="T26" fmla="*/ 144 w 252"/>
              <a:gd name="T27" fmla="*/ 249 h 257"/>
              <a:gd name="T28" fmla="*/ 90 w 252"/>
              <a:gd name="T29" fmla="*/ 181 h 257"/>
              <a:gd name="T30" fmla="*/ 29 w 252"/>
              <a:gd name="T31" fmla="*/ 121 h 257"/>
              <a:gd name="T32" fmla="*/ 46 w 252"/>
              <a:gd name="T33" fmla="*/ 32 h 257"/>
              <a:gd name="T34" fmla="*/ 132 w 252"/>
              <a:gd name="T35" fmla="*/ 64 h 257"/>
              <a:gd name="T36" fmla="*/ 138 w 252"/>
              <a:gd name="T37" fmla="*/ 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7">
                <a:moveTo>
                  <a:pt x="138" y="60"/>
                </a:moveTo>
                <a:cubicBezTo>
                  <a:pt x="113" y="0"/>
                  <a:pt x="23" y="3"/>
                  <a:pt x="8" y="69"/>
                </a:cubicBezTo>
                <a:cubicBezTo>
                  <a:pt x="0" y="103"/>
                  <a:pt x="22" y="131"/>
                  <a:pt x="46" y="153"/>
                </a:cubicBezTo>
                <a:cubicBezTo>
                  <a:pt x="79" y="184"/>
                  <a:pt x="111" y="214"/>
                  <a:pt x="136" y="253"/>
                </a:cubicBezTo>
                <a:cubicBezTo>
                  <a:pt x="138" y="257"/>
                  <a:pt x="143" y="257"/>
                  <a:pt x="144" y="253"/>
                </a:cubicBezTo>
                <a:cubicBezTo>
                  <a:pt x="160" y="216"/>
                  <a:pt x="185" y="186"/>
                  <a:pt x="208" y="154"/>
                </a:cubicBezTo>
                <a:cubicBezTo>
                  <a:pt x="225" y="131"/>
                  <a:pt x="251" y="97"/>
                  <a:pt x="247" y="66"/>
                </a:cubicBezTo>
                <a:cubicBezTo>
                  <a:pt x="244" y="39"/>
                  <a:pt x="217" y="20"/>
                  <a:pt x="192" y="18"/>
                </a:cubicBezTo>
                <a:cubicBezTo>
                  <a:pt x="165" y="16"/>
                  <a:pt x="140" y="37"/>
                  <a:pt x="131" y="61"/>
                </a:cubicBezTo>
                <a:cubicBezTo>
                  <a:pt x="129" y="65"/>
                  <a:pt x="136" y="69"/>
                  <a:pt x="139" y="64"/>
                </a:cubicBezTo>
                <a:cubicBezTo>
                  <a:pt x="153" y="36"/>
                  <a:pt x="184" y="18"/>
                  <a:pt x="214" y="35"/>
                </a:cubicBezTo>
                <a:cubicBezTo>
                  <a:pt x="252" y="57"/>
                  <a:pt x="234" y="97"/>
                  <a:pt x="216" y="126"/>
                </a:cubicBezTo>
                <a:cubicBezTo>
                  <a:pt x="190" y="168"/>
                  <a:pt x="155" y="204"/>
                  <a:pt x="135" y="250"/>
                </a:cubicBezTo>
                <a:cubicBezTo>
                  <a:pt x="138" y="250"/>
                  <a:pt x="141" y="249"/>
                  <a:pt x="144" y="249"/>
                </a:cubicBezTo>
                <a:cubicBezTo>
                  <a:pt x="128" y="224"/>
                  <a:pt x="110" y="201"/>
                  <a:pt x="90" y="181"/>
                </a:cubicBezTo>
                <a:cubicBezTo>
                  <a:pt x="70" y="161"/>
                  <a:pt x="45" y="144"/>
                  <a:pt x="29" y="121"/>
                </a:cubicBezTo>
                <a:cubicBezTo>
                  <a:pt x="8" y="91"/>
                  <a:pt x="13" y="51"/>
                  <a:pt x="46" y="32"/>
                </a:cubicBezTo>
                <a:cubicBezTo>
                  <a:pt x="78" y="13"/>
                  <a:pt x="117" y="32"/>
                  <a:pt x="132" y="64"/>
                </a:cubicBezTo>
                <a:cubicBezTo>
                  <a:pt x="134" y="68"/>
                  <a:pt x="140" y="65"/>
                  <a:pt x="138" y="60"/>
                </a:cubicBezTo>
              </a:path>
            </a:pathLst>
          </a:custGeom>
          <a:solidFill>
            <a:srgbClr val="FF775D"/>
          </a:solidFill>
          <a:ln>
            <a:noFill/>
          </a:ln>
        </p:spPr>
        <p:txBody>
          <a:bodyPr vert="horz" wrap="square" lIns="91440" tIns="45720" rIns="91440" bIns="45720" numCol="1" anchor="t" anchorCtr="0" compatLnSpc="1"/>
          <a:lstStyle/>
          <a:p>
            <a:endParaRPr lang="zh-CN" altLang="en-US"/>
          </a:p>
        </p:txBody>
      </p:sp>
      <p:grpSp>
        <p:nvGrpSpPr>
          <p:cNvPr id="79" name="组合 78"/>
          <p:cNvGrpSpPr/>
          <p:nvPr/>
        </p:nvGrpSpPr>
        <p:grpSpPr>
          <a:xfrm>
            <a:off x="7065781" y="1997589"/>
            <a:ext cx="2711614" cy="1592278"/>
            <a:chOff x="7162542" y="3222814"/>
            <a:chExt cx="2711614" cy="1592278"/>
          </a:xfrm>
        </p:grpSpPr>
        <p:sp>
          <p:nvSpPr>
            <p:cNvPr id="80" name="文本框 79"/>
            <p:cNvSpPr txBox="1"/>
            <p:nvPr/>
          </p:nvSpPr>
          <p:spPr>
            <a:xfrm>
              <a:off x="7162542" y="3642463"/>
              <a:ext cx="2711614" cy="1172629"/>
            </a:xfrm>
            <a:prstGeom prst="rect">
              <a:avLst/>
            </a:prstGeom>
            <a:noFill/>
          </p:spPr>
          <p:txBody>
            <a:bodyPr wrap="square" rtlCol="0">
              <a:spAutoFit/>
            </a:bodyPr>
            <a:lstStyle/>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p:txBody>
        </p:sp>
        <p:sp>
          <p:nvSpPr>
            <p:cNvPr id="81" name="矩形 80"/>
            <p:cNvSpPr/>
            <p:nvPr/>
          </p:nvSpPr>
          <p:spPr>
            <a:xfrm>
              <a:off x="7913055" y="3222814"/>
              <a:ext cx="1210588" cy="400110"/>
            </a:xfrm>
            <a:prstGeom prst="rect">
              <a:avLst/>
            </a:prstGeom>
          </p:spPr>
          <p:txBody>
            <a:bodyPr wrap="none">
              <a:spAutoFit/>
            </a:bodyPr>
            <a:lstStyle/>
            <a:p>
              <a:pPr algn="ctr"/>
              <a:r>
                <a:rPr lang="zh-CN" altLang="en-US" sz="2000" dirty="0">
                  <a:solidFill>
                    <a:sysClr val="windowText" lastClr="000000"/>
                  </a:solidFill>
                  <a:latin typeface="微软雅黑" panose="020B0503020204020204" pitchFamily="34" charset="-122"/>
                  <a:ea typeface="微软雅黑" panose="020B0503020204020204" pitchFamily="34" charset="-122"/>
                </a:rPr>
                <a:t>输入标题</a:t>
              </a:r>
            </a:p>
          </p:txBody>
        </p:sp>
      </p:grpSp>
      <p:grpSp>
        <p:nvGrpSpPr>
          <p:cNvPr id="3" name="组合 2"/>
          <p:cNvGrpSpPr/>
          <p:nvPr/>
        </p:nvGrpSpPr>
        <p:grpSpPr>
          <a:xfrm>
            <a:off x="1354008" y="2654777"/>
            <a:ext cx="3730985" cy="3422230"/>
            <a:chOff x="1945456" y="2624949"/>
            <a:chExt cx="3939138" cy="3613157"/>
          </a:xfrm>
        </p:grpSpPr>
        <p:grpSp>
          <p:nvGrpSpPr>
            <p:cNvPr id="13" name="组合 12"/>
            <p:cNvGrpSpPr/>
            <p:nvPr/>
          </p:nvGrpSpPr>
          <p:grpSpPr>
            <a:xfrm>
              <a:off x="1945456" y="2624949"/>
              <a:ext cx="1122182" cy="860488"/>
              <a:chOff x="3148231" y="1763960"/>
              <a:chExt cx="2417876" cy="1854024"/>
            </a:xfrm>
          </p:grpSpPr>
          <p:sp>
            <p:nvSpPr>
              <p:cNvPr id="14" name="Freeform 5790"/>
              <p:cNvSpPr/>
              <p:nvPr/>
            </p:nvSpPr>
            <p:spPr bwMode="auto">
              <a:xfrm>
                <a:off x="5311258" y="2404266"/>
                <a:ext cx="254849" cy="232550"/>
              </a:xfrm>
              <a:custGeom>
                <a:avLst/>
                <a:gdLst>
                  <a:gd name="T0" fmla="*/ 4 w 34"/>
                  <a:gd name="T1" fmla="*/ 6 h 31"/>
                  <a:gd name="T2" fmla="*/ 28 w 34"/>
                  <a:gd name="T3" fmla="*/ 0 h 31"/>
                  <a:gd name="T4" fmla="*/ 22 w 34"/>
                  <a:gd name="T5" fmla="*/ 21 h 31"/>
                  <a:gd name="T6" fmla="*/ 0 w 34"/>
                  <a:gd name="T7" fmla="*/ 31 h 31"/>
                  <a:gd name="T8" fmla="*/ 4 w 34"/>
                  <a:gd name="T9" fmla="*/ 6 h 31"/>
                </a:gdLst>
                <a:ahLst/>
                <a:cxnLst>
                  <a:cxn ang="0">
                    <a:pos x="T0" y="T1"/>
                  </a:cxn>
                  <a:cxn ang="0">
                    <a:pos x="T2" y="T3"/>
                  </a:cxn>
                  <a:cxn ang="0">
                    <a:pos x="T4" y="T5"/>
                  </a:cxn>
                  <a:cxn ang="0">
                    <a:pos x="T6" y="T7"/>
                  </a:cxn>
                  <a:cxn ang="0">
                    <a:pos x="T8" y="T9"/>
                  </a:cxn>
                </a:cxnLst>
                <a:rect l="0" t="0" r="r" b="b"/>
                <a:pathLst>
                  <a:path w="34" h="31">
                    <a:moveTo>
                      <a:pt x="4" y="6"/>
                    </a:moveTo>
                    <a:cubicBezTo>
                      <a:pt x="28" y="0"/>
                      <a:pt x="28" y="0"/>
                      <a:pt x="28" y="0"/>
                    </a:cubicBezTo>
                    <a:cubicBezTo>
                      <a:pt x="28" y="0"/>
                      <a:pt x="34" y="13"/>
                      <a:pt x="22" y="21"/>
                    </a:cubicBezTo>
                    <a:cubicBezTo>
                      <a:pt x="11" y="29"/>
                      <a:pt x="0" y="31"/>
                      <a:pt x="0" y="31"/>
                    </a:cubicBezTo>
                    <a:lnTo>
                      <a:pt x="4" y="6"/>
                    </a:lnTo>
                    <a:close/>
                  </a:path>
                </a:pathLst>
              </a:custGeom>
              <a:solidFill>
                <a:srgbClr val="FDFE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15" name="Freeform 5792"/>
              <p:cNvSpPr/>
              <p:nvPr/>
            </p:nvSpPr>
            <p:spPr bwMode="auto">
              <a:xfrm>
                <a:off x="3164158" y="1923240"/>
                <a:ext cx="2159842" cy="1618289"/>
              </a:xfrm>
              <a:custGeom>
                <a:avLst/>
                <a:gdLst>
                  <a:gd name="T0" fmla="*/ 208 w 287"/>
                  <a:gd name="T1" fmla="*/ 158 h 215"/>
                  <a:gd name="T2" fmla="*/ 225 w 287"/>
                  <a:gd name="T3" fmla="*/ 130 h 215"/>
                  <a:gd name="T4" fmla="*/ 251 w 287"/>
                  <a:gd name="T5" fmla="*/ 107 h 215"/>
                  <a:gd name="T6" fmla="*/ 285 w 287"/>
                  <a:gd name="T7" fmla="*/ 101 h 215"/>
                  <a:gd name="T8" fmla="*/ 287 w 287"/>
                  <a:gd name="T9" fmla="*/ 65 h 215"/>
                  <a:gd name="T10" fmla="*/ 233 w 287"/>
                  <a:gd name="T11" fmla="*/ 0 h 215"/>
                  <a:gd name="T12" fmla="*/ 160 w 287"/>
                  <a:gd name="T13" fmla="*/ 45 h 215"/>
                  <a:gd name="T14" fmla="*/ 150 w 287"/>
                  <a:gd name="T15" fmla="*/ 64 h 215"/>
                  <a:gd name="T16" fmla="*/ 104 w 287"/>
                  <a:gd name="T17" fmla="*/ 34 h 215"/>
                  <a:gd name="T18" fmla="*/ 89 w 287"/>
                  <a:gd name="T19" fmla="*/ 50 h 215"/>
                  <a:gd name="T20" fmla="*/ 98 w 287"/>
                  <a:gd name="T21" fmla="*/ 75 h 215"/>
                  <a:gd name="T22" fmla="*/ 106 w 287"/>
                  <a:gd name="T23" fmla="*/ 84 h 215"/>
                  <a:gd name="T24" fmla="*/ 79 w 287"/>
                  <a:gd name="T25" fmla="*/ 90 h 215"/>
                  <a:gd name="T26" fmla="*/ 90 w 287"/>
                  <a:gd name="T27" fmla="*/ 109 h 215"/>
                  <a:gd name="T28" fmla="*/ 114 w 287"/>
                  <a:gd name="T29" fmla="*/ 116 h 215"/>
                  <a:gd name="T30" fmla="*/ 96 w 287"/>
                  <a:gd name="T31" fmla="*/ 143 h 215"/>
                  <a:gd name="T32" fmla="*/ 52 w 287"/>
                  <a:gd name="T33" fmla="*/ 166 h 215"/>
                  <a:gd name="T34" fmla="*/ 11 w 287"/>
                  <a:gd name="T35" fmla="*/ 141 h 215"/>
                  <a:gd name="T36" fmla="*/ 9 w 287"/>
                  <a:gd name="T37" fmla="*/ 171 h 215"/>
                  <a:gd name="T38" fmla="*/ 36 w 287"/>
                  <a:gd name="T39" fmla="*/ 185 h 215"/>
                  <a:gd name="T40" fmla="*/ 61 w 287"/>
                  <a:gd name="T41" fmla="*/ 179 h 215"/>
                  <a:gd name="T42" fmla="*/ 131 w 287"/>
                  <a:gd name="T43" fmla="*/ 212 h 215"/>
                  <a:gd name="T44" fmla="*/ 196 w 287"/>
                  <a:gd name="T45" fmla="*/ 202 h 215"/>
                  <a:gd name="T46" fmla="*/ 208 w 287"/>
                  <a:gd name="T47" fmla="*/ 15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 h="215">
                    <a:moveTo>
                      <a:pt x="208" y="158"/>
                    </a:moveTo>
                    <a:cubicBezTo>
                      <a:pt x="212" y="148"/>
                      <a:pt x="218" y="139"/>
                      <a:pt x="225" y="130"/>
                    </a:cubicBezTo>
                    <a:cubicBezTo>
                      <a:pt x="232" y="121"/>
                      <a:pt x="241" y="112"/>
                      <a:pt x="251" y="107"/>
                    </a:cubicBezTo>
                    <a:cubicBezTo>
                      <a:pt x="262" y="101"/>
                      <a:pt x="273" y="103"/>
                      <a:pt x="285" y="101"/>
                    </a:cubicBezTo>
                    <a:cubicBezTo>
                      <a:pt x="287" y="87"/>
                      <a:pt x="287" y="65"/>
                      <a:pt x="287" y="65"/>
                    </a:cubicBezTo>
                    <a:cubicBezTo>
                      <a:pt x="287" y="65"/>
                      <a:pt x="271" y="0"/>
                      <a:pt x="233" y="0"/>
                    </a:cubicBezTo>
                    <a:cubicBezTo>
                      <a:pt x="195" y="0"/>
                      <a:pt x="166" y="37"/>
                      <a:pt x="160" y="45"/>
                    </a:cubicBezTo>
                    <a:cubicBezTo>
                      <a:pt x="154" y="53"/>
                      <a:pt x="150" y="64"/>
                      <a:pt x="150" y="64"/>
                    </a:cubicBezTo>
                    <a:cubicBezTo>
                      <a:pt x="150" y="64"/>
                      <a:pt x="119" y="33"/>
                      <a:pt x="104" y="34"/>
                    </a:cubicBezTo>
                    <a:cubicBezTo>
                      <a:pt x="89" y="34"/>
                      <a:pt x="88" y="39"/>
                      <a:pt x="89" y="50"/>
                    </a:cubicBezTo>
                    <a:cubicBezTo>
                      <a:pt x="89" y="60"/>
                      <a:pt x="92" y="70"/>
                      <a:pt x="98" y="75"/>
                    </a:cubicBezTo>
                    <a:cubicBezTo>
                      <a:pt x="103" y="81"/>
                      <a:pt x="106" y="84"/>
                      <a:pt x="106" y="84"/>
                    </a:cubicBezTo>
                    <a:cubicBezTo>
                      <a:pt x="106" y="84"/>
                      <a:pt x="80" y="83"/>
                      <a:pt x="79" y="90"/>
                    </a:cubicBezTo>
                    <a:cubicBezTo>
                      <a:pt x="79" y="96"/>
                      <a:pt x="80" y="106"/>
                      <a:pt x="90" y="109"/>
                    </a:cubicBezTo>
                    <a:cubicBezTo>
                      <a:pt x="100" y="113"/>
                      <a:pt x="114" y="116"/>
                      <a:pt x="114" y="116"/>
                    </a:cubicBezTo>
                    <a:cubicBezTo>
                      <a:pt x="114" y="116"/>
                      <a:pt x="107" y="132"/>
                      <a:pt x="96" y="143"/>
                    </a:cubicBezTo>
                    <a:cubicBezTo>
                      <a:pt x="84" y="153"/>
                      <a:pt x="70" y="169"/>
                      <a:pt x="52" y="166"/>
                    </a:cubicBezTo>
                    <a:cubicBezTo>
                      <a:pt x="33" y="163"/>
                      <a:pt x="11" y="141"/>
                      <a:pt x="11" y="141"/>
                    </a:cubicBezTo>
                    <a:cubicBezTo>
                      <a:pt x="11" y="141"/>
                      <a:pt x="0" y="163"/>
                      <a:pt x="9" y="171"/>
                    </a:cubicBezTo>
                    <a:cubicBezTo>
                      <a:pt x="18" y="179"/>
                      <a:pt x="27" y="187"/>
                      <a:pt x="36" y="185"/>
                    </a:cubicBezTo>
                    <a:cubicBezTo>
                      <a:pt x="46" y="183"/>
                      <a:pt x="61" y="179"/>
                      <a:pt x="61" y="179"/>
                    </a:cubicBezTo>
                    <a:cubicBezTo>
                      <a:pt x="61" y="179"/>
                      <a:pt x="93" y="205"/>
                      <a:pt x="131" y="212"/>
                    </a:cubicBezTo>
                    <a:cubicBezTo>
                      <a:pt x="151" y="215"/>
                      <a:pt x="175" y="210"/>
                      <a:pt x="196" y="202"/>
                    </a:cubicBezTo>
                    <a:cubicBezTo>
                      <a:pt x="201" y="188"/>
                      <a:pt x="203" y="172"/>
                      <a:pt x="208" y="158"/>
                    </a:cubicBezTo>
                  </a:path>
                </a:pathLst>
              </a:custGeom>
              <a:solidFill>
                <a:srgbClr val="F8E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16" name="Freeform 5793"/>
              <p:cNvSpPr/>
              <p:nvPr/>
            </p:nvSpPr>
            <p:spPr bwMode="auto">
              <a:xfrm>
                <a:off x="4677323" y="2713271"/>
                <a:ext cx="624379" cy="716763"/>
              </a:xfrm>
              <a:custGeom>
                <a:avLst/>
                <a:gdLst>
                  <a:gd name="T0" fmla="*/ 47 w 83"/>
                  <a:gd name="T1" fmla="*/ 8 h 95"/>
                  <a:gd name="T2" fmla="*/ 23 w 83"/>
                  <a:gd name="T3" fmla="*/ 33 h 95"/>
                  <a:gd name="T4" fmla="*/ 0 w 83"/>
                  <a:gd name="T5" fmla="*/ 95 h 95"/>
                  <a:gd name="T6" fmla="*/ 44 w 83"/>
                  <a:gd name="T7" fmla="*/ 69 h 95"/>
                  <a:gd name="T8" fmla="*/ 82 w 83"/>
                  <a:gd name="T9" fmla="*/ 6 h 95"/>
                  <a:gd name="T10" fmla="*/ 83 w 83"/>
                  <a:gd name="T11" fmla="*/ 1 h 95"/>
                  <a:gd name="T12" fmla="*/ 47 w 83"/>
                  <a:gd name="T13" fmla="*/ 8 h 95"/>
                </a:gdLst>
                <a:ahLst/>
                <a:cxnLst>
                  <a:cxn ang="0">
                    <a:pos x="T0" y="T1"/>
                  </a:cxn>
                  <a:cxn ang="0">
                    <a:pos x="T2" y="T3"/>
                  </a:cxn>
                  <a:cxn ang="0">
                    <a:pos x="T4" y="T5"/>
                  </a:cxn>
                  <a:cxn ang="0">
                    <a:pos x="T6" y="T7"/>
                  </a:cxn>
                  <a:cxn ang="0">
                    <a:pos x="T8" y="T9"/>
                  </a:cxn>
                  <a:cxn ang="0">
                    <a:pos x="T10" y="T11"/>
                  </a:cxn>
                  <a:cxn ang="0">
                    <a:pos x="T12" y="T13"/>
                  </a:cxn>
                </a:cxnLst>
                <a:rect l="0" t="0" r="r" b="b"/>
                <a:pathLst>
                  <a:path w="83" h="95">
                    <a:moveTo>
                      <a:pt x="47" y="8"/>
                    </a:moveTo>
                    <a:cubicBezTo>
                      <a:pt x="38" y="15"/>
                      <a:pt x="30" y="23"/>
                      <a:pt x="23" y="33"/>
                    </a:cubicBezTo>
                    <a:cubicBezTo>
                      <a:pt x="9" y="52"/>
                      <a:pt x="7" y="74"/>
                      <a:pt x="0" y="95"/>
                    </a:cubicBezTo>
                    <a:cubicBezTo>
                      <a:pt x="18" y="88"/>
                      <a:pt x="34" y="78"/>
                      <a:pt x="44" y="69"/>
                    </a:cubicBezTo>
                    <a:cubicBezTo>
                      <a:pt x="64" y="50"/>
                      <a:pt x="78" y="18"/>
                      <a:pt x="82" y="6"/>
                    </a:cubicBezTo>
                    <a:cubicBezTo>
                      <a:pt x="83" y="5"/>
                      <a:pt x="83" y="3"/>
                      <a:pt x="83" y="1"/>
                    </a:cubicBezTo>
                    <a:cubicBezTo>
                      <a:pt x="70" y="2"/>
                      <a:pt x="59" y="0"/>
                      <a:pt x="47" y="8"/>
                    </a:cubicBezTo>
                  </a:path>
                </a:pathLst>
              </a:custGeom>
              <a:solidFill>
                <a:srgbClr val="FDFE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17" name="Freeform 5798"/>
              <p:cNvSpPr/>
              <p:nvPr/>
            </p:nvSpPr>
            <p:spPr bwMode="auto">
              <a:xfrm>
                <a:off x="3584658" y="1763960"/>
                <a:ext cx="1822168" cy="1854024"/>
              </a:xfrm>
              <a:custGeom>
                <a:avLst/>
                <a:gdLst>
                  <a:gd name="T0" fmla="*/ 116 w 242"/>
                  <a:gd name="T1" fmla="*/ 56 h 246"/>
                  <a:gd name="T2" fmla="*/ 165 w 242"/>
                  <a:gd name="T3" fmla="*/ 25 h 246"/>
                  <a:gd name="T4" fmla="*/ 217 w 242"/>
                  <a:gd name="T5" fmla="*/ 57 h 246"/>
                  <a:gd name="T6" fmla="*/ 207 w 242"/>
                  <a:gd name="T7" fmla="*/ 163 h 246"/>
                  <a:gd name="T8" fmla="*/ 116 w 242"/>
                  <a:gd name="T9" fmla="*/ 225 h 246"/>
                  <a:gd name="T10" fmla="*/ 9 w 242"/>
                  <a:gd name="T11" fmla="*/ 196 h 246"/>
                  <a:gd name="T12" fmla="*/ 3 w 242"/>
                  <a:gd name="T13" fmla="*/ 201 h 246"/>
                  <a:gd name="T14" fmla="*/ 122 w 242"/>
                  <a:gd name="T15" fmla="*/ 234 h 246"/>
                  <a:gd name="T16" fmla="*/ 224 w 242"/>
                  <a:gd name="T17" fmla="*/ 151 h 246"/>
                  <a:gd name="T18" fmla="*/ 212 w 242"/>
                  <a:gd name="T19" fmla="*/ 36 h 246"/>
                  <a:gd name="T20" fmla="*/ 111 w 242"/>
                  <a:gd name="T21" fmla="*/ 51 h 246"/>
                  <a:gd name="T22" fmla="*/ 116 w 242"/>
                  <a:gd name="T23"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246">
                    <a:moveTo>
                      <a:pt x="116" y="56"/>
                    </a:moveTo>
                    <a:cubicBezTo>
                      <a:pt x="129" y="43"/>
                      <a:pt x="145" y="28"/>
                      <a:pt x="165" y="25"/>
                    </a:cubicBezTo>
                    <a:cubicBezTo>
                      <a:pt x="188" y="21"/>
                      <a:pt x="206" y="38"/>
                      <a:pt x="217" y="57"/>
                    </a:cubicBezTo>
                    <a:cubicBezTo>
                      <a:pt x="235" y="91"/>
                      <a:pt x="228" y="133"/>
                      <a:pt x="207" y="163"/>
                    </a:cubicBezTo>
                    <a:cubicBezTo>
                      <a:pt x="186" y="194"/>
                      <a:pt x="152" y="216"/>
                      <a:pt x="116" y="225"/>
                    </a:cubicBezTo>
                    <a:cubicBezTo>
                      <a:pt x="76" y="236"/>
                      <a:pt x="39" y="225"/>
                      <a:pt x="9" y="196"/>
                    </a:cubicBezTo>
                    <a:cubicBezTo>
                      <a:pt x="5" y="192"/>
                      <a:pt x="0" y="197"/>
                      <a:pt x="3" y="201"/>
                    </a:cubicBezTo>
                    <a:cubicBezTo>
                      <a:pt x="29" y="238"/>
                      <a:pt x="81" y="246"/>
                      <a:pt x="122" y="234"/>
                    </a:cubicBezTo>
                    <a:cubicBezTo>
                      <a:pt x="165" y="222"/>
                      <a:pt x="205" y="192"/>
                      <a:pt x="224" y="151"/>
                    </a:cubicBezTo>
                    <a:cubicBezTo>
                      <a:pt x="242" y="115"/>
                      <a:pt x="241" y="67"/>
                      <a:pt x="212" y="36"/>
                    </a:cubicBezTo>
                    <a:cubicBezTo>
                      <a:pt x="180" y="0"/>
                      <a:pt x="139" y="20"/>
                      <a:pt x="111" y="51"/>
                    </a:cubicBezTo>
                    <a:cubicBezTo>
                      <a:pt x="108" y="54"/>
                      <a:pt x="113" y="59"/>
                      <a:pt x="116" y="56"/>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18" name="Freeform 5799"/>
              <p:cNvSpPr/>
              <p:nvPr/>
            </p:nvSpPr>
            <p:spPr bwMode="auto">
              <a:xfrm>
                <a:off x="3148231" y="2741941"/>
                <a:ext cx="933384" cy="640308"/>
              </a:xfrm>
              <a:custGeom>
                <a:avLst/>
                <a:gdLst>
                  <a:gd name="T0" fmla="*/ 113 w 124"/>
                  <a:gd name="T1" fmla="*/ 5 h 85"/>
                  <a:gd name="T2" fmla="*/ 80 w 124"/>
                  <a:gd name="T3" fmla="*/ 42 h 85"/>
                  <a:gd name="T4" fmla="*/ 38 w 124"/>
                  <a:gd name="T5" fmla="*/ 46 h 85"/>
                  <a:gd name="T6" fmla="*/ 17 w 124"/>
                  <a:gd name="T7" fmla="*/ 27 h 85"/>
                  <a:gd name="T8" fmla="*/ 9 w 124"/>
                  <a:gd name="T9" fmla="*/ 28 h 85"/>
                  <a:gd name="T10" fmla="*/ 13 w 124"/>
                  <a:gd name="T11" fmla="*/ 72 h 85"/>
                  <a:gd name="T12" fmla="*/ 66 w 124"/>
                  <a:gd name="T13" fmla="*/ 72 h 85"/>
                  <a:gd name="T14" fmla="*/ 63 w 124"/>
                  <a:gd name="T15" fmla="*/ 65 h 85"/>
                  <a:gd name="T16" fmla="*/ 35 w 124"/>
                  <a:gd name="T17" fmla="*/ 70 h 85"/>
                  <a:gd name="T18" fmla="*/ 17 w 124"/>
                  <a:gd name="T19" fmla="*/ 34 h 85"/>
                  <a:gd name="T20" fmla="*/ 9 w 124"/>
                  <a:gd name="T21" fmla="*/ 34 h 85"/>
                  <a:gd name="T22" fmla="*/ 66 w 124"/>
                  <a:gd name="T23" fmla="*/ 63 h 85"/>
                  <a:gd name="T24" fmla="*/ 121 w 124"/>
                  <a:gd name="T25" fmla="*/ 11 h 85"/>
                  <a:gd name="T26" fmla="*/ 113 w 124"/>
                  <a:gd name="T27"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85">
                    <a:moveTo>
                      <a:pt x="113" y="5"/>
                    </a:moveTo>
                    <a:cubicBezTo>
                      <a:pt x="103" y="19"/>
                      <a:pt x="93" y="32"/>
                      <a:pt x="80" y="42"/>
                    </a:cubicBezTo>
                    <a:cubicBezTo>
                      <a:pt x="67" y="53"/>
                      <a:pt x="55" y="56"/>
                      <a:pt x="38" y="46"/>
                    </a:cubicBezTo>
                    <a:cubicBezTo>
                      <a:pt x="30" y="41"/>
                      <a:pt x="23" y="34"/>
                      <a:pt x="17" y="27"/>
                    </a:cubicBezTo>
                    <a:cubicBezTo>
                      <a:pt x="14" y="25"/>
                      <a:pt x="10" y="25"/>
                      <a:pt x="9" y="28"/>
                    </a:cubicBezTo>
                    <a:cubicBezTo>
                      <a:pt x="0" y="42"/>
                      <a:pt x="0" y="60"/>
                      <a:pt x="13" y="72"/>
                    </a:cubicBezTo>
                    <a:cubicBezTo>
                      <a:pt x="28" y="85"/>
                      <a:pt x="49" y="79"/>
                      <a:pt x="66" y="72"/>
                    </a:cubicBezTo>
                    <a:cubicBezTo>
                      <a:pt x="70" y="70"/>
                      <a:pt x="68" y="64"/>
                      <a:pt x="63" y="65"/>
                    </a:cubicBezTo>
                    <a:cubicBezTo>
                      <a:pt x="55" y="67"/>
                      <a:pt x="44" y="71"/>
                      <a:pt x="35" y="70"/>
                    </a:cubicBezTo>
                    <a:cubicBezTo>
                      <a:pt x="15" y="69"/>
                      <a:pt x="7" y="50"/>
                      <a:pt x="17" y="34"/>
                    </a:cubicBezTo>
                    <a:cubicBezTo>
                      <a:pt x="14" y="34"/>
                      <a:pt x="12" y="34"/>
                      <a:pt x="9" y="34"/>
                    </a:cubicBezTo>
                    <a:cubicBezTo>
                      <a:pt x="22" y="48"/>
                      <a:pt x="45" y="70"/>
                      <a:pt x="66" y="63"/>
                    </a:cubicBezTo>
                    <a:cubicBezTo>
                      <a:pt x="89" y="56"/>
                      <a:pt x="108" y="30"/>
                      <a:pt x="121" y="11"/>
                    </a:cubicBezTo>
                    <a:cubicBezTo>
                      <a:pt x="124" y="6"/>
                      <a:pt x="116" y="0"/>
                      <a:pt x="113" y="5"/>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19" name="Freeform 5800"/>
              <p:cNvSpPr/>
              <p:nvPr/>
            </p:nvSpPr>
            <p:spPr bwMode="auto">
              <a:xfrm>
                <a:off x="4231338" y="2095263"/>
                <a:ext cx="270778" cy="369531"/>
              </a:xfrm>
              <a:custGeom>
                <a:avLst/>
                <a:gdLst>
                  <a:gd name="T0" fmla="*/ 28 w 36"/>
                  <a:gd name="T1" fmla="*/ 3 h 49"/>
                  <a:gd name="T2" fmla="*/ 3 w 36"/>
                  <a:gd name="T3" fmla="*/ 38 h 49"/>
                  <a:gd name="T4" fmla="*/ 10 w 36"/>
                  <a:gd name="T5" fmla="*/ 43 h 49"/>
                  <a:gd name="T6" fmla="*/ 34 w 36"/>
                  <a:gd name="T7" fmla="*/ 8 h 49"/>
                  <a:gd name="T8" fmla="*/ 28 w 36"/>
                  <a:gd name="T9" fmla="*/ 3 h 49"/>
                </a:gdLst>
                <a:ahLst/>
                <a:cxnLst>
                  <a:cxn ang="0">
                    <a:pos x="T0" y="T1"/>
                  </a:cxn>
                  <a:cxn ang="0">
                    <a:pos x="T2" y="T3"/>
                  </a:cxn>
                  <a:cxn ang="0">
                    <a:pos x="T4" y="T5"/>
                  </a:cxn>
                  <a:cxn ang="0">
                    <a:pos x="T6" y="T7"/>
                  </a:cxn>
                  <a:cxn ang="0">
                    <a:pos x="T8" y="T9"/>
                  </a:cxn>
                </a:cxnLst>
                <a:rect l="0" t="0" r="r" b="b"/>
                <a:pathLst>
                  <a:path w="36" h="49">
                    <a:moveTo>
                      <a:pt x="28" y="3"/>
                    </a:moveTo>
                    <a:cubicBezTo>
                      <a:pt x="18" y="13"/>
                      <a:pt x="10" y="26"/>
                      <a:pt x="3" y="38"/>
                    </a:cubicBezTo>
                    <a:cubicBezTo>
                      <a:pt x="0" y="43"/>
                      <a:pt x="7" y="49"/>
                      <a:pt x="10" y="43"/>
                    </a:cubicBezTo>
                    <a:cubicBezTo>
                      <a:pt x="17" y="31"/>
                      <a:pt x="26" y="19"/>
                      <a:pt x="34" y="8"/>
                    </a:cubicBezTo>
                    <a:cubicBezTo>
                      <a:pt x="36" y="4"/>
                      <a:pt x="31" y="0"/>
                      <a:pt x="28" y="3"/>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20" name="Freeform 5801"/>
              <p:cNvSpPr/>
              <p:nvPr/>
            </p:nvSpPr>
            <p:spPr bwMode="auto">
              <a:xfrm>
                <a:off x="4804747" y="2244986"/>
                <a:ext cx="324932" cy="302634"/>
              </a:xfrm>
              <a:custGeom>
                <a:avLst/>
                <a:gdLst>
                  <a:gd name="T0" fmla="*/ 33 w 43"/>
                  <a:gd name="T1" fmla="*/ 6 h 40"/>
                  <a:gd name="T2" fmla="*/ 19 w 43"/>
                  <a:gd name="T3" fmla="*/ 29 h 40"/>
                  <a:gd name="T4" fmla="*/ 7 w 43"/>
                  <a:gd name="T5" fmla="*/ 4 h 40"/>
                  <a:gd name="T6" fmla="*/ 0 w 43"/>
                  <a:gd name="T7" fmla="*/ 4 h 40"/>
                  <a:gd name="T8" fmla="*/ 22 w 43"/>
                  <a:gd name="T9" fmla="*/ 39 h 40"/>
                  <a:gd name="T10" fmla="*/ 40 w 43"/>
                  <a:gd name="T11" fmla="*/ 5 h 40"/>
                  <a:gd name="T12" fmla="*/ 33 w 43"/>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33" y="6"/>
                    </a:moveTo>
                    <a:cubicBezTo>
                      <a:pt x="34" y="15"/>
                      <a:pt x="33" y="36"/>
                      <a:pt x="19" y="29"/>
                    </a:cubicBezTo>
                    <a:cubicBezTo>
                      <a:pt x="9" y="24"/>
                      <a:pt x="9" y="12"/>
                      <a:pt x="7" y="4"/>
                    </a:cubicBezTo>
                    <a:cubicBezTo>
                      <a:pt x="7" y="0"/>
                      <a:pt x="0" y="0"/>
                      <a:pt x="0" y="4"/>
                    </a:cubicBezTo>
                    <a:cubicBezTo>
                      <a:pt x="0" y="18"/>
                      <a:pt x="5" y="37"/>
                      <a:pt x="22" y="39"/>
                    </a:cubicBezTo>
                    <a:cubicBezTo>
                      <a:pt x="40" y="40"/>
                      <a:pt x="43" y="18"/>
                      <a:pt x="40" y="5"/>
                    </a:cubicBezTo>
                    <a:cubicBezTo>
                      <a:pt x="39" y="0"/>
                      <a:pt x="33" y="2"/>
                      <a:pt x="33" y="6"/>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21" name="Freeform 5802"/>
              <p:cNvSpPr/>
              <p:nvPr/>
            </p:nvSpPr>
            <p:spPr bwMode="auto">
              <a:xfrm>
                <a:off x="5285773" y="2375597"/>
                <a:ext cx="280334" cy="299447"/>
              </a:xfrm>
              <a:custGeom>
                <a:avLst/>
                <a:gdLst>
                  <a:gd name="T0" fmla="*/ 7 w 37"/>
                  <a:gd name="T1" fmla="*/ 16 h 40"/>
                  <a:gd name="T2" fmla="*/ 33 w 37"/>
                  <a:gd name="T3" fmla="*/ 9 h 40"/>
                  <a:gd name="T4" fmla="*/ 28 w 37"/>
                  <a:gd name="T5" fmla="*/ 6 h 40"/>
                  <a:gd name="T6" fmla="*/ 21 w 37"/>
                  <a:gd name="T7" fmla="*/ 23 h 40"/>
                  <a:gd name="T8" fmla="*/ 4 w 37"/>
                  <a:gd name="T9" fmla="*/ 29 h 40"/>
                  <a:gd name="T10" fmla="*/ 4 w 37"/>
                  <a:gd name="T11" fmla="*/ 36 h 40"/>
                  <a:gd name="T12" fmla="*/ 28 w 37"/>
                  <a:gd name="T13" fmla="*/ 29 h 40"/>
                  <a:gd name="T14" fmla="*/ 36 w 37"/>
                  <a:gd name="T15" fmla="*/ 4 h 40"/>
                  <a:gd name="T16" fmla="*/ 31 w 37"/>
                  <a:gd name="T17" fmla="*/ 0 h 40"/>
                  <a:gd name="T18" fmla="*/ 4 w 37"/>
                  <a:gd name="T19" fmla="*/ 9 h 40"/>
                  <a:gd name="T20" fmla="*/ 7 w 37"/>
                  <a:gd name="T2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0">
                    <a:moveTo>
                      <a:pt x="7" y="16"/>
                    </a:moveTo>
                    <a:cubicBezTo>
                      <a:pt x="16" y="14"/>
                      <a:pt x="24" y="11"/>
                      <a:pt x="33" y="9"/>
                    </a:cubicBezTo>
                    <a:cubicBezTo>
                      <a:pt x="31" y="8"/>
                      <a:pt x="29" y="7"/>
                      <a:pt x="28" y="6"/>
                    </a:cubicBezTo>
                    <a:cubicBezTo>
                      <a:pt x="28" y="12"/>
                      <a:pt x="25" y="18"/>
                      <a:pt x="21" y="23"/>
                    </a:cubicBezTo>
                    <a:cubicBezTo>
                      <a:pt x="16" y="28"/>
                      <a:pt x="10" y="28"/>
                      <a:pt x="4" y="29"/>
                    </a:cubicBezTo>
                    <a:cubicBezTo>
                      <a:pt x="0" y="30"/>
                      <a:pt x="0" y="35"/>
                      <a:pt x="4" y="36"/>
                    </a:cubicBezTo>
                    <a:cubicBezTo>
                      <a:pt x="12" y="40"/>
                      <a:pt x="22" y="34"/>
                      <a:pt x="28" y="29"/>
                    </a:cubicBezTo>
                    <a:cubicBezTo>
                      <a:pt x="34" y="22"/>
                      <a:pt x="37" y="13"/>
                      <a:pt x="36" y="4"/>
                    </a:cubicBezTo>
                    <a:cubicBezTo>
                      <a:pt x="36" y="1"/>
                      <a:pt x="33" y="0"/>
                      <a:pt x="31" y="0"/>
                    </a:cubicBezTo>
                    <a:cubicBezTo>
                      <a:pt x="22" y="3"/>
                      <a:pt x="13" y="5"/>
                      <a:pt x="4" y="9"/>
                    </a:cubicBezTo>
                    <a:cubicBezTo>
                      <a:pt x="0" y="10"/>
                      <a:pt x="3" y="17"/>
                      <a:pt x="7" y="16"/>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22" name="Freeform 5803"/>
              <p:cNvSpPr/>
              <p:nvPr/>
            </p:nvSpPr>
            <p:spPr bwMode="auto">
              <a:xfrm>
                <a:off x="4616795" y="2614516"/>
                <a:ext cx="707205" cy="872857"/>
              </a:xfrm>
              <a:custGeom>
                <a:avLst/>
                <a:gdLst>
                  <a:gd name="T0" fmla="*/ 89 w 94"/>
                  <a:gd name="T1" fmla="*/ 7 h 116"/>
                  <a:gd name="T2" fmla="*/ 0 w 94"/>
                  <a:gd name="T3" fmla="*/ 110 h 116"/>
                  <a:gd name="T4" fmla="*/ 7 w 94"/>
                  <a:gd name="T5" fmla="*/ 112 h 116"/>
                  <a:gd name="T6" fmla="*/ 89 w 94"/>
                  <a:gd name="T7" fmla="*/ 15 h 116"/>
                  <a:gd name="T8" fmla="*/ 89 w 94"/>
                  <a:gd name="T9" fmla="*/ 7 h 116"/>
                </a:gdLst>
                <a:ahLst/>
                <a:cxnLst>
                  <a:cxn ang="0">
                    <a:pos x="T0" y="T1"/>
                  </a:cxn>
                  <a:cxn ang="0">
                    <a:pos x="T2" y="T3"/>
                  </a:cxn>
                  <a:cxn ang="0">
                    <a:pos x="T4" y="T5"/>
                  </a:cxn>
                  <a:cxn ang="0">
                    <a:pos x="T6" y="T7"/>
                  </a:cxn>
                  <a:cxn ang="0">
                    <a:pos x="T8" y="T9"/>
                  </a:cxn>
                </a:cxnLst>
                <a:rect l="0" t="0" r="r" b="b"/>
                <a:pathLst>
                  <a:path w="94" h="116">
                    <a:moveTo>
                      <a:pt x="89" y="7"/>
                    </a:moveTo>
                    <a:cubicBezTo>
                      <a:pt x="39" y="0"/>
                      <a:pt x="0" y="67"/>
                      <a:pt x="0" y="110"/>
                    </a:cubicBezTo>
                    <a:cubicBezTo>
                      <a:pt x="0" y="114"/>
                      <a:pt x="6" y="116"/>
                      <a:pt x="7" y="112"/>
                    </a:cubicBezTo>
                    <a:cubicBezTo>
                      <a:pt x="18" y="72"/>
                      <a:pt x="36" y="11"/>
                      <a:pt x="89" y="15"/>
                    </a:cubicBezTo>
                    <a:cubicBezTo>
                      <a:pt x="94" y="15"/>
                      <a:pt x="94" y="8"/>
                      <a:pt x="89" y="7"/>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23" name="Freeform 5804"/>
              <p:cNvSpPr/>
              <p:nvPr/>
            </p:nvSpPr>
            <p:spPr bwMode="auto">
              <a:xfrm>
                <a:off x="3673855" y="2117562"/>
                <a:ext cx="904713" cy="981167"/>
              </a:xfrm>
              <a:custGeom>
                <a:avLst/>
                <a:gdLst>
                  <a:gd name="T0" fmla="*/ 117 w 120"/>
                  <a:gd name="T1" fmla="*/ 79 h 130"/>
                  <a:gd name="T2" fmla="*/ 76 w 120"/>
                  <a:gd name="T3" fmla="*/ 27 h 130"/>
                  <a:gd name="T4" fmla="*/ 30 w 120"/>
                  <a:gd name="T5" fmla="*/ 2 h 130"/>
                  <a:gd name="T6" fmla="*/ 16 w 120"/>
                  <a:gd name="T7" fmla="*/ 24 h 130"/>
                  <a:gd name="T8" fmla="*/ 39 w 120"/>
                  <a:gd name="T9" fmla="*/ 62 h 130"/>
                  <a:gd name="T10" fmla="*/ 42 w 120"/>
                  <a:gd name="T11" fmla="*/ 54 h 130"/>
                  <a:gd name="T12" fmla="*/ 8 w 120"/>
                  <a:gd name="T13" fmla="*/ 75 h 130"/>
                  <a:gd name="T14" fmla="*/ 61 w 120"/>
                  <a:gd name="T15" fmla="*/ 92 h 130"/>
                  <a:gd name="T16" fmla="*/ 58 w 120"/>
                  <a:gd name="T17" fmla="*/ 84 h 130"/>
                  <a:gd name="T18" fmla="*/ 46 w 120"/>
                  <a:gd name="T19" fmla="*/ 115 h 130"/>
                  <a:gd name="T20" fmla="*/ 95 w 120"/>
                  <a:gd name="T21" fmla="*/ 105 h 130"/>
                  <a:gd name="T22" fmla="*/ 88 w 120"/>
                  <a:gd name="T23" fmla="*/ 100 h 130"/>
                  <a:gd name="T24" fmla="*/ 55 w 120"/>
                  <a:gd name="T25" fmla="*/ 111 h 130"/>
                  <a:gd name="T26" fmla="*/ 62 w 120"/>
                  <a:gd name="T27" fmla="*/ 92 h 130"/>
                  <a:gd name="T28" fmla="*/ 59 w 120"/>
                  <a:gd name="T29" fmla="*/ 83 h 130"/>
                  <a:gd name="T30" fmla="*/ 22 w 120"/>
                  <a:gd name="T31" fmla="*/ 81 h 130"/>
                  <a:gd name="T32" fmla="*/ 24 w 120"/>
                  <a:gd name="T33" fmla="*/ 62 h 130"/>
                  <a:gd name="T34" fmla="*/ 41 w 120"/>
                  <a:gd name="T35" fmla="*/ 63 h 130"/>
                  <a:gd name="T36" fmla="*/ 44 w 120"/>
                  <a:gd name="T37" fmla="*/ 55 h 130"/>
                  <a:gd name="T38" fmla="*/ 28 w 120"/>
                  <a:gd name="T39" fmla="*/ 38 h 130"/>
                  <a:gd name="T40" fmla="*/ 26 w 120"/>
                  <a:gd name="T41" fmla="*/ 15 h 130"/>
                  <a:gd name="T42" fmla="*/ 67 w 120"/>
                  <a:gd name="T43" fmla="*/ 32 h 130"/>
                  <a:gd name="T44" fmla="*/ 111 w 120"/>
                  <a:gd name="T45" fmla="*/ 83 h 130"/>
                  <a:gd name="T46" fmla="*/ 117 w 120"/>
                  <a:gd name="T47" fmla="*/ 7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30">
                    <a:moveTo>
                      <a:pt x="117" y="79"/>
                    </a:moveTo>
                    <a:cubicBezTo>
                      <a:pt x="105" y="60"/>
                      <a:pt x="92" y="42"/>
                      <a:pt x="76" y="27"/>
                    </a:cubicBezTo>
                    <a:cubicBezTo>
                      <a:pt x="65" y="18"/>
                      <a:pt x="46" y="0"/>
                      <a:pt x="30" y="2"/>
                    </a:cubicBezTo>
                    <a:cubicBezTo>
                      <a:pt x="19" y="3"/>
                      <a:pt x="16" y="14"/>
                      <a:pt x="16" y="24"/>
                    </a:cubicBezTo>
                    <a:cubicBezTo>
                      <a:pt x="16" y="41"/>
                      <a:pt x="25" y="54"/>
                      <a:pt x="39" y="62"/>
                    </a:cubicBezTo>
                    <a:cubicBezTo>
                      <a:pt x="40" y="59"/>
                      <a:pt x="41" y="57"/>
                      <a:pt x="42" y="54"/>
                    </a:cubicBezTo>
                    <a:cubicBezTo>
                      <a:pt x="26" y="55"/>
                      <a:pt x="0" y="49"/>
                      <a:pt x="8" y="75"/>
                    </a:cubicBezTo>
                    <a:cubicBezTo>
                      <a:pt x="15" y="99"/>
                      <a:pt x="42" y="97"/>
                      <a:pt x="61" y="92"/>
                    </a:cubicBezTo>
                    <a:cubicBezTo>
                      <a:pt x="60" y="89"/>
                      <a:pt x="59" y="86"/>
                      <a:pt x="58" y="84"/>
                    </a:cubicBezTo>
                    <a:cubicBezTo>
                      <a:pt x="46" y="89"/>
                      <a:pt x="33" y="103"/>
                      <a:pt x="46" y="115"/>
                    </a:cubicBezTo>
                    <a:cubicBezTo>
                      <a:pt x="59" y="130"/>
                      <a:pt x="86" y="119"/>
                      <a:pt x="95" y="105"/>
                    </a:cubicBezTo>
                    <a:cubicBezTo>
                      <a:pt x="98" y="100"/>
                      <a:pt x="91" y="95"/>
                      <a:pt x="88" y="100"/>
                    </a:cubicBezTo>
                    <a:cubicBezTo>
                      <a:pt x="81" y="109"/>
                      <a:pt x="67" y="117"/>
                      <a:pt x="55" y="111"/>
                    </a:cubicBezTo>
                    <a:cubicBezTo>
                      <a:pt x="45" y="104"/>
                      <a:pt x="52" y="96"/>
                      <a:pt x="62" y="92"/>
                    </a:cubicBezTo>
                    <a:cubicBezTo>
                      <a:pt x="66" y="90"/>
                      <a:pt x="64" y="82"/>
                      <a:pt x="59" y="83"/>
                    </a:cubicBezTo>
                    <a:cubicBezTo>
                      <a:pt x="48" y="86"/>
                      <a:pt x="32" y="90"/>
                      <a:pt x="22" y="81"/>
                    </a:cubicBezTo>
                    <a:cubicBezTo>
                      <a:pt x="17" y="77"/>
                      <a:pt x="18" y="66"/>
                      <a:pt x="24" y="62"/>
                    </a:cubicBezTo>
                    <a:cubicBezTo>
                      <a:pt x="26" y="61"/>
                      <a:pt x="39" y="63"/>
                      <a:pt x="41" y="63"/>
                    </a:cubicBezTo>
                    <a:cubicBezTo>
                      <a:pt x="45" y="63"/>
                      <a:pt x="48" y="57"/>
                      <a:pt x="44" y="55"/>
                    </a:cubicBezTo>
                    <a:cubicBezTo>
                      <a:pt x="37" y="51"/>
                      <a:pt x="31" y="46"/>
                      <a:pt x="28" y="38"/>
                    </a:cubicBezTo>
                    <a:cubicBezTo>
                      <a:pt x="26" y="33"/>
                      <a:pt x="23" y="19"/>
                      <a:pt x="26" y="15"/>
                    </a:cubicBezTo>
                    <a:cubicBezTo>
                      <a:pt x="36" y="4"/>
                      <a:pt x="59" y="25"/>
                      <a:pt x="67" y="32"/>
                    </a:cubicBezTo>
                    <a:cubicBezTo>
                      <a:pt x="84" y="46"/>
                      <a:pt x="98" y="65"/>
                      <a:pt x="111" y="83"/>
                    </a:cubicBezTo>
                    <a:cubicBezTo>
                      <a:pt x="114" y="86"/>
                      <a:pt x="120" y="82"/>
                      <a:pt x="117" y="79"/>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grpSp>
        <p:sp>
          <p:nvSpPr>
            <p:cNvPr id="35" name="Freeform 5797"/>
            <p:cNvSpPr/>
            <p:nvPr/>
          </p:nvSpPr>
          <p:spPr bwMode="auto">
            <a:xfrm>
              <a:off x="2469461" y="2754212"/>
              <a:ext cx="3415133" cy="3483894"/>
            </a:xfrm>
            <a:custGeom>
              <a:avLst/>
              <a:gdLst>
                <a:gd name="T0" fmla="*/ 138 w 252"/>
                <a:gd name="T1" fmla="*/ 60 h 257"/>
                <a:gd name="T2" fmla="*/ 8 w 252"/>
                <a:gd name="T3" fmla="*/ 69 h 257"/>
                <a:gd name="T4" fmla="*/ 46 w 252"/>
                <a:gd name="T5" fmla="*/ 153 h 257"/>
                <a:gd name="T6" fmla="*/ 136 w 252"/>
                <a:gd name="T7" fmla="*/ 253 h 257"/>
                <a:gd name="T8" fmla="*/ 144 w 252"/>
                <a:gd name="T9" fmla="*/ 253 h 257"/>
                <a:gd name="T10" fmla="*/ 208 w 252"/>
                <a:gd name="T11" fmla="*/ 154 h 257"/>
                <a:gd name="T12" fmla="*/ 247 w 252"/>
                <a:gd name="T13" fmla="*/ 66 h 257"/>
                <a:gd name="T14" fmla="*/ 192 w 252"/>
                <a:gd name="T15" fmla="*/ 18 h 257"/>
                <a:gd name="T16" fmla="*/ 131 w 252"/>
                <a:gd name="T17" fmla="*/ 61 h 257"/>
                <a:gd name="T18" fmla="*/ 139 w 252"/>
                <a:gd name="T19" fmla="*/ 64 h 257"/>
                <a:gd name="T20" fmla="*/ 214 w 252"/>
                <a:gd name="T21" fmla="*/ 35 h 257"/>
                <a:gd name="T22" fmla="*/ 216 w 252"/>
                <a:gd name="T23" fmla="*/ 126 h 257"/>
                <a:gd name="T24" fmla="*/ 135 w 252"/>
                <a:gd name="T25" fmla="*/ 250 h 257"/>
                <a:gd name="T26" fmla="*/ 144 w 252"/>
                <a:gd name="T27" fmla="*/ 249 h 257"/>
                <a:gd name="T28" fmla="*/ 90 w 252"/>
                <a:gd name="T29" fmla="*/ 181 h 257"/>
                <a:gd name="T30" fmla="*/ 29 w 252"/>
                <a:gd name="T31" fmla="*/ 121 h 257"/>
                <a:gd name="T32" fmla="*/ 46 w 252"/>
                <a:gd name="T33" fmla="*/ 32 h 257"/>
                <a:gd name="T34" fmla="*/ 132 w 252"/>
                <a:gd name="T35" fmla="*/ 64 h 257"/>
                <a:gd name="T36" fmla="*/ 138 w 252"/>
                <a:gd name="T37" fmla="*/ 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7">
                  <a:moveTo>
                    <a:pt x="138" y="60"/>
                  </a:moveTo>
                  <a:cubicBezTo>
                    <a:pt x="113" y="0"/>
                    <a:pt x="23" y="3"/>
                    <a:pt x="8" y="69"/>
                  </a:cubicBezTo>
                  <a:cubicBezTo>
                    <a:pt x="0" y="103"/>
                    <a:pt x="22" y="131"/>
                    <a:pt x="46" y="153"/>
                  </a:cubicBezTo>
                  <a:cubicBezTo>
                    <a:pt x="79" y="184"/>
                    <a:pt x="111" y="214"/>
                    <a:pt x="136" y="253"/>
                  </a:cubicBezTo>
                  <a:cubicBezTo>
                    <a:pt x="138" y="257"/>
                    <a:pt x="143" y="257"/>
                    <a:pt x="144" y="253"/>
                  </a:cubicBezTo>
                  <a:cubicBezTo>
                    <a:pt x="160" y="216"/>
                    <a:pt x="185" y="186"/>
                    <a:pt x="208" y="154"/>
                  </a:cubicBezTo>
                  <a:cubicBezTo>
                    <a:pt x="225" y="131"/>
                    <a:pt x="251" y="97"/>
                    <a:pt x="247" y="66"/>
                  </a:cubicBezTo>
                  <a:cubicBezTo>
                    <a:pt x="244" y="39"/>
                    <a:pt x="217" y="20"/>
                    <a:pt x="192" y="18"/>
                  </a:cubicBezTo>
                  <a:cubicBezTo>
                    <a:pt x="165" y="16"/>
                    <a:pt x="140" y="37"/>
                    <a:pt x="131" y="61"/>
                  </a:cubicBezTo>
                  <a:cubicBezTo>
                    <a:pt x="129" y="65"/>
                    <a:pt x="136" y="69"/>
                    <a:pt x="139" y="64"/>
                  </a:cubicBezTo>
                  <a:cubicBezTo>
                    <a:pt x="153" y="36"/>
                    <a:pt x="184" y="18"/>
                    <a:pt x="214" y="35"/>
                  </a:cubicBezTo>
                  <a:cubicBezTo>
                    <a:pt x="252" y="57"/>
                    <a:pt x="234" y="97"/>
                    <a:pt x="216" y="126"/>
                  </a:cubicBezTo>
                  <a:cubicBezTo>
                    <a:pt x="190" y="168"/>
                    <a:pt x="155" y="204"/>
                    <a:pt x="135" y="250"/>
                  </a:cubicBezTo>
                  <a:cubicBezTo>
                    <a:pt x="138" y="250"/>
                    <a:pt x="141" y="249"/>
                    <a:pt x="144" y="249"/>
                  </a:cubicBezTo>
                  <a:cubicBezTo>
                    <a:pt x="128" y="224"/>
                    <a:pt x="110" y="201"/>
                    <a:pt x="90" y="181"/>
                  </a:cubicBezTo>
                  <a:cubicBezTo>
                    <a:pt x="70" y="161"/>
                    <a:pt x="45" y="144"/>
                    <a:pt x="29" y="121"/>
                  </a:cubicBezTo>
                  <a:cubicBezTo>
                    <a:pt x="8" y="91"/>
                    <a:pt x="13" y="51"/>
                    <a:pt x="46" y="32"/>
                  </a:cubicBezTo>
                  <a:cubicBezTo>
                    <a:pt x="78" y="13"/>
                    <a:pt x="117" y="32"/>
                    <a:pt x="132" y="64"/>
                  </a:cubicBezTo>
                  <a:cubicBezTo>
                    <a:pt x="134" y="68"/>
                    <a:pt x="140" y="65"/>
                    <a:pt x="138" y="60"/>
                  </a:cubicBezTo>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grpSp>
          <p:nvGrpSpPr>
            <p:cNvPr id="82" name="组合 81"/>
            <p:cNvGrpSpPr/>
            <p:nvPr/>
          </p:nvGrpSpPr>
          <p:grpSpPr>
            <a:xfrm>
              <a:off x="3078609" y="3620058"/>
              <a:ext cx="2325246" cy="1597905"/>
              <a:chOff x="7162542" y="3222814"/>
              <a:chExt cx="2711614" cy="1863417"/>
            </a:xfrm>
          </p:grpSpPr>
          <p:sp>
            <p:nvSpPr>
              <p:cNvPr id="83" name="文本框 82"/>
              <p:cNvSpPr txBox="1"/>
              <p:nvPr/>
            </p:nvSpPr>
            <p:spPr>
              <a:xfrm>
                <a:off x="7162542" y="3642463"/>
                <a:ext cx="2711614" cy="1443768"/>
              </a:xfrm>
              <a:prstGeom prst="rect">
                <a:avLst/>
              </a:prstGeom>
              <a:noFill/>
            </p:spPr>
            <p:txBody>
              <a:bodyPr wrap="square" rtlCol="0">
                <a:spAutoFit/>
              </a:bodyPr>
              <a:lstStyle/>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p:txBody>
          </p:sp>
          <p:sp>
            <p:nvSpPr>
              <p:cNvPr id="84" name="矩形 83"/>
              <p:cNvSpPr/>
              <p:nvPr/>
            </p:nvSpPr>
            <p:spPr>
              <a:xfrm>
                <a:off x="7773098" y="3222814"/>
                <a:ext cx="1490503" cy="492625"/>
              </a:xfrm>
              <a:prstGeom prst="rect">
                <a:avLst/>
              </a:prstGeom>
            </p:spPr>
            <p:txBody>
              <a:bodyPr wrap="none">
                <a:spAutoFit/>
              </a:bodyPr>
              <a:lstStyle/>
              <a:p>
                <a:pPr algn="ctr"/>
                <a:r>
                  <a:rPr lang="zh-CN" altLang="en-US" sz="2000" dirty="0">
                    <a:solidFill>
                      <a:sysClr val="windowText" lastClr="000000"/>
                    </a:solidFill>
                    <a:latin typeface="微软雅黑" panose="020B0503020204020204" pitchFamily="34" charset="-122"/>
                    <a:ea typeface="微软雅黑" panose="020B0503020204020204" pitchFamily="34" charset="-122"/>
                  </a:rPr>
                  <a:t>输入标题</a:t>
                </a:r>
              </a:p>
            </p:txBody>
          </p:sp>
        </p:grpSp>
      </p:grpSp>
      <p:grpSp>
        <p:nvGrpSpPr>
          <p:cNvPr id="86" name="组合 85"/>
          <p:cNvGrpSpPr/>
          <p:nvPr/>
        </p:nvGrpSpPr>
        <p:grpSpPr>
          <a:xfrm>
            <a:off x="5566857" y="1523206"/>
            <a:ext cx="1062883" cy="815018"/>
            <a:chOff x="3148231" y="1763960"/>
            <a:chExt cx="2417876" cy="1854024"/>
          </a:xfrm>
        </p:grpSpPr>
        <p:sp>
          <p:nvSpPr>
            <p:cNvPr id="91" name="Freeform 5790"/>
            <p:cNvSpPr/>
            <p:nvPr/>
          </p:nvSpPr>
          <p:spPr bwMode="auto">
            <a:xfrm>
              <a:off x="5311258" y="2404266"/>
              <a:ext cx="254849" cy="232550"/>
            </a:xfrm>
            <a:custGeom>
              <a:avLst/>
              <a:gdLst>
                <a:gd name="T0" fmla="*/ 4 w 34"/>
                <a:gd name="T1" fmla="*/ 6 h 31"/>
                <a:gd name="T2" fmla="*/ 28 w 34"/>
                <a:gd name="T3" fmla="*/ 0 h 31"/>
                <a:gd name="T4" fmla="*/ 22 w 34"/>
                <a:gd name="T5" fmla="*/ 21 h 31"/>
                <a:gd name="T6" fmla="*/ 0 w 34"/>
                <a:gd name="T7" fmla="*/ 31 h 31"/>
                <a:gd name="T8" fmla="*/ 4 w 34"/>
                <a:gd name="T9" fmla="*/ 6 h 31"/>
              </a:gdLst>
              <a:ahLst/>
              <a:cxnLst>
                <a:cxn ang="0">
                  <a:pos x="T0" y="T1"/>
                </a:cxn>
                <a:cxn ang="0">
                  <a:pos x="T2" y="T3"/>
                </a:cxn>
                <a:cxn ang="0">
                  <a:pos x="T4" y="T5"/>
                </a:cxn>
                <a:cxn ang="0">
                  <a:pos x="T6" y="T7"/>
                </a:cxn>
                <a:cxn ang="0">
                  <a:pos x="T8" y="T9"/>
                </a:cxn>
              </a:cxnLst>
              <a:rect l="0" t="0" r="r" b="b"/>
              <a:pathLst>
                <a:path w="34" h="31">
                  <a:moveTo>
                    <a:pt x="4" y="6"/>
                  </a:moveTo>
                  <a:cubicBezTo>
                    <a:pt x="28" y="0"/>
                    <a:pt x="28" y="0"/>
                    <a:pt x="28" y="0"/>
                  </a:cubicBezTo>
                  <a:cubicBezTo>
                    <a:pt x="28" y="0"/>
                    <a:pt x="34" y="13"/>
                    <a:pt x="22" y="21"/>
                  </a:cubicBezTo>
                  <a:cubicBezTo>
                    <a:pt x="11" y="29"/>
                    <a:pt x="0" y="31"/>
                    <a:pt x="0" y="31"/>
                  </a:cubicBezTo>
                  <a:lnTo>
                    <a:pt x="4" y="6"/>
                  </a:lnTo>
                  <a:close/>
                </a:path>
              </a:pathLst>
            </a:custGeom>
            <a:solidFill>
              <a:srgbClr val="FDFE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792"/>
            <p:cNvSpPr/>
            <p:nvPr/>
          </p:nvSpPr>
          <p:spPr bwMode="auto">
            <a:xfrm>
              <a:off x="3164157" y="1923241"/>
              <a:ext cx="2159841" cy="1618288"/>
            </a:xfrm>
            <a:custGeom>
              <a:avLst/>
              <a:gdLst>
                <a:gd name="T0" fmla="*/ 208 w 287"/>
                <a:gd name="T1" fmla="*/ 158 h 215"/>
                <a:gd name="T2" fmla="*/ 225 w 287"/>
                <a:gd name="T3" fmla="*/ 130 h 215"/>
                <a:gd name="T4" fmla="*/ 251 w 287"/>
                <a:gd name="T5" fmla="*/ 107 h 215"/>
                <a:gd name="T6" fmla="*/ 285 w 287"/>
                <a:gd name="T7" fmla="*/ 101 h 215"/>
                <a:gd name="T8" fmla="*/ 287 w 287"/>
                <a:gd name="T9" fmla="*/ 65 h 215"/>
                <a:gd name="T10" fmla="*/ 233 w 287"/>
                <a:gd name="T11" fmla="*/ 0 h 215"/>
                <a:gd name="T12" fmla="*/ 160 w 287"/>
                <a:gd name="T13" fmla="*/ 45 h 215"/>
                <a:gd name="T14" fmla="*/ 150 w 287"/>
                <a:gd name="T15" fmla="*/ 64 h 215"/>
                <a:gd name="T16" fmla="*/ 104 w 287"/>
                <a:gd name="T17" fmla="*/ 34 h 215"/>
                <a:gd name="T18" fmla="*/ 89 w 287"/>
                <a:gd name="T19" fmla="*/ 50 h 215"/>
                <a:gd name="T20" fmla="*/ 98 w 287"/>
                <a:gd name="T21" fmla="*/ 75 h 215"/>
                <a:gd name="T22" fmla="*/ 106 w 287"/>
                <a:gd name="T23" fmla="*/ 84 h 215"/>
                <a:gd name="T24" fmla="*/ 79 w 287"/>
                <a:gd name="T25" fmla="*/ 90 h 215"/>
                <a:gd name="T26" fmla="*/ 90 w 287"/>
                <a:gd name="T27" fmla="*/ 109 h 215"/>
                <a:gd name="T28" fmla="*/ 114 w 287"/>
                <a:gd name="T29" fmla="*/ 116 h 215"/>
                <a:gd name="T30" fmla="*/ 96 w 287"/>
                <a:gd name="T31" fmla="*/ 143 h 215"/>
                <a:gd name="T32" fmla="*/ 52 w 287"/>
                <a:gd name="T33" fmla="*/ 166 h 215"/>
                <a:gd name="T34" fmla="*/ 11 w 287"/>
                <a:gd name="T35" fmla="*/ 141 h 215"/>
                <a:gd name="T36" fmla="*/ 9 w 287"/>
                <a:gd name="T37" fmla="*/ 171 h 215"/>
                <a:gd name="T38" fmla="*/ 36 w 287"/>
                <a:gd name="T39" fmla="*/ 185 h 215"/>
                <a:gd name="T40" fmla="*/ 61 w 287"/>
                <a:gd name="T41" fmla="*/ 179 h 215"/>
                <a:gd name="T42" fmla="*/ 131 w 287"/>
                <a:gd name="T43" fmla="*/ 212 h 215"/>
                <a:gd name="T44" fmla="*/ 196 w 287"/>
                <a:gd name="T45" fmla="*/ 202 h 215"/>
                <a:gd name="T46" fmla="*/ 208 w 287"/>
                <a:gd name="T47" fmla="*/ 15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 h="215">
                  <a:moveTo>
                    <a:pt x="208" y="158"/>
                  </a:moveTo>
                  <a:cubicBezTo>
                    <a:pt x="212" y="148"/>
                    <a:pt x="218" y="139"/>
                    <a:pt x="225" y="130"/>
                  </a:cubicBezTo>
                  <a:cubicBezTo>
                    <a:pt x="232" y="121"/>
                    <a:pt x="241" y="112"/>
                    <a:pt x="251" y="107"/>
                  </a:cubicBezTo>
                  <a:cubicBezTo>
                    <a:pt x="262" y="101"/>
                    <a:pt x="273" y="103"/>
                    <a:pt x="285" y="101"/>
                  </a:cubicBezTo>
                  <a:cubicBezTo>
                    <a:pt x="287" y="87"/>
                    <a:pt x="287" y="65"/>
                    <a:pt x="287" y="65"/>
                  </a:cubicBezTo>
                  <a:cubicBezTo>
                    <a:pt x="287" y="65"/>
                    <a:pt x="271" y="0"/>
                    <a:pt x="233" y="0"/>
                  </a:cubicBezTo>
                  <a:cubicBezTo>
                    <a:pt x="195" y="0"/>
                    <a:pt x="166" y="37"/>
                    <a:pt x="160" y="45"/>
                  </a:cubicBezTo>
                  <a:cubicBezTo>
                    <a:pt x="154" y="53"/>
                    <a:pt x="150" y="64"/>
                    <a:pt x="150" y="64"/>
                  </a:cubicBezTo>
                  <a:cubicBezTo>
                    <a:pt x="150" y="64"/>
                    <a:pt x="119" y="33"/>
                    <a:pt x="104" y="34"/>
                  </a:cubicBezTo>
                  <a:cubicBezTo>
                    <a:pt x="89" y="34"/>
                    <a:pt x="88" y="39"/>
                    <a:pt x="89" y="50"/>
                  </a:cubicBezTo>
                  <a:cubicBezTo>
                    <a:pt x="89" y="60"/>
                    <a:pt x="92" y="70"/>
                    <a:pt x="98" y="75"/>
                  </a:cubicBezTo>
                  <a:cubicBezTo>
                    <a:pt x="103" y="81"/>
                    <a:pt x="106" y="84"/>
                    <a:pt x="106" y="84"/>
                  </a:cubicBezTo>
                  <a:cubicBezTo>
                    <a:pt x="106" y="84"/>
                    <a:pt x="80" y="83"/>
                    <a:pt x="79" y="90"/>
                  </a:cubicBezTo>
                  <a:cubicBezTo>
                    <a:pt x="79" y="96"/>
                    <a:pt x="80" y="106"/>
                    <a:pt x="90" y="109"/>
                  </a:cubicBezTo>
                  <a:cubicBezTo>
                    <a:pt x="100" y="113"/>
                    <a:pt x="114" y="116"/>
                    <a:pt x="114" y="116"/>
                  </a:cubicBezTo>
                  <a:cubicBezTo>
                    <a:pt x="114" y="116"/>
                    <a:pt x="107" y="132"/>
                    <a:pt x="96" y="143"/>
                  </a:cubicBezTo>
                  <a:cubicBezTo>
                    <a:pt x="84" y="153"/>
                    <a:pt x="70" y="169"/>
                    <a:pt x="52" y="166"/>
                  </a:cubicBezTo>
                  <a:cubicBezTo>
                    <a:pt x="33" y="163"/>
                    <a:pt x="11" y="141"/>
                    <a:pt x="11" y="141"/>
                  </a:cubicBezTo>
                  <a:cubicBezTo>
                    <a:pt x="11" y="141"/>
                    <a:pt x="0" y="163"/>
                    <a:pt x="9" y="171"/>
                  </a:cubicBezTo>
                  <a:cubicBezTo>
                    <a:pt x="18" y="179"/>
                    <a:pt x="27" y="187"/>
                    <a:pt x="36" y="185"/>
                  </a:cubicBezTo>
                  <a:cubicBezTo>
                    <a:pt x="46" y="183"/>
                    <a:pt x="61" y="179"/>
                    <a:pt x="61" y="179"/>
                  </a:cubicBezTo>
                  <a:cubicBezTo>
                    <a:pt x="61" y="179"/>
                    <a:pt x="93" y="205"/>
                    <a:pt x="131" y="212"/>
                  </a:cubicBezTo>
                  <a:cubicBezTo>
                    <a:pt x="151" y="215"/>
                    <a:pt x="175" y="210"/>
                    <a:pt x="196" y="202"/>
                  </a:cubicBezTo>
                  <a:cubicBezTo>
                    <a:pt x="201" y="188"/>
                    <a:pt x="203" y="172"/>
                    <a:pt x="208" y="158"/>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793"/>
            <p:cNvSpPr/>
            <p:nvPr/>
          </p:nvSpPr>
          <p:spPr bwMode="auto">
            <a:xfrm>
              <a:off x="4677323" y="2713271"/>
              <a:ext cx="624379" cy="716763"/>
            </a:xfrm>
            <a:custGeom>
              <a:avLst/>
              <a:gdLst>
                <a:gd name="T0" fmla="*/ 47 w 83"/>
                <a:gd name="T1" fmla="*/ 8 h 95"/>
                <a:gd name="T2" fmla="*/ 23 w 83"/>
                <a:gd name="T3" fmla="*/ 33 h 95"/>
                <a:gd name="T4" fmla="*/ 0 w 83"/>
                <a:gd name="T5" fmla="*/ 95 h 95"/>
                <a:gd name="T6" fmla="*/ 44 w 83"/>
                <a:gd name="T7" fmla="*/ 69 h 95"/>
                <a:gd name="T8" fmla="*/ 82 w 83"/>
                <a:gd name="T9" fmla="*/ 6 h 95"/>
                <a:gd name="T10" fmla="*/ 83 w 83"/>
                <a:gd name="T11" fmla="*/ 1 h 95"/>
                <a:gd name="T12" fmla="*/ 47 w 83"/>
                <a:gd name="T13" fmla="*/ 8 h 95"/>
              </a:gdLst>
              <a:ahLst/>
              <a:cxnLst>
                <a:cxn ang="0">
                  <a:pos x="T0" y="T1"/>
                </a:cxn>
                <a:cxn ang="0">
                  <a:pos x="T2" y="T3"/>
                </a:cxn>
                <a:cxn ang="0">
                  <a:pos x="T4" y="T5"/>
                </a:cxn>
                <a:cxn ang="0">
                  <a:pos x="T6" y="T7"/>
                </a:cxn>
                <a:cxn ang="0">
                  <a:pos x="T8" y="T9"/>
                </a:cxn>
                <a:cxn ang="0">
                  <a:pos x="T10" y="T11"/>
                </a:cxn>
                <a:cxn ang="0">
                  <a:pos x="T12" y="T13"/>
                </a:cxn>
              </a:cxnLst>
              <a:rect l="0" t="0" r="r" b="b"/>
              <a:pathLst>
                <a:path w="83" h="95">
                  <a:moveTo>
                    <a:pt x="47" y="8"/>
                  </a:moveTo>
                  <a:cubicBezTo>
                    <a:pt x="38" y="15"/>
                    <a:pt x="30" y="23"/>
                    <a:pt x="23" y="33"/>
                  </a:cubicBezTo>
                  <a:cubicBezTo>
                    <a:pt x="9" y="52"/>
                    <a:pt x="7" y="74"/>
                    <a:pt x="0" y="95"/>
                  </a:cubicBezTo>
                  <a:cubicBezTo>
                    <a:pt x="18" y="88"/>
                    <a:pt x="34" y="78"/>
                    <a:pt x="44" y="69"/>
                  </a:cubicBezTo>
                  <a:cubicBezTo>
                    <a:pt x="64" y="50"/>
                    <a:pt x="78" y="18"/>
                    <a:pt x="82" y="6"/>
                  </a:cubicBezTo>
                  <a:cubicBezTo>
                    <a:pt x="83" y="5"/>
                    <a:pt x="83" y="3"/>
                    <a:pt x="83" y="1"/>
                  </a:cubicBezTo>
                  <a:cubicBezTo>
                    <a:pt x="70" y="2"/>
                    <a:pt x="59" y="0"/>
                    <a:pt x="47" y="8"/>
                  </a:cubicBezTo>
                </a:path>
              </a:pathLst>
            </a:custGeom>
            <a:solidFill>
              <a:srgbClr val="FDFE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798"/>
            <p:cNvSpPr/>
            <p:nvPr/>
          </p:nvSpPr>
          <p:spPr bwMode="auto">
            <a:xfrm>
              <a:off x="3584658" y="1763960"/>
              <a:ext cx="1822168" cy="1854024"/>
            </a:xfrm>
            <a:custGeom>
              <a:avLst/>
              <a:gdLst>
                <a:gd name="T0" fmla="*/ 116 w 242"/>
                <a:gd name="T1" fmla="*/ 56 h 246"/>
                <a:gd name="T2" fmla="*/ 165 w 242"/>
                <a:gd name="T3" fmla="*/ 25 h 246"/>
                <a:gd name="T4" fmla="*/ 217 w 242"/>
                <a:gd name="T5" fmla="*/ 57 h 246"/>
                <a:gd name="T6" fmla="*/ 207 w 242"/>
                <a:gd name="T7" fmla="*/ 163 h 246"/>
                <a:gd name="T8" fmla="*/ 116 w 242"/>
                <a:gd name="T9" fmla="*/ 225 h 246"/>
                <a:gd name="T10" fmla="*/ 9 w 242"/>
                <a:gd name="T11" fmla="*/ 196 h 246"/>
                <a:gd name="T12" fmla="*/ 3 w 242"/>
                <a:gd name="T13" fmla="*/ 201 h 246"/>
                <a:gd name="T14" fmla="*/ 122 w 242"/>
                <a:gd name="T15" fmla="*/ 234 h 246"/>
                <a:gd name="T16" fmla="*/ 224 w 242"/>
                <a:gd name="T17" fmla="*/ 151 h 246"/>
                <a:gd name="T18" fmla="*/ 212 w 242"/>
                <a:gd name="T19" fmla="*/ 36 h 246"/>
                <a:gd name="T20" fmla="*/ 111 w 242"/>
                <a:gd name="T21" fmla="*/ 51 h 246"/>
                <a:gd name="T22" fmla="*/ 116 w 242"/>
                <a:gd name="T23"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246">
                  <a:moveTo>
                    <a:pt x="116" y="56"/>
                  </a:moveTo>
                  <a:cubicBezTo>
                    <a:pt x="129" y="43"/>
                    <a:pt x="145" y="28"/>
                    <a:pt x="165" y="25"/>
                  </a:cubicBezTo>
                  <a:cubicBezTo>
                    <a:pt x="188" y="21"/>
                    <a:pt x="206" y="38"/>
                    <a:pt x="217" y="57"/>
                  </a:cubicBezTo>
                  <a:cubicBezTo>
                    <a:pt x="235" y="91"/>
                    <a:pt x="228" y="133"/>
                    <a:pt x="207" y="163"/>
                  </a:cubicBezTo>
                  <a:cubicBezTo>
                    <a:pt x="186" y="194"/>
                    <a:pt x="152" y="216"/>
                    <a:pt x="116" y="225"/>
                  </a:cubicBezTo>
                  <a:cubicBezTo>
                    <a:pt x="76" y="236"/>
                    <a:pt x="39" y="225"/>
                    <a:pt x="9" y="196"/>
                  </a:cubicBezTo>
                  <a:cubicBezTo>
                    <a:pt x="5" y="192"/>
                    <a:pt x="0" y="197"/>
                    <a:pt x="3" y="201"/>
                  </a:cubicBezTo>
                  <a:cubicBezTo>
                    <a:pt x="29" y="238"/>
                    <a:pt x="81" y="246"/>
                    <a:pt x="122" y="234"/>
                  </a:cubicBezTo>
                  <a:cubicBezTo>
                    <a:pt x="165" y="222"/>
                    <a:pt x="205" y="192"/>
                    <a:pt x="224" y="151"/>
                  </a:cubicBezTo>
                  <a:cubicBezTo>
                    <a:pt x="242" y="115"/>
                    <a:pt x="241" y="67"/>
                    <a:pt x="212" y="36"/>
                  </a:cubicBezTo>
                  <a:cubicBezTo>
                    <a:pt x="180" y="0"/>
                    <a:pt x="139" y="20"/>
                    <a:pt x="111" y="51"/>
                  </a:cubicBezTo>
                  <a:cubicBezTo>
                    <a:pt x="108" y="54"/>
                    <a:pt x="113" y="59"/>
                    <a:pt x="116" y="56"/>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799"/>
            <p:cNvSpPr/>
            <p:nvPr/>
          </p:nvSpPr>
          <p:spPr bwMode="auto">
            <a:xfrm>
              <a:off x="3148231" y="2741941"/>
              <a:ext cx="933384" cy="640308"/>
            </a:xfrm>
            <a:custGeom>
              <a:avLst/>
              <a:gdLst>
                <a:gd name="T0" fmla="*/ 113 w 124"/>
                <a:gd name="T1" fmla="*/ 5 h 85"/>
                <a:gd name="T2" fmla="*/ 80 w 124"/>
                <a:gd name="T3" fmla="*/ 42 h 85"/>
                <a:gd name="T4" fmla="*/ 38 w 124"/>
                <a:gd name="T5" fmla="*/ 46 h 85"/>
                <a:gd name="T6" fmla="*/ 17 w 124"/>
                <a:gd name="T7" fmla="*/ 27 h 85"/>
                <a:gd name="T8" fmla="*/ 9 w 124"/>
                <a:gd name="T9" fmla="*/ 28 h 85"/>
                <a:gd name="T10" fmla="*/ 13 w 124"/>
                <a:gd name="T11" fmla="*/ 72 h 85"/>
                <a:gd name="T12" fmla="*/ 66 w 124"/>
                <a:gd name="T13" fmla="*/ 72 h 85"/>
                <a:gd name="T14" fmla="*/ 63 w 124"/>
                <a:gd name="T15" fmla="*/ 65 h 85"/>
                <a:gd name="T16" fmla="*/ 35 w 124"/>
                <a:gd name="T17" fmla="*/ 70 h 85"/>
                <a:gd name="T18" fmla="*/ 17 w 124"/>
                <a:gd name="T19" fmla="*/ 34 h 85"/>
                <a:gd name="T20" fmla="*/ 9 w 124"/>
                <a:gd name="T21" fmla="*/ 34 h 85"/>
                <a:gd name="T22" fmla="*/ 66 w 124"/>
                <a:gd name="T23" fmla="*/ 63 h 85"/>
                <a:gd name="T24" fmla="*/ 121 w 124"/>
                <a:gd name="T25" fmla="*/ 11 h 85"/>
                <a:gd name="T26" fmla="*/ 113 w 124"/>
                <a:gd name="T27"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85">
                  <a:moveTo>
                    <a:pt x="113" y="5"/>
                  </a:moveTo>
                  <a:cubicBezTo>
                    <a:pt x="103" y="19"/>
                    <a:pt x="93" y="32"/>
                    <a:pt x="80" y="42"/>
                  </a:cubicBezTo>
                  <a:cubicBezTo>
                    <a:pt x="67" y="53"/>
                    <a:pt x="55" y="56"/>
                    <a:pt x="38" y="46"/>
                  </a:cubicBezTo>
                  <a:cubicBezTo>
                    <a:pt x="30" y="41"/>
                    <a:pt x="23" y="34"/>
                    <a:pt x="17" y="27"/>
                  </a:cubicBezTo>
                  <a:cubicBezTo>
                    <a:pt x="14" y="25"/>
                    <a:pt x="10" y="25"/>
                    <a:pt x="9" y="28"/>
                  </a:cubicBezTo>
                  <a:cubicBezTo>
                    <a:pt x="0" y="42"/>
                    <a:pt x="0" y="60"/>
                    <a:pt x="13" y="72"/>
                  </a:cubicBezTo>
                  <a:cubicBezTo>
                    <a:pt x="28" y="85"/>
                    <a:pt x="49" y="79"/>
                    <a:pt x="66" y="72"/>
                  </a:cubicBezTo>
                  <a:cubicBezTo>
                    <a:pt x="70" y="70"/>
                    <a:pt x="68" y="64"/>
                    <a:pt x="63" y="65"/>
                  </a:cubicBezTo>
                  <a:cubicBezTo>
                    <a:pt x="55" y="67"/>
                    <a:pt x="44" y="71"/>
                    <a:pt x="35" y="70"/>
                  </a:cubicBezTo>
                  <a:cubicBezTo>
                    <a:pt x="15" y="69"/>
                    <a:pt x="7" y="50"/>
                    <a:pt x="17" y="34"/>
                  </a:cubicBezTo>
                  <a:cubicBezTo>
                    <a:pt x="14" y="34"/>
                    <a:pt x="12" y="34"/>
                    <a:pt x="9" y="34"/>
                  </a:cubicBezTo>
                  <a:cubicBezTo>
                    <a:pt x="22" y="48"/>
                    <a:pt x="45" y="70"/>
                    <a:pt x="66" y="63"/>
                  </a:cubicBezTo>
                  <a:cubicBezTo>
                    <a:pt x="89" y="56"/>
                    <a:pt x="108" y="30"/>
                    <a:pt x="121" y="11"/>
                  </a:cubicBezTo>
                  <a:cubicBezTo>
                    <a:pt x="124" y="6"/>
                    <a:pt x="116" y="0"/>
                    <a:pt x="113" y="5"/>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800"/>
            <p:cNvSpPr/>
            <p:nvPr/>
          </p:nvSpPr>
          <p:spPr bwMode="auto">
            <a:xfrm>
              <a:off x="4231338" y="2095263"/>
              <a:ext cx="270778" cy="369531"/>
            </a:xfrm>
            <a:custGeom>
              <a:avLst/>
              <a:gdLst>
                <a:gd name="T0" fmla="*/ 28 w 36"/>
                <a:gd name="T1" fmla="*/ 3 h 49"/>
                <a:gd name="T2" fmla="*/ 3 w 36"/>
                <a:gd name="T3" fmla="*/ 38 h 49"/>
                <a:gd name="T4" fmla="*/ 10 w 36"/>
                <a:gd name="T5" fmla="*/ 43 h 49"/>
                <a:gd name="T6" fmla="*/ 34 w 36"/>
                <a:gd name="T7" fmla="*/ 8 h 49"/>
                <a:gd name="T8" fmla="*/ 28 w 36"/>
                <a:gd name="T9" fmla="*/ 3 h 49"/>
              </a:gdLst>
              <a:ahLst/>
              <a:cxnLst>
                <a:cxn ang="0">
                  <a:pos x="T0" y="T1"/>
                </a:cxn>
                <a:cxn ang="0">
                  <a:pos x="T2" y="T3"/>
                </a:cxn>
                <a:cxn ang="0">
                  <a:pos x="T4" y="T5"/>
                </a:cxn>
                <a:cxn ang="0">
                  <a:pos x="T6" y="T7"/>
                </a:cxn>
                <a:cxn ang="0">
                  <a:pos x="T8" y="T9"/>
                </a:cxn>
              </a:cxnLst>
              <a:rect l="0" t="0" r="r" b="b"/>
              <a:pathLst>
                <a:path w="36" h="49">
                  <a:moveTo>
                    <a:pt x="28" y="3"/>
                  </a:moveTo>
                  <a:cubicBezTo>
                    <a:pt x="18" y="13"/>
                    <a:pt x="10" y="26"/>
                    <a:pt x="3" y="38"/>
                  </a:cubicBezTo>
                  <a:cubicBezTo>
                    <a:pt x="0" y="43"/>
                    <a:pt x="7" y="49"/>
                    <a:pt x="10" y="43"/>
                  </a:cubicBezTo>
                  <a:cubicBezTo>
                    <a:pt x="17" y="31"/>
                    <a:pt x="26" y="19"/>
                    <a:pt x="34" y="8"/>
                  </a:cubicBezTo>
                  <a:cubicBezTo>
                    <a:pt x="36" y="4"/>
                    <a:pt x="31" y="0"/>
                    <a:pt x="28" y="3"/>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801"/>
            <p:cNvSpPr/>
            <p:nvPr/>
          </p:nvSpPr>
          <p:spPr bwMode="auto">
            <a:xfrm>
              <a:off x="4804747" y="2244986"/>
              <a:ext cx="324932" cy="302634"/>
            </a:xfrm>
            <a:custGeom>
              <a:avLst/>
              <a:gdLst>
                <a:gd name="T0" fmla="*/ 33 w 43"/>
                <a:gd name="T1" fmla="*/ 6 h 40"/>
                <a:gd name="T2" fmla="*/ 19 w 43"/>
                <a:gd name="T3" fmla="*/ 29 h 40"/>
                <a:gd name="T4" fmla="*/ 7 w 43"/>
                <a:gd name="T5" fmla="*/ 4 h 40"/>
                <a:gd name="T6" fmla="*/ 0 w 43"/>
                <a:gd name="T7" fmla="*/ 4 h 40"/>
                <a:gd name="T8" fmla="*/ 22 w 43"/>
                <a:gd name="T9" fmla="*/ 39 h 40"/>
                <a:gd name="T10" fmla="*/ 40 w 43"/>
                <a:gd name="T11" fmla="*/ 5 h 40"/>
                <a:gd name="T12" fmla="*/ 33 w 43"/>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33" y="6"/>
                  </a:moveTo>
                  <a:cubicBezTo>
                    <a:pt x="34" y="15"/>
                    <a:pt x="33" y="36"/>
                    <a:pt x="19" y="29"/>
                  </a:cubicBezTo>
                  <a:cubicBezTo>
                    <a:pt x="9" y="24"/>
                    <a:pt x="9" y="12"/>
                    <a:pt x="7" y="4"/>
                  </a:cubicBezTo>
                  <a:cubicBezTo>
                    <a:pt x="7" y="0"/>
                    <a:pt x="0" y="0"/>
                    <a:pt x="0" y="4"/>
                  </a:cubicBezTo>
                  <a:cubicBezTo>
                    <a:pt x="0" y="18"/>
                    <a:pt x="5" y="37"/>
                    <a:pt x="22" y="39"/>
                  </a:cubicBezTo>
                  <a:cubicBezTo>
                    <a:pt x="40" y="40"/>
                    <a:pt x="43" y="18"/>
                    <a:pt x="40" y="5"/>
                  </a:cubicBezTo>
                  <a:cubicBezTo>
                    <a:pt x="39" y="0"/>
                    <a:pt x="33" y="2"/>
                    <a:pt x="33" y="6"/>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02"/>
            <p:cNvSpPr/>
            <p:nvPr/>
          </p:nvSpPr>
          <p:spPr bwMode="auto">
            <a:xfrm>
              <a:off x="5285773" y="2375597"/>
              <a:ext cx="280334" cy="299447"/>
            </a:xfrm>
            <a:custGeom>
              <a:avLst/>
              <a:gdLst>
                <a:gd name="T0" fmla="*/ 7 w 37"/>
                <a:gd name="T1" fmla="*/ 16 h 40"/>
                <a:gd name="T2" fmla="*/ 33 w 37"/>
                <a:gd name="T3" fmla="*/ 9 h 40"/>
                <a:gd name="T4" fmla="*/ 28 w 37"/>
                <a:gd name="T5" fmla="*/ 6 h 40"/>
                <a:gd name="T6" fmla="*/ 21 w 37"/>
                <a:gd name="T7" fmla="*/ 23 h 40"/>
                <a:gd name="T8" fmla="*/ 4 w 37"/>
                <a:gd name="T9" fmla="*/ 29 h 40"/>
                <a:gd name="T10" fmla="*/ 4 w 37"/>
                <a:gd name="T11" fmla="*/ 36 h 40"/>
                <a:gd name="T12" fmla="*/ 28 w 37"/>
                <a:gd name="T13" fmla="*/ 29 h 40"/>
                <a:gd name="T14" fmla="*/ 36 w 37"/>
                <a:gd name="T15" fmla="*/ 4 h 40"/>
                <a:gd name="T16" fmla="*/ 31 w 37"/>
                <a:gd name="T17" fmla="*/ 0 h 40"/>
                <a:gd name="T18" fmla="*/ 4 w 37"/>
                <a:gd name="T19" fmla="*/ 9 h 40"/>
                <a:gd name="T20" fmla="*/ 7 w 37"/>
                <a:gd name="T2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0">
                  <a:moveTo>
                    <a:pt x="7" y="16"/>
                  </a:moveTo>
                  <a:cubicBezTo>
                    <a:pt x="16" y="14"/>
                    <a:pt x="24" y="11"/>
                    <a:pt x="33" y="9"/>
                  </a:cubicBezTo>
                  <a:cubicBezTo>
                    <a:pt x="31" y="8"/>
                    <a:pt x="29" y="7"/>
                    <a:pt x="28" y="6"/>
                  </a:cubicBezTo>
                  <a:cubicBezTo>
                    <a:pt x="28" y="12"/>
                    <a:pt x="25" y="18"/>
                    <a:pt x="21" y="23"/>
                  </a:cubicBezTo>
                  <a:cubicBezTo>
                    <a:pt x="16" y="28"/>
                    <a:pt x="10" y="28"/>
                    <a:pt x="4" y="29"/>
                  </a:cubicBezTo>
                  <a:cubicBezTo>
                    <a:pt x="0" y="30"/>
                    <a:pt x="0" y="35"/>
                    <a:pt x="4" y="36"/>
                  </a:cubicBezTo>
                  <a:cubicBezTo>
                    <a:pt x="12" y="40"/>
                    <a:pt x="22" y="34"/>
                    <a:pt x="28" y="29"/>
                  </a:cubicBezTo>
                  <a:cubicBezTo>
                    <a:pt x="34" y="22"/>
                    <a:pt x="37" y="13"/>
                    <a:pt x="36" y="4"/>
                  </a:cubicBezTo>
                  <a:cubicBezTo>
                    <a:pt x="36" y="1"/>
                    <a:pt x="33" y="0"/>
                    <a:pt x="31" y="0"/>
                  </a:cubicBezTo>
                  <a:cubicBezTo>
                    <a:pt x="22" y="3"/>
                    <a:pt x="13" y="5"/>
                    <a:pt x="4" y="9"/>
                  </a:cubicBezTo>
                  <a:cubicBezTo>
                    <a:pt x="0" y="10"/>
                    <a:pt x="3" y="17"/>
                    <a:pt x="7" y="16"/>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803"/>
            <p:cNvSpPr/>
            <p:nvPr/>
          </p:nvSpPr>
          <p:spPr bwMode="auto">
            <a:xfrm>
              <a:off x="4616795" y="2614516"/>
              <a:ext cx="707205" cy="872857"/>
            </a:xfrm>
            <a:custGeom>
              <a:avLst/>
              <a:gdLst>
                <a:gd name="T0" fmla="*/ 89 w 94"/>
                <a:gd name="T1" fmla="*/ 7 h 116"/>
                <a:gd name="T2" fmla="*/ 0 w 94"/>
                <a:gd name="T3" fmla="*/ 110 h 116"/>
                <a:gd name="T4" fmla="*/ 7 w 94"/>
                <a:gd name="T5" fmla="*/ 112 h 116"/>
                <a:gd name="T6" fmla="*/ 89 w 94"/>
                <a:gd name="T7" fmla="*/ 15 h 116"/>
                <a:gd name="T8" fmla="*/ 89 w 94"/>
                <a:gd name="T9" fmla="*/ 7 h 116"/>
              </a:gdLst>
              <a:ahLst/>
              <a:cxnLst>
                <a:cxn ang="0">
                  <a:pos x="T0" y="T1"/>
                </a:cxn>
                <a:cxn ang="0">
                  <a:pos x="T2" y="T3"/>
                </a:cxn>
                <a:cxn ang="0">
                  <a:pos x="T4" y="T5"/>
                </a:cxn>
                <a:cxn ang="0">
                  <a:pos x="T6" y="T7"/>
                </a:cxn>
                <a:cxn ang="0">
                  <a:pos x="T8" y="T9"/>
                </a:cxn>
              </a:cxnLst>
              <a:rect l="0" t="0" r="r" b="b"/>
              <a:pathLst>
                <a:path w="94" h="116">
                  <a:moveTo>
                    <a:pt x="89" y="7"/>
                  </a:moveTo>
                  <a:cubicBezTo>
                    <a:pt x="39" y="0"/>
                    <a:pt x="0" y="67"/>
                    <a:pt x="0" y="110"/>
                  </a:cubicBezTo>
                  <a:cubicBezTo>
                    <a:pt x="0" y="114"/>
                    <a:pt x="6" y="116"/>
                    <a:pt x="7" y="112"/>
                  </a:cubicBezTo>
                  <a:cubicBezTo>
                    <a:pt x="18" y="72"/>
                    <a:pt x="36" y="11"/>
                    <a:pt x="89" y="15"/>
                  </a:cubicBezTo>
                  <a:cubicBezTo>
                    <a:pt x="94" y="15"/>
                    <a:pt x="94" y="8"/>
                    <a:pt x="89" y="7"/>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804"/>
            <p:cNvSpPr/>
            <p:nvPr/>
          </p:nvSpPr>
          <p:spPr bwMode="auto">
            <a:xfrm>
              <a:off x="3673855" y="2117562"/>
              <a:ext cx="904713" cy="981167"/>
            </a:xfrm>
            <a:custGeom>
              <a:avLst/>
              <a:gdLst>
                <a:gd name="T0" fmla="*/ 117 w 120"/>
                <a:gd name="T1" fmla="*/ 79 h 130"/>
                <a:gd name="T2" fmla="*/ 76 w 120"/>
                <a:gd name="T3" fmla="*/ 27 h 130"/>
                <a:gd name="T4" fmla="*/ 30 w 120"/>
                <a:gd name="T5" fmla="*/ 2 h 130"/>
                <a:gd name="T6" fmla="*/ 16 w 120"/>
                <a:gd name="T7" fmla="*/ 24 h 130"/>
                <a:gd name="T8" fmla="*/ 39 w 120"/>
                <a:gd name="T9" fmla="*/ 62 h 130"/>
                <a:gd name="T10" fmla="*/ 42 w 120"/>
                <a:gd name="T11" fmla="*/ 54 h 130"/>
                <a:gd name="T12" fmla="*/ 8 w 120"/>
                <a:gd name="T13" fmla="*/ 75 h 130"/>
                <a:gd name="T14" fmla="*/ 61 w 120"/>
                <a:gd name="T15" fmla="*/ 92 h 130"/>
                <a:gd name="T16" fmla="*/ 58 w 120"/>
                <a:gd name="T17" fmla="*/ 84 h 130"/>
                <a:gd name="T18" fmla="*/ 46 w 120"/>
                <a:gd name="T19" fmla="*/ 115 h 130"/>
                <a:gd name="T20" fmla="*/ 95 w 120"/>
                <a:gd name="T21" fmla="*/ 105 h 130"/>
                <a:gd name="T22" fmla="*/ 88 w 120"/>
                <a:gd name="T23" fmla="*/ 100 h 130"/>
                <a:gd name="T24" fmla="*/ 55 w 120"/>
                <a:gd name="T25" fmla="*/ 111 h 130"/>
                <a:gd name="T26" fmla="*/ 62 w 120"/>
                <a:gd name="T27" fmla="*/ 92 h 130"/>
                <a:gd name="T28" fmla="*/ 59 w 120"/>
                <a:gd name="T29" fmla="*/ 83 h 130"/>
                <a:gd name="T30" fmla="*/ 22 w 120"/>
                <a:gd name="T31" fmla="*/ 81 h 130"/>
                <a:gd name="T32" fmla="*/ 24 w 120"/>
                <a:gd name="T33" fmla="*/ 62 h 130"/>
                <a:gd name="T34" fmla="*/ 41 w 120"/>
                <a:gd name="T35" fmla="*/ 63 h 130"/>
                <a:gd name="T36" fmla="*/ 44 w 120"/>
                <a:gd name="T37" fmla="*/ 55 h 130"/>
                <a:gd name="T38" fmla="*/ 28 w 120"/>
                <a:gd name="T39" fmla="*/ 38 h 130"/>
                <a:gd name="T40" fmla="*/ 26 w 120"/>
                <a:gd name="T41" fmla="*/ 15 h 130"/>
                <a:gd name="T42" fmla="*/ 67 w 120"/>
                <a:gd name="T43" fmla="*/ 32 h 130"/>
                <a:gd name="T44" fmla="*/ 111 w 120"/>
                <a:gd name="T45" fmla="*/ 83 h 130"/>
                <a:gd name="T46" fmla="*/ 117 w 120"/>
                <a:gd name="T47" fmla="*/ 7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30">
                  <a:moveTo>
                    <a:pt x="117" y="79"/>
                  </a:moveTo>
                  <a:cubicBezTo>
                    <a:pt x="105" y="60"/>
                    <a:pt x="92" y="42"/>
                    <a:pt x="76" y="27"/>
                  </a:cubicBezTo>
                  <a:cubicBezTo>
                    <a:pt x="65" y="18"/>
                    <a:pt x="46" y="0"/>
                    <a:pt x="30" y="2"/>
                  </a:cubicBezTo>
                  <a:cubicBezTo>
                    <a:pt x="19" y="3"/>
                    <a:pt x="16" y="14"/>
                    <a:pt x="16" y="24"/>
                  </a:cubicBezTo>
                  <a:cubicBezTo>
                    <a:pt x="16" y="41"/>
                    <a:pt x="25" y="54"/>
                    <a:pt x="39" y="62"/>
                  </a:cubicBezTo>
                  <a:cubicBezTo>
                    <a:pt x="40" y="59"/>
                    <a:pt x="41" y="57"/>
                    <a:pt x="42" y="54"/>
                  </a:cubicBezTo>
                  <a:cubicBezTo>
                    <a:pt x="26" y="55"/>
                    <a:pt x="0" y="49"/>
                    <a:pt x="8" y="75"/>
                  </a:cubicBezTo>
                  <a:cubicBezTo>
                    <a:pt x="15" y="99"/>
                    <a:pt x="42" y="97"/>
                    <a:pt x="61" y="92"/>
                  </a:cubicBezTo>
                  <a:cubicBezTo>
                    <a:pt x="60" y="89"/>
                    <a:pt x="59" y="86"/>
                    <a:pt x="58" y="84"/>
                  </a:cubicBezTo>
                  <a:cubicBezTo>
                    <a:pt x="46" y="89"/>
                    <a:pt x="33" y="103"/>
                    <a:pt x="46" y="115"/>
                  </a:cubicBezTo>
                  <a:cubicBezTo>
                    <a:pt x="59" y="130"/>
                    <a:pt x="86" y="119"/>
                    <a:pt x="95" y="105"/>
                  </a:cubicBezTo>
                  <a:cubicBezTo>
                    <a:pt x="98" y="100"/>
                    <a:pt x="91" y="95"/>
                    <a:pt x="88" y="100"/>
                  </a:cubicBezTo>
                  <a:cubicBezTo>
                    <a:pt x="81" y="109"/>
                    <a:pt x="67" y="117"/>
                    <a:pt x="55" y="111"/>
                  </a:cubicBezTo>
                  <a:cubicBezTo>
                    <a:pt x="45" y="104"/>
                    <a:pt x="52" y="96"/>
                    <a:pt x="62" y="92"/>
                  </a:cubicBezTo>
                  <a:cubicBezTo>
                    <a:pt x="66" y="90"/>
                    <a:pt x="64" y="82"/>
                    <a:pt x="59" y="83"/>
                  </a:cubicBezTo>
                  <a:cubicBezTo>
                    <a:pt x="48" y="86"/>
                    <a:pt x="32" y="90"/>
                    <a:pt x="22" y="81"/>
                  </a:cubicBezTo>
                  <a:cubicBezTo>
                    <a:pt x="17" y="77"/>
                    <a:pt x="18" y="66"/>
                    <a:pt x="24" y="62"/>
                  </a:cubicBezTo>
                  <a:cubicBezTo>
                    <a:pt x="26" y="61"/>
                    <a:pt x="39" y="63"/>
                    <a:pt x="41" y="63"/>
                  </a:cubicBezTo>
                  <a:cubicBezTo>
                    <a:pt x="45" y="63"/>
                    <a:pt x="48" y="57"/>
                    <a:pt x="44" y="55"/>
                  </a:cubicBezTo>
                  <a:cubicBezTo>
                    <a:pt x="37" y="51"/>
                    <a:pt x="31" y="46"/>
                    <a:pt x="28" y="38"/>
                  </a:cubicBezTo>
                  <a:cubicBezTo>
                    <a:pt x="26" y="33"/>
                    <a:pt x="23" y="19"/>
                    <a:pt x="26" y="15"/>
                  </a:cubicBezTo>
                  <a:cubicBezTo>
                    <a:pt x="36" y="4"/>
                    <a:pt x="59" y="25"/>
                    <a:pt x="67" y="32"/>
                  </a:cubicBezTo>
                  <a:cubicBezTo>
                    <a:pt x="84" y="46"/>
                    <a:pt x="98" y="65"/>
                    <a:pt x="111" y="83"/>
                  </a:cubicBezTo>
                  <a:cubicBezTo>
                    <a:pt x="114" y="86"/>
                    <a:pt x="120" y="82"/>
                    <a:pt x="117" y="79"/>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7" name="Freeform 5797"/>
          <p:cNvSpPr/>
          <p:nvPr/>
        </p:nvSpPr>
        <p:spPr bwMode="auto">
          <a:xfrm>
            <a:off x="4040547" y="1977250"/>
            <a:ext cx="3234670" cy="3299798"/>
          </a:xfrm>
          <a:custGeom>
            <a:avLst/>
            <a:gdLst>
              <a:gd name="T0" fmla="*/ 138 w 252"/>
              <a:gd name="T1" fmla="*/ 60 h 257"/>
              <a:gd name="T2" fmla="*/ 8 w 252"/>
              <a:gd name="T3" fmla="*/ 69 h 257"/>
              <a:gd name="T4" fmla="*/ 46 w 252"/>
              <a:gd name="T5" fmla="*/ 153 h 257"/>
              <a:gd name="T6" fmla="*/ 136 w 252"/>
              <a:gd name="T7" fmla="*/ 253 h 257"/>
              <a:gd name="T8" fmla="*/ 144 w 252"/>
              <a:gd name="T9" fmla="*/ 253 h 257"/>
              <a:gd name="T10" fmla="*/ 208 w 252"/>
              <a:gd name="T11" fmla="*/ 154 h 257"/>
              <a:gd name="T12" fmla="*/ 247 w 252"/>
              <a:gd name="T13" fmla="*/ 66 h 257"/>
              <a:gd name="T14" fmla="*/ 192 w 252"/>
              <a:gd name="T15" fmla="*/ 18 h 257"/>
              <a:gd name="T16" fmla="*/ 131 w 252"/>
              <a:gd name="T17" fmla="*/ 61 h 257"/>
              <a:gd name="T18" fmla="*/ 139 w 252"/>
              <a:gd name="T19" fmla="*/ 64 h 257"/>
              <a:gd name="T20" fmla="*/ 214 w 252"/>
              <a:gd name="T21" fmla="*/ 35 h 257"/>
              <a:gd name="T22" fmla="*/ 216 w 252"/>
              <a:gd name="T23" fmla="*/ 126 h 257"/>
              <a:gd name="T24" fmla="*/ 135 w 252"/>
              <a:gd name="T25" fmla="*/ 250 h 257"/>
              <a:gd name="T26" fmla="*/ 144 w 252"/>
              <a:gd name="T27" fmla="*/ 249 h 257"/>
              <a:gd name="T28" fmla="*/ 90 w 252"/>
              <a:gd name="T29" fmla="*/ 181 h 257"/>
              <a:gd name="T30" fmla="*/ 29 w 252"/>
              <a:gd name="T31" fmla="*/ 121 h 257"/>
              <a:gd name="T32" fmla="*/ 46 w 252"/>
              <a:gd name="T33" fmla="*/ 32 h 257"/>
              <a:gd name="T34" fmla="*/ 132 w 252"/>
              <a:gd name="T35" fmla="*/ 64 h 257"/>
              <a:gd name="T36" fmla="*/ 138 w 252"/>
              <a:gd name="T37" fmla="*/ 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7">
                <a:moveTo>
                  <a:pt x="138" y="60"/>
                </a:moveTo>
                <a:cubicBezTo>
                  <a:pt x="113" y="0"/>
                  <a:pt x="23" y="3"/>
                  <a:pt x="8" y="69"/>
                </a:cubicBezTo>
                <a:cubicBezTo>
                  <a:pt x="0" y="103"/>
                  <a:pt x="22" y="131"/>
                  <a:pt x="46" y="153"/>
                </a:cubicBezTo>
                <a:cubicBezTo>
                  <a:pt x="79" y="184"/>
                  <a:pt x="111" y="214"/>
                  <a:pt x="136" y="253"/>
                </a:cubicBezTo>
                <a:cubicBezTo>
                  <a:pt x="138" y="257"/>
                  <a:pt x="143" y="257"/>
                  <a:pt x="144" y="253"/>
                </a:cubicBezTo>
                <a:cubicBezTo>
                  <a:pt x="160" y="216"/>
                  <a:pt x="185" y="186"/>
                  <a:pt x="208" y="154"/>
                </a:cubicBezTo>
                <a:cubicBezTo>
                  <a:pt x="225" y="131"/>
                  <a:pt x="251" y="97"/>
                  <a:pt x="247" y="66"/>
                </a:cubicBezTo>
                <a:cubicBezTo>
                  <a:pt x="244" y="39"/>
                  <a:pt x="217" y="20"/>
                  <a:pt x="192" y="18"/>
                </a:cubicBezTo>
                <a:cubicBezTo>
                  <a:pt x="165" y="16"/>
                  <a:pt x="140" y="37"/>
                  <a:pt x="131" y="61"/>
                </a:cubicBezTo>
                <a:cubicBezTo>
                  <a:pt x="129" y="65"/>
                  <a:pt x="136" y="69"/>
                  <a:pt x="139" y="64"/>
                </a:cubicBezTo>
                <a:cubicBezTo>
                  <a:pt x="153" y="36"/>
                  <a:pt x="184" y="18"/>
                  <a:pt x="214" y="35"/>
                </a:cubicBezTo>
                <a:cubicBezTo>
                  <a:pt x="252" y="57"/>
                  <a:pt x="234" y="97"/>
                  <a:pt x="216" y="126"/>
                </a:cubicBezTo>
                <a:cubicBezTo>
                  <a:pt x="190" y="168"/>
                  <a:pt x="155" y="204"/>
                  <a:pt x="135" y="250"/>
                </a:cubicBezTo>
                <a:cubicBezTo>
                  <a:pt x="138" y="250"/>
                  <a:pt x="141" y="249"/>
                  <a:pt x="144" y="249"/>
                </a:cubicBezTo>
                <a:cubicBezTo>
                  <a:pt x="128" y="224"/>
                  <a:pt x="110" y="201"/>
                  <a:pt x="90" y="181"/>
                </a:cubicBezTo>
                <a:cubicBezTo>
                  <a:pt x="70" y="161"/>
                  <a:pt x="45" y="144"/>
                  <a:pt x="29" y="121"/>
                </a:cubicBezTo>
                <a:cubicBezTo>
                  <a:pt x="8" y="91"/>
                  <a:pt x="13" y="51"/>
                  <a:pt x="46" y="32"/>
                </a:cubicBezTo>
                <a:cubicBezTo>
                  <a:pt x="78" y="13"/>
                  <a:pt x="117" y="32"/>
                  <a:pt x="132" y="64"/>
                </a:cubicBezTo>
                <a:cubicBezTo>
                  <a:pt x="134" y="68"/>
                  <a:pt x="140" y="65"/>
                  <a:pt x="138" y="60"/>
                </a:cubicBezTo>
              </a:path>
            </a:pathLst>
          </a:custGeom>
          <a:solidFill>
            <a:srgbClr val="FF775D"/>
          </a:solidFill>
          <a:ln>
            <a:noFill/>
          </a:ln>
        </p:spPr>
        <p:txBody>
          <a:bodyPr vert="horz" wrap="square" lIns="91440" tIns="45720" rIns="91440" bIns="45720" numCol="1" anchor="t" anchorCtr="0" compatLnSpc="1"/>
          <a:lstStyle/>
          <a:p>
            <a:endParaRPr lang="zh-CN" altLang="en-US"/>
          </a:p>
        </p:txBody>
      </p:sp>
      <p:grpSp>
        <p:nvGrpSpPr>
          <p:cNvPr id="88" name="组合 87"/>
          <p:cNvGrpSpPr/>
          <p:nvPr/>
        </p:nvGrpSpPr>
        <p:grpSpPr>
          <a:xfrm>
            <a:off x="4632907" y="2752694"/>
            <a:ext cx="2202375" cy="1513468"/>
            <a:chOff x="7162542" y="3222814"/>
            <a:chExt cx="2711614" cy="1863417"/>
          </a:xfrm>
        </p:grpSpPr>
        <p:sp>
          <p:nvSpPr>
            <p:cNvPr id="89" name="文本框 88"/>
            <p:cNvSpPr txBox="1"/>
            <p:nvPr/>
          </p:nvSpPr>
          <p:spPr>
            <a:xfrm>
              <a:off x="7162542" y="3642463"/>
              <a:ext cx="2711614" cy="1443768"/>
            </a:xfrm>
            <a:prstGeom prst="rect">
              <a:avLst/>
            </a:prstGeom>
            <a:noFill/>
          </p:spPr>
          <p:txBody>
            <a:bodyPr wrap="square" rtlCol="0">
              <a:spAutoFit/>
            </a:bodyPr>
            <a:lstStyle/>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输入文字内容</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p:txBody>
        </p:sp>
        <p:sp>
          <p:nvSpPr>
            <p:cNvPr id="90" name="矩形 89"/>
            <p:cNvSpPr/>
            <p:nvPr/>
          </p:nvSpPr>
          <p:spPr>
            <a:xfrm>
              <a:off x="7773098" y="3222814"/>
              <a:ext cx="1490503" cy="492625"/>
            </a:xfrm>
            <a:prstGeom prst="rect">
              <a:avLst/>
            </a:prstGeom>
          </p:spPr>
          <p:txBody>
            <a:bodyPr wrap="none">
              <a:spAutoFit/>
            </a:bodyPr>
            <a:lstStyle/>
            <a:p>
              <a:pPr algn="ctr"/>
              <a:r>
                <a:rPr lang="zh-CN" altLang="en-US" sz="2000" dirty="0">
                  <a:solidFill>
                    <a:sysClr val="windowText" lastClr="000000"/>
                  </a:solidFill>
                  <a:latin typeface="微软雅黑" panose="020B0503020204020204" pitchFamily="34" charset="-122"/>
                  <a:ea typeface="微软雅黑" panose="020B0503020204020204" pitchFamily="34" charset="-122"/>
                </a:rPr>
                <a:t>输入标题</a:t>
              </a:r>
            </a:p>
          </p:txBody>
        </p:sp>
      </p:grpSp>
      <p:grpSp>
        <p:nvGrpSpPr>
          <p:cNvPr id="57" name="组合 56"/>
          <p:cNvGrpSpPr/>
          <p:nvPr/>
        </p:nvGrpSpPr>
        <p:grpSpPr>
          <a:xfrm>
            <a:off x="408956" y="261443"/>
            <a:ext cx="3872093" cy="954687"/>
            <a:chOff x="406574" y="261442"/>
            <a:chExt cx="3872093" cy="954687"/>
          </a:xfrm>
        </p:grpSpPr>
        <p:grpSp>
          <p:nvGrpSpPr>
            <p:cNvPr id="58" name="组合 57"/>
            <p:cNvGrpSpPr/>
            <p:nvPr/>
          </p:nvGrpSpPr>
          <p:grpSpPr>
            <a:xfrm>
              <a:off x="406574" y="261442"/>
              <a:ext cx="765518" cy="954687"/>
              <a:chOff x="7874299" y="3455987"/>
              <a:chExt cx="1557606" cy="1942510"/>
            </a:xfrm>
          </p:grpSpPr>
          <p:sp>
            <p:nvSpPr>
              <p:cNvPr id="61"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64"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65"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6"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59" name="文本框 58"/>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60" name="直接连接符 59"/>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直角三角形 57"/>
          <p:cNvSpPr/>
          <p:nvPr/>
        </p:nvSpPr>
        <p:spPr>
          <a:xfrm flipH="1">
            <a:off x="2381" y="1924051"/>
            <a:ext cx="12190411" cy="4935537"/>
          </a:xfrm>
          <a:prstGeom prst="rtTriangl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65702" y="4913313"/>
            <a:ext cx="1095237" cy="1095237"/>
            <a:chOff x="1102179" y="2148769"/>
            <a:chExt cx="2160240" cy="2160240"/>
          </a:xfrm>
        </p:grpSpPr>
        <p:sp>
          <p:nvSpPr>
            <p:cNvPr id="16" name="Freeform 716"/>
            <p:cNvSpPr>
              <a:spLocks noEditPoints="1"/>
            </p:cNvSpPr>
            <p:nvPr/>
          </p:nvSpPr>
          <p:spPr bwMode="auto">
            <a:xfrm>
              <a:off x="1475760" y="2349674"/>
              <a:ext cx="1413079" cy="1758430"/>
            </a:xfrm>
            <a:custGeom>
              <a:avLst/>
              <a:gdLst>
                <a:gd name="T0" fmla="*/ 553 w 585"/>
                <a:gd name="T1" fmla="*/ 656 h 726"/>
                <a:gd name="T2" fmla="*/ 516 w 585"/>
                <a:gd name="T3" fmla="*/ 629 h 726"/>
                <a:gd name="T4" fmla="*/ 532 w 585"/>
                <a:gd name="T5" fmla="*/ 478 h 726"/>
                <a:gd name="T6" fmla="*/ 541 w 585"/>
                <a:gd name="T7" fmla="*/ 430 h 726"/>
                <a:gd name="T8" fmla="*/ 374 w 585"/>
                <a:gd name="T9" fmla="*/ 339 h 726"/>
                <a:gd name="T10" fmla="*/ 400 w 585"/>
                <a:gd name="T11" fmla="*/ 271 h 726"/>
                <a:gd name="T12" fmla="*/ 471 w 585"/>
                <a:gd name="T13" fmla="*/ 246 h 726"/>
                <a:gd name="T14" fmla="*/ 515 w 585"/>
                <a:gd name="T15" fmla="*/ 201 h 726"/>
                <a:gd name="T16" fmla="*/ 527 w 585"/>
                <a:gd name="T17" fmla="*/ 168 h 726"/>
                <a:gd name="T18" fmla="*/ 512 w 585"/>
                <a:gd name="T19" fmla="*/ 140 h 726"/>
                <a:gd name="T20" fmla="*/ 486 w 585"/>
                <a:gd name="T21" fmla="*/ 181 h 726"/>
                <a:gd name="T22" fmla="*/ 451 w 585"/>
                <a:gd name="T23" fmla="*/ 221 h 726"/>
                <a:gd name="T24" fmla="*/ 431 w 585"/>
                <a:gd name="T25" fmla="*/ 225 h 726"/>
                <a:gd name="T26" fmla="*/ 410 w 585"/>
                <a:gd name="T27" fmla="*/ 130 h 726"/>
                <a:gd name="T28" fmla="*/ 420 w 585"/>
                <a:gd name="T29" fmla="*/ 112 h 726"/>
                <a:gd name="T30" fmla="*/ 458 w 585"/>
                <a:gd name="T31" fmla="*/ 90 h 726"/>
                <a:gd name="T32" fmla="*/ 466 w 585"/>
                <a:gd name="T33" fmla="*/ 64 h 726"/>
                <a:gd name="T34" fmla="*/ 428 w 585"/>
                <a:gd name="T35" fmla="*/ 5 h 726"/>
                <a:gd name="T36" fmla="*/ 370 w 585"/>
                <a:gd name="T37" fmla="*/ 66 h 726"/>
                <a:gd name="T38" fmla="*/ 363 w 585"/>
                <a:gd name="T39" fmla="*/ 85 h 726"/>
                <a:gd name="T40" fmla="*/ 357 w 585"/>
                <a:gd name="T41" fmla="*/ 84 h 726"/>
                <a:gd name="T42" fmla="*/ 339 w 585"/>
                <a:gd name="T43" fmla="*/ 94 h 726"/>
                <a:gd name="T44" fmla="*/ 247 w 585"/>
                <a:gd name="T45" fmla="*/ 94 h 726"/>
                <a:gd name="T46" fmla="*/ 232 w 585"/>
                <a:gd name="T47" fmla="*/ 118 h 726"/>
                <a:gd name="T48" fmla="*/ 249 w 585"/>
                <a:gd name="T49" fmla="*/ 165 h 726"/>
                <a:gd name="T50" fmla="*/ 273 w 585"/>
                <a:gd name="T51" fmla="*/ 207 h 726"/>
                <a:gd name="T52" fmla="*/ 302 w 585"/>
                <a:gd name="T53" fmla="*/ 235 h 726"/>
                <a:gd name="T54" fmla="*/ 297 w 585"/>
                <a:gd name="T55" fmla="*/ 286 h 726"/>
                <a:gd name="T56" fmla="*/ 267 w 585"/>
                <a:gd name="T57" fmla="*/ 323 h 726"/>
                <a:gd name="T58" fmla="*/ 247 w 585"/>
                <a:gd name="T59" fmla="*/ 410 h 726"/>
                <a:gd name="T60" fmla="*/ 216 w 585"/>
                <a:gd name="T61" fmla="*/ 500 h 726"/>
                <a:gd name="T62" fmla="*/ 210 w 585"/>
                <a:gd name="T63" fmla="*/ 524 h 726"/>
                <a:gd name="T64" fmla="*/ 71 w 585"/>
                <a:gd name="T65" fmla="*/ 595 h 726"/>
                <a:gd name="T66" fmla="*/ 23 w 585"/>
                <a:gd name="T67" fmla="*/ 616 h 726"/>
                <a:gd name="T68" fmla="*/ 4 w 585"/>
                <a:gd name="T69" fmla="*/ 641 h 726"/>
                <a:gd name="T70" fmla="*/ 5 w 585"/>
                <a:gd name="T71" fmla="*/ 681 h 726"/>
                <a:gd name="T72" fmla="*/ 24 w 585"/>
                <a:gd name="T73" fmla="*/ 717 h 726"/>
                <a:gd name="T74" fmla="*/ 39 w 585"/>
                <a:gd name="T75" fmla="*/ 701 h 726"/>
                <a:gd name="T76" fmla="*/ 51 w 585"/>
                <a:gd name="T77" fmla="*/ 652 h 726"/>
                <a:gd name="T78" fmla="*/ 200 w 585"/>
                <a:gd name="T79" fmla="*/ 585 h 726"/>
                <a:gd name="T80" fmla="*/ 265 w 585"/>
                <a:gd name="T81" fmla="*/ 533 h 726"/>
                <a:gd name="T82" fmla="*/ 335 w 585"/>
                <a:gd name="T83" fmla="*/ 418 h 726"/>
                <a:gd name="T84" fmla="*/ 438 w 585"/>
                <a:gd name="T85" fmla="*/ 454 h 726"/>
                <a:gd name="T86" fmla="*/ 478 w 585"/>
                <a:gd name="T87" fmla="*/ 468 h 726"/>
                <a:gd name="T88" fmla="*/ 471 w 585"/>
                <a:gd name="T89" fmla="*/ 601 h 726"/>
                <a:gd name="T90" fmla="*/ 463 w 585"/>
                <a:gd name="T91" fmla="*/ 649 h 726"/>
                <a:gd name="T92" fmla="*/ 519 w 585"/>
                <a:gd name="T93" fmla="*/ 681 h 726"/>
                <a:gd name="T94" fmla="*/ 569 w 585"/>
                <a:gd name="T95" fmla="*/ 677 h 726"/>
                <a:gd name="T96" fmla="*/ 577 w 585"/>
                <a:gd name="T97" fmla="*/ 661 h 726"/>
                <a:gd name="T98" fmla="*/ 553 w 585"/>
                <a:gd name="T99" fmla="*/ 656 h 726"/>
                <a:gd name="T100" fmla="*/ 303 w 585"/>
                <a:gd name="T101" fmla="*/ 197 h 726"/>
                <a:gd name="T102" fmla="*/ 291 w 585"/>
                <a:gd name="T103" fmla="*/ 185 h 726"/>
                <a:gd name="T104" fmla="*/ 280 w 585"/>
                <a:gd name="T105" fmla="*/ 129 h 726"/>
                <a:gd name="T106" fmla="*/ 310 w 585"/>
                <a:gd name="T107" fmla="*/ 141 h 726"/>
                <a:gd name="T108" fmla="*/ 303 w 585"/>
                <a:gd name="T109" fmla="*/ 197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726">
                  <a:moveTo>
                    <a:pt x="553" y="656"/>
                  </a:moveTo>
                  <a:cubicBezTo>
                    <a:pt x="547" y="660"/>
                    <a:pt x="531" y="652"/>
                    <a:pt x="516" y="629"/>
                  </a:cubicBezTo>
                  <a:cubicBezTo>
                    <a:pt x="502" y="607"/>
                    <a:pt x="527" y="496"/>
                    <a:pt x="532" y="478"/>
                  </a:cubicBezTo>
                  <a:cubicBezTo>
                    <a:pt x="537" y="459"/>
                    <a:pt x="541" y="430"/>
                    <a:pt x="541" y="430"/>
                  </a:cubicBezTo>
                  <a:cubicBezTo>
                    <a:pt x="529" y="394"/>
                    <a:pt x="374" y="339"/>
                    <a:pt x="374" y="339"/>
                  </a:cubicBezTo>
                  <a:cubicBezTo>
                    <a:pt x="387" y="325"/>
                    <a:pt x="400" y="271"/>
                    <a:pt x="400" y="271"/>
                  </a:cubicBezTo>
                  <a:cubicBezTo>
                    <a:pt x="403" y="321"/>
                    <a:pt x="458" y="262"/>
                    <a:pt x="471" y="246"/>
                  </a:cubicBezTo>
                  <a:cubicBezTo>
                    <a:pt x="484" y="230"/>
                    <a:pt x="515" y="201"/>
                    <a:pt x="515" y="201"/>
                  </a:cubicBezTo>
                  <a:cubicBezTo>
                    <a:pt x="528" y="194"/>
                    <a:pt x="527" y="188"/>
                    <a:pt x="527" y="168"/>
                  </a:cubicBezTo>
                  <a:cubicBezTo>
                    <a:pt x="527" y="148"/>
                    <a:pt x="512" y="140"/>
                    <a:pt x="512" y="140"/>
                  </a:cubicBezTo>
                  <a:cubicBezTo>
                    <a:pt x="487" y="145"/>
                    <a:pt x="486" y="169"/>
                    <a:pt x="486" y="181"/>
                  </a:cubicBezTo>
                  <a:cubicBezTo>
                    <a:pt x="486" y="193"/>
                    <a:pt x="451" y="221"/>
                    <a:pt x="451" y="221"/>
                  </a:cubicBezTo>
                  <a:cubicBezTo>
                    <a:pt x="446" y="221"/>
                    <a:pt x="431" y="225"/>
                    <a:pt x="431" y="225"/>
                  </a:cubicBezTo>
                  <a:cubicBezTo>
                    <a:pt x="432" y="202"/>
                    <a:pt x="410" y="130"/>
                    <a:pt x="410" y="130"/>
                  </a:cubicBezTo>
                  <a:cubicBezTo>
                    <a:pt x="410" y="117"/>
                    <a:pt x="420" y="112"/>
                    <a:pt x="420" y="112"/>
                  </a:cubicBezTo>
                  <a:cubicBezTo>
                    <a:pt x="448" y="125"/>
                    <a:pt x="458" y="90"/>
                    <a:pt x="458" y="90"/>
                  </a:cubicBezTo>
                  <a:cubicBezTo>
                    <a:pt x="471" y="89"/>
                    <a:pt x="466" y="64"/>
                    <a:pt x="466" y="64"/>
                  </a:cubicBezTo>
                  <a:cubicBezTo>
                    <a:pt x="478" y="20"/>
                    <a:pt x="428" y="5"/>
                    <a:pt x="428" y="5"/>
                  </a:cubicBezTo>
                  <a:cubicBezTo>
                    <a:pt x="365" y="0"/>
                    <a:pt x="370" y="66"/>
                    <a:pt x="370" y="66"/>
                  </a:cubicBezTo>
                  <a:cubicBezTo>
                    <a:pt x="373" y="76"/>
                    <a:pt x="370" y="92"/>
                    <a:pt x="363" y="85"/>
                  </a:cubicBezTo>
                  <a:cubicBezTo>
                    <a:pt x="362" y="83"/>
                    <a:pt x="359" y="83"/>
                    <a:pt x="357" y="84"/>
                  </a:cubicBezTo>
                  <a:cubicBezTo>
                    <a:pt x="349" y="85"/>
                    <a:pt x="339" y="94"/>
                    <a:pt x="339" y="94"/>
                  </a:cubicBezTo>
                  <a:cubicBezTo>
                    <a:pt x="322" y="89"/>
                    <a:pt x="247" y="94"/>
                    <a:pt x="247" y="94"/>
                  </a:cubicBezTo>
                  <a:cubicBezTo>
                    <a:pt x="214" y="96"/>
                    <a:pt x="232" y="118"/>
                    <a:pt x="232" y="118"/>
                  </a:cubicBezTo>
                  <a:cubicBezTo>
                    <a:pt x="228" y="130"/>
                    <a:pt x="249" y="165"/>
                    <a:pt x="249" y="165"/>
                  </a:cubicBezTo>
                  <a:cubicBezTo>
                    <a:pt x="257" y="172"/>
                    <a:pt x="273" y="207"/>
                    <a:pt x="273" y="207"/>
                  </a:cubicBezTo>
                  <a:cubicBezTo>
                    <a:pt x="277" y="234"/>
                    <a:pt x="302" y="235"/>
                    <a:pt x="302" y="235"/>
                  </a:cubicBezTo>
                  <a:cubicBezTo>
                    <a:pt x="302" y="235"/>
                    <a:pt x="299" y="274"/>
                    <a:pt x="297" y="286"/>
                  </a:cubicBezTo>
                  <a:cubicBezTo>
                    <a:pt x="294" y="298"/>
                    <a:pt x="267" y="323"/>
                    <a:pt x="267" y="323"/>
                  </a:cubicBezTo>
                  <a:cubicBezTo>
                    <a:pt x="233" y="360"/>
                    <a:pt x="247" y="410"/>
                    <a:pt x="247" y="410"/>
                  </a:cubicBezTo>
                  <a:cubicBezTo>
                    <a:pt x="234" y="424"/>
                    <a:pt x="217" y="495"/>
                    <a:pt x="216" y="500"/>
                  </a:cubicBezTo>
                  <a:cubicBezTo>
                    <a:pt x="214" y="505"/>
                    <a:pt x="210" y="524"/>
                    <a:pt x="210" y="524"/>
                  </a:cubicBezTo>
                  <a:cubicBezTo>
                    <a:pt x="160" y="528"/>
                    <a:pt x="93" y="579"/>
                    <a:pt x="71" y="595"/>
                  </a:cubicBezTo>
                  <a:cubicBezTo>
                    <a:pt x="48" y="611"/>
                    <a:pt x="23" y="616"/>
                    <a:pt x="23" y="616"/>
                  </a:cubicBezTo>
                  <a:cubicBezTo>
                    <a:pt x="0" y="612"/>
                    <a:pt x="0" y="632"/>
                    <a:pt x="4" y="641"/>
                  </a:cubicBezTo>
                  <a:cubicBezTo>
                    <a:pt x="8" y="650"/>
                    <a:pt x="5" y="681"/>
                    <a:pt x="5" y="681"/>
                  </a:cubicBezTo>
                  <a:cubicBezTo>
                    <a:pt x="0" y="706"/>
                    <a:pt x="24" y="717"/>
                    <a:pt x="24" y="717"/>
                  </a:cubicBezTo>
                  <a:cubicBezTo>
                    <a:pt x="40" y="726"/>
                    <a:pt x="41" y="713"/>
                    <a:pt x="39" y="701"/>
                  </a:cubicBezTo>
                  <a:cubicBezTo>
                    <a:pt x="36" y="689"/>
                    <a:pt x="51" y="652"/>
                    <a:pt x="51" y="652"/>
                  </a:cubicBezTo>
                  <a:cubicBezTo>
                    <a:pt x="57" y="633"/>
                    <a:pt x="200" y="585"/>
                    <a:pt x="200" y="585"/>
                  </a:cubicBezTo>
                  <a:cubicBezTo>
                    <a:pt x="247" y="577"/>
                    <a:pt x="265" y="533"/>
                    <a:pt x="265" y="533"/>
                  </a:cubicBezTo>
                  <a:cubicBezTo>
                    <a:pt x="283" y="516"/>
                    <a:pt x="335" y="418"/>
                    <a:pt x="335" y="418"/>
                  </a:cubicBezTo>
                  <a:cubicBezTo>
                    <a:pt x="349" y="444"/>
                    <a:pt x="418" y="451"/>
                    <a:pt x="438" y="454"/>
                  </a:cubicBezTo>
                  <a:cubicBezTo>
                    <a:pt x="458" y="456"/>
                    <a:pt x="478" y="468"/>
                    <a:pt x="478" y="468"/>
                  </a:cubicBezTo>
                  <a:cubicBezTo>
                    <a:pt x="467" y="485"/>
                    <a:pt x="472" y="583"/>
                    <a:pt x="471" y="601"/>
                  </a:cubicBezTo>
                  <a:cubicBezTo>
                    <a:pt x="470" y="620"/>
                    <a:pt x="463" y="649"/>
                    <a:pt x="463" y="649"/>
                  </a:cubicBezTo>
                  <a:cubicBezTo>
                    <a:pt x="451" y="690"/>
                    <a:pt x="495" y="677"/>
                    <a:pt x="519" y="681"/>
                  </a:cubicBezTo>
                  <a:cubicBezTo>
                    <a:pt x="543" y="685"/>
                    <a:pt x="569" y="677"/>
                    <a:pt x="569" y="677"/>
                  </a:cubicBezTo>
                  <a:cubicBezTo>
                    <a:pt x="569" y="677"/>
                    <a:pt x="569" y="677"/>
                    <a:pt x="577" y="661"/>
                  </a:cubicBezTo>
                  <a:cubicBezTo>
                    <a:pt x="585" y="645"/>
                    <a:pt x="560" y="652"/>
                    <a:pt x="553" y="656"/>
                  </a:cubicBezTo>
                  <a:close/>
                  <a:moveTo>
                    <a:pt x="303" y="197"/>
                  </a:moveTo>
                  <a:cubicBezTo>
                    <a:pt x="303" y="197"/>
                    <a:pt x="298" y="188"/>
                    <a:pt x="291" y="185"/>
                  </a:cubicBezTo>
                  <a:cubicBezTo>
                    <a:pt x="283" y="182"/>
                    <a:pt x="273" y="140"/>
                    <a:pt x="280" y="129"/>
                  </a:cubicBezTo>
                  <a:cubicBezTo>
                    <a:pt x="280" y="129"/>
                    <a:pt x="300" y="143"/>
                    <a:pt x="310" y="141"/>
                  </a:cubicBezTo>
                  <a:cubicBezTo>
                    <a:pt x="310" y="141"/>
                    <a:pt x="300" y="189"/>
                    <a:pt x="303" y="197"/>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17" name="椭圆 16"/>
            <p:cNvSpPr/>
            <p:nvPr/>
          </p:nvSpPr>
          <p:spPr>
            <a:xfrm>
              <a:off x="1102179" y="2148769"/>
              <a:ext cx="2160240" cy="2160240"/>
            </a:xfrm>
            <a:prstGeom prst="ellipse">
              <a:avLst/>
            </a:prstGeom>
            <a:noFill/>
            <a:ln w="38100">
              <a:solidFill>
                <a:srgbClr val="FF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2C27"/>
                </a:solidFill>
              </a:endParaRPr>
            </a:p>
          </p:txBody>
        </p:sp>
      </p:grpSp>
      <p:sp>
        <p:nvSpPr>
          <p:cNvPr id="15" name="TextBox 8"/>
          <p:cNvSpPr txBox="1"/>
          <p:nvPr/>
        </p:nvSpPr>
        <p:spPr>
          <a:xfrm>
            <a:off x="2095477" y="5766202"/>
            <a:ext cx="1653844" cy="553998"/>
          </a:xfrm>
          <a:prstGeom prst="rect">
            <a:avLst/>
          </a:prstGeom>
          <a:noFill/>
        </p:spPr>
        <p:txBody>
          <a:bodyPr wrap="square" rtlCol="0" anchor="ctr">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08956" y="261443"/>
            <a:ext cx="3872093" cy="954687"/>
            <a:chOff x="406574" y="261442"/>
            <a:chExt cx="3872093" cy="954687"/>
          </a:xfrm>
        </p:grpSpPr>
        <p:grpSp>
          <p:nvGrpSpPr>
            <p:cNvPr id="34" name="组合 33"/>
            <p:cNvGrpSpPr/>
            <p:nvPr/>
          </p:nvGrpSpPr>
          <p:grpSpPr>
            <a:xfrm>
              <a:off x="406574" y="261442"/>
              <a:ext cx="765518" cy="954687"/>
              <a:chOff x="7874299" y="3455987"/>
              <a:chExt cx="1557606" cy="1942510"/>
            </a:xfrm>
          </p:grpSpPr>
          <p:sp>
            <p:nvSpPr>
              <p:cNvPr id="37"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0"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1"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42"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35" name="文本框 34"/>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36" name="直接连接符 35"/>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429000" y="3834941"/>
            <a:ext cx="1311261" cy="1311261"/>
            <a:chOff x="3678489" y="2148770"/>
            <a:chExt cx="2160241" cy="2160241"/>
          </a:xfrm>
        </p:grpSpPr>
        <p:sp>
          <p:nvSpPr>
            <p:cNvPr id="21" name="Freeform 711"/>
            <p:cNvSpPr>
              <a:spLocks noEditPoints="1"/>
            </p:cNvSpPr>
            <p:nvPr/>
          </p:nvSpPr>
          <p:spPr bwMode="auto">
            <a:xfrm>
              <a:off x="4055645" y="2329750"/>
              <a:ext cx="1405926" cy="1798278"/>
            </a:xfrm>
            <a:custGeom>
              <a:avLst/>
              <a:gdLst>
                <a:gd name="T0" fmla="*/ 558 w 582"/>
                <a:gd name="T1" fmla="*/ 703 h 742"/>
                <a:gd name="T2" fmla="*/ 505 w 582"/>
                <a:gd name="T3" fmla="*/ 678 h 742"/>
                <a:gd name="T4" fmla="*/ 486 w 582"/>
                <a:gd name="T5" fmla="*/ 524 h 742"/>
                <a:gd name="T6" fmla="*/ 490 w 582"/>
                <a:gd name="T7" fmla="*/ 484 h 742"/>
                <a:gd name="T8" fmla="*/ 348 w 582"/>
                <a:gd name="T9" fmla="*/ 355 h 742"/>
                <a:gd name="T10" fmla="*/ 365 w 582"/>
                <a:gd name="T11" fmla="*/ 298 h 742"/>
                <a:gd name="T12" fmla="*/ 446 w 582"/>
                <a:gd name="T13" fmla="*/ 271 h 742"/>
                <a:gd name="T14" fmla="*/ 483 w 582"/>
                <a:gd name="T15" fmla="*/ 260 h 742"/>
                <a:gd name="T16" fmla="*/ 485 w 582"/>
                <a:gd name="T17" fmla="*/ 222 h 742"/>
                <a:gd name="T18" fmla="*/ 438 w 582"/>
                <a:gd name="T19" fmla="*/ 244 h 742"/>
                <a:gd name="T20" fmla="*/ 382 w 582"/>
                <a:gd name="T21" fmla="*/ 247 h 742"/>
                <a:gd name="T22" fmla="*/ 390 w 582"/>
                <a:gd name="T23" fmla="*/ 146 h 742"/>
                <a:gd name="T24" fmla="*/ 406 w 582"/>
                <a:gd name="T25" fmla="*/ 125 h 742"/>
                <a:gd name="T26" fmla="*/ 445 w 582"/>
                <a:gd name="T27" fmla="*/ 107 h 742"/>
                <a:gd name="T28" fmla="*/ 459 w 582"/>
                <a:gd name="T29" fmla="*/ 81 h 742"/>
                <a:gd name="T30" fmla="*/ 423 w 582"/>
                <a:gd name="T31" fmla="*/ 8 h 742"/>
                <a:gd name="T32" fmla="*/ 372 w 582"/>
                <a:gd name="T33" fmla="*/ 77 h 742"/>
                <a:gd name="T34" fmla="*/ 349 w 582"/>
                <a:gd name="T35" fmla="*/ 102 h 742"/>
                <a:gd name="T36" fmla="*/ 317 w 582"/>
                <a:gd name="T37" fmla="*/ 122 h 742"/>
                <a:gd name="T38" fmla="*/ 300 w 582"/>
                <a:gd name="T39" fmla="*/ 129 h 742"/>
                <a:gd name="T40" fmla="*/ 213 w 582"/>
                <a:gd name="T41" fmla="*/ 177 h 742"/>
                <a:gd name="T42" fmla="*/ 262 w 582"/>
                <a:gd name="T43" fmla="*/ 246 h 742"/>
                <a:gd name="T44" fmla="*/ 275 w 582"/>
                <a:gd name="T45" fmla="*/ 275 h 742"/>
                <a:gd name="T46" fmla="*/ 245 w 582"/>
                <a:gd name="T47" fmla="*/ 335 h 742"/>
                <a:gd name="T48" fmla="*/ 242 w 582"/>
                <a:gd name="T49" fmla="*/ 415 h 742"/>
                <a:gd name="T50" fmla="*/ 240 w 582"/>
                <a:gd name="T51" fmla="*/ 534 h 742"/>
                <a:gd name="T52" fmla="*/ 227 w 582"/>
                <a:gd name="T53" fmla="*/ 542 h 742"/>
                <a:gd name="T54" fmla="*/ 111 w 582"/>
                <a:gd name="T55" fmla="*/ 522 h 742"/>
                <a:gd name="T56" fmla="*/ 63 w 582"/>
                <a:gd name="T57" fmla="*/ 506 h 742"/>
                <a:gd name="T58" fmla="*/ 28 w 582"/>
                <a:gd name="T59" fmla="*/ 512 h 742"/>
                <a:gd name="T60" fmla="*/ 11 w 582"/>
                <a:gd name="T61" fmla="*/ 541 h 742"/>
                <a:gd name="T62" fmla="*/ 0 w 582"/>
                <a:gd name="T63" fmla="*/ 593 h 742"/>
                <a:gd name="T64" fmla="*/ 20 w 582"/>
                <a:gd name="T65" fmla="*/ 594 h 742"/>
                <a:gd name="T66" fmla="*/ 54 w 582"/>
                <a:gd name="T67" fmla="*/ 570 h 742"/>
                <a:gd name="T68" fmla="*/ 113 w 582"/>
                <a:gd name="T69" fmla="*/ 566 h 742"/>
                <a:gd name="T70" fmla="*/ 246 w 582"/>
                <a:gd name="T71" fmla="*/ 606 h 742"/>
                <a:gd name="T72" fmla="*/ 293 w 582"/>
                <a:gd name="T73" fmla="*/ 552 h 742"/>
                <a:gd name="T74" fmla="*/ 325 w 582"/>
                <a:gd name="T75" fmla="*/ 449 h 742"/>
                <a:gd name="T76" fmla="*/ 435 w 582"/>
                <a:gd name="T77" fmla="*/ 518 h 742"/>
                <a:gd name="T78" fmla="*/ 455 w 582"/>
                <a:gd name="T79" fmla="*/ 646 h 742"/>
                <a:gd name="T80" fmla="*/ 462 w 582"/>
                <a:gd name="T81" fmla="*/ 711 h 742"/>
                <a:gd name="T82" fmla="*/ 505 w 582"/>
                <a:gd name="T83" fmla="*/ 730 h 742"/>
                <a:gd name="T84" fmla="*/ 560 w 582"/>
                <a:gd name="T85" fmla="*/ 723 h 742"/>
                <a:gd name="T86" fmla="*/ 575 w 582"/>
                <a:gd name="T87" fmla="*/ 710 h 742"/>
                <a:gd name="T88" fmla="*/ 558 w 582"/>
                <a:gd name="T89" fmla="*/ 703 h 742"/>
                <a:gd name="T90" fmla="*/ 288 w 582"/>
                <a:gd name="T91" fmla="*/ 191 h 742"/>
                <a:gd name="T92" fmla="*/ 281 w 582"/>
                <a:gd name="T93" fmla="*/ 227 h 742"/>
                <a:gd name="T94" fmla="*/ 270 w 582"/>
                <a:gd name="T95" fmla="*/ 193 h 742"/>
                <a:gd name="T96" fmla="*/ 288 w 582"/>
                <a:gd name="T97" fmla="*/ 19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2" h="742">
                  <a:moveTo>
                    <a:pt x="558" y="703"/>
                  </a:moveTo>
                  <a:cubicBezTo>
                    <a:pt x="544" y="707"/>
                    <a:pt x="523" y="702"/>
                    <a:pt x="505" y="678"/>
                  </a:cubicBezTo>
                  <a:cubicBezTo>
                    <a:pt x="486" y="654"/>
                    <a:pt x="486" y="524"/>
                    <a:pt x="486" y="524"/>
                  </a:cubicBezTo>
                  <a:cubicBezTo>
                    <a:pt x="490" y="508"/>
                    <a:pt x="490" y="484"/>
                    <a:pt x="490" y="484"/>
                  </a:cubicBezTo>
                  <a:cubicBezTo>
                    <a:pt x="479" y="447"/>
                    <a:pt x="348" y="355"/>
                    <a:pt x="348" y="355"/>
                  </a:cubicBezTo>
                  <a:cubicBezTo>
                    <a:pt x="358" y="339"/>
                    <a:pt x="365" y="298"/>
                    <a:pt x="365" y="298"/>
                  </a:cubicBezTo>
                  <a:cubicBezTo>
                    <a:pt x="382" y="303"/>
                    <a:pt x="437" y="274"/>
                    <a:pt x="446" y="271"/>
                  </a:cubicBezTo>
                  <a:cubicBezTo>
                    <a:pt x="455" y="268"/>
                    <a:pt x="483" y="260"/>
                    <a:pt x="483" y="260"/>
                  </a:cubicBezTo>
                  <a:cubicBezTo>
                    <a:pt x="499" y="252"/>
                    <a:pt x="485" y="222"/>
                    <a:pt x="485" y="222"/>
                  </a:cubicBezTo>
                  <a:cubicBezTo>
                    <a:pt x="447" y="211"/>
                    <a:pt x="438" y="244"/>
                    <a:pt x="438" y="244"/>
                  </a:cubicBezTo>
                  <a:cubicBezTo>
                    <a:pt x="417" y="256"/>
                    <a:pt x="382" y="247"/>
                    <a:pt x="382" y="247"/>
                  </a:cubicBezTo>
                  <a:cubicBezTo>
                    <a:pt x="407" y="199"/>
                    <a:pt x="390" y="146"/>
                    <a:pt x="390" y="146"/>
                  </a:cubicBezTo>
                  <a:cubicBezTo>
                    <a:pt x="387" y="131"/>
                    <a:pt x="406" y="125"/>
                    <a:pt x="406" y="125"/>
                  </a:cubicBezTo>
                  <a:cubicBezTo>
                    <a:pt x="431" y="138"/>
                    <a:pt x="445" y="107"/>
                    <a:pt x="445" y="107"/>
                  </a:cubicBezTo>
                  <a:cubicBezTo>
                    <a:pt x="461" y="115"/>
                    <a:pt x="459" y="81"/>
                    <a:pt x="459" y="81"/>
                  </a:cubicBezTo>
                  <a:cubicBezTo>
                    <a:pt x="487" y="22"/>
                    <a:pt x="423" y="8"/>
                    <a:pt x="423" y="8"/>
                  </a:cubicBezTo>
                  <a:cubicBezTo>
                    <a:pt x="364" y="0"/>
                    <a:pt x="372" y="77"/>
                    <a:pt x="372" y="77"/>
                  </a:cubicBezTo>
                  <a:cubicBezTo>
                    <a:pt x="365" y="93"/>
                    <a:pt x="349" y="102"/>
                    <a:pt x="349" y="102"/>
                  </a:cubicBezTo>
                  <a:cubicBezTo>
                    <a:pt x="330" y="102"/>
                    <a:pt x="318" y="117"/>
                    <a:pt x="317" y="122"/>
                  </a:cubicBezTo>
                  <a:cubicBezTo>
                    <a:pt x="316" y="127"/>
                    <a:pt x="300" y="129"/>
                    <a:pt x="300" y="129"/>
                  </a:cubicBezTo>
                  <a:cubicBezTo>
                    <a:pt x="236" y="133"/>
                    <a:pt x="213" y="177"/>
                    <a:pt x="213" y="177"/>
                  </a:cubicBezTo>
                  <a:cubicBezTo>
                    <a:pt x="212" y="190"/>
                    <a:pt x="254" y="236"/>
                    <a:pt x="262" y="246"/>
                  </a:cubicBezTo>
                  <a:cubicBezTo>
                    <a:pt x="267" y="251"/>
                    <a:pt x="272" y="265"/>
                    <a:pt x="275" y="275"/>
                  </a:cubicBezTo>
                  <a:cubicBezTo>
                    <a:pt x="266" y="304"/>
                    <a:pt x="245" y="335"/>
                    <a:pt x="245" y="335"/>
                  </a:cubicBezTo>
                  <a:cubicBezTo>
                    <a:pt x="213" y="363"/>
                    <a:pt x="242" y="415"/>
                    <a:pt x="242" y="415"/>
                  </a:cubicBezTo>
                  <a:cubicBezTo>
                    <a:pt x="221" y="447"/>
                    <a:pt x="240" y="534"/>
                    <a:pt x="240" y="534"/>
                  </a:cubicBezTo>
                  <a:cubicBezTo>
                    <a:pt x="245" y="549"/>
                    <a:pt x="227" y="542"/>
                    <a:pt x="227" y="542"/>
                  </a:cubicBezTo>
                  <a:cubicBezTo>
                    <a:pt x="201" y="518"/>
                    <a:pt x="135" y="522"/>
                    <a:pt x="111" y="522"/>
                  </a:cubicBezTo>
                  <a:cubicBezTo>
                    <a:pt x="87" y="522"/>
                    <a:pt x="83" y="525"/>
                    <a:pt x="63" y="506"/>
                  </a:cubicBezTo>
                  <a:cubicBezTo>
                    <a:pt x="43" y="488"/>
                    <a:pt x="32" y="503"/>
                    <a:pt x="28" y="512"/>
                  </a:cubicBezTo>
                  <a:cubicBezTo>
                    <a:pt x="24" y="521"/>
                    <a:pt x="22" y="530"/>
                    <a:pt x="11" y="541"/>
                  </a:cubicBezTo>
                  <a:cubicBezTo>
                    <a:pt x="0" y="552"/>
                    <a:pt x="0" y="573"/>
                    <a:pt x="0" y="593"/>
                  </a:cubicBezTo>
                  <a:cubicBezTo>
                    <a:pt x="0" y="613"/>
                    <a:pt x="20" y="608"/>
                    <a:pt x="20" y="594"/>
                  </a:cubicBezTo>
                  <a:cubicBezTo>
                    <a:pt x="20" y="581"/>
                    <a:pt x="31" y="581"/>
                    <a:pt x="54" y="570"/>
                  </a:cubicBezTo>
                  <a:cubicBezTo>
                    <a:pt x="76" y="560"/>
                    <a:pt x="113" y="566"/>
                    <a:pt x="113" y="566"/>
                  </a:cubicBezTo>
                  <a:cubicBezTo>
                    <a:pt x="113" y="566"/>
                    <a:pt x="220" y="604"/>
                    <a:pt x="246" y="606"/>
                  </a:cubicBezTo>
                  <a:cubicBezTo>
                    <a:pt x="273" y="609"/>
                    <a:pt x="293" y="552"/>
                    <a:pt x="293" y="552"/>
                  </a:cubicBezTo>
                  <a:cubicBezTo>
                    <a:pt x="309" y="514"/>
                    <a:pt x="325" y="449"/>
                    <a:pt x="325" y="449"/>
                  </a:cubicBezTo>
                  <a:cubicBezTo>
                    <a:pt x="341" y="464"/>
                    <a:pt x="435" y="518"/>
                    <a:pt x="435" y="518"/>
                  </a:cubicBezTo>
                  <a:cubicBezTo>
                    <a:pt x="421" y="542"/>
                    <a:pt x="451" y="629"/>
                    <a:pt x="455" y="646"/>
                  </a:cubicBezTo>
                  <a:cubicBezTo>
                    <a:pt x="459" y="663"/>
                    <a:pt x="462" y="711"/>
                    <a:pt x="462" y="711"/>
                  </a:cubicBezTo>
                  <a:cubicBezTo>
                    <a:pt x="459" y="742"/>
                    <a:pt x="497" y="735"/>
                    <a:pt x="505" y="730"/>
                  </a:cubicBezTo>
                  <a:cubicBezTo>
                    <a:pt x="513" y="725"/>
                    <a:pt x="551" y="723"/>
                    <a:pt x="560" y="723"/>
                  </a:cubicBezTo>
                  <a:cubicBezTo>
                    <a:pt x="570" y="723"/>
                    <a:pt x="575" y="710"/>
                    <a:pt x="575" y="710"/>
                  </a:cubicBezTo>
                  <a:cubicBezTo>
                    <a:pt x="582" y="705"/>
                    <a:pt x="571" y="699"/>
                    <a:pt x="558" y="703"/>
                  </a:cubicBezTo>
                  <a:close/>
                  <a:moveTo>
                    <a:pt x="288" y="191"/>
                  </a:moveTo>
                  <a:cubicBezTo>
                    <a:pt x="288" y="191"/>
                    <a:pt x="283" y="206"/>
                    <a:pt x="281" y="227"/>
                  </a:cubicBezTo>
                  <a:cubicBezTo>
                    <a:pt x="277" y="215"/>
                    <a:pt x="275" y="201"/>
                    <a:pt x="270" y="193"/>
                  </a:cubicBezTo>
                  <a:cubicBezTo>
                    <a:pt x="264" y="181"/>
                    <a:pt x="288" y="191"/>
                    <a:pt x="288" y="191"/>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2" name="椭圆 21"/>
            <p:cNvSpPr/>
            <p:nvPr/>
          </p:nvSpPr>
          <p:spPr>
            <a:xfrm>
              <a:off x="3678489" y="2148770"/>
              <a:ext cx="2160241" cy="2160241"/>
            </a:xfrm>
            <a:prstGeom prst="ellipse">
              <a:avLst/>
            </a:prstGeom>
            <a:noFill/>
            <a:ln w="38100">
              <a:solidFill>
                <a:srgbClr val="FF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2C27"/>
                </a:solidFill>
              </a:endParaRPr>
            </a:p>
          </p:txBody>
        </p:sp>
      </p:grpSp>
      <p:sp>
        <p:nvSpPr>
          <p:cNvPr id="46" name="TextBox 8"/>
          <p:cNvSpPr txBox="1"/>
          <p:nvPr/>
        </p:nvSpPr>
        <p:spPr>
          <a:xfrm>
            <a:off x="4484610" y="4827482"/>
            <a:ext cx="1653844" cy="553998"/>
          </a:xfrm>
          <a:prstGeom prst="rect">
            <a:avLst/>
          </a:prstGeom>
          <a:noFill/>
        </p:spPr>
        <p:txBody>
          <a:bodyPr wrap="square" rtlCol="0" anchor="ctr">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506853" y="2447739"/>
            <a:ext cx="1743308" cy="1743308"/>
            <a:chOff x="6254797" y="2148769"/>
            <a:chExt cx="2160240" cy="2160240"/>
          </a:xfrm>
        </p:grpSpPr>
        <p:sp>
          <p:nvSpPr>
            <p:cNvPr id="26" name="Freeform 714"/>
            <p:cNvSpPr>
              <a:spLocks noEditPoints="1"/>
            </p:cNvSpPr>
            <p:nvPr/>
          </p:nvSpPr>
          <p:spPr bwMode="auto">
            <a:xfrm>
              <a:off x="6848054" y="2262315"/>
              <a:ext cx="973727" cy="1933149"/>
            </a:xfrm>
            <a:custGeom>
              <a:avLst/>
              <a:gdLst>
                <a:gd name="T0" fmla="*/ 345 w 403"/>
                <a:gd name="T1" fmla="*/ 335 h 798"/>
                <a:gd name="T2" fmla="*/ 370 w 403"/>
                <a:gd name="T3" fmla="*/ 334 h 798"/>
                <a:gd name="T4" fmla="*/ 399 w 403"/>
                <a:gd name="T5" fmla="*/ 317 h 798"/>
                <a:gd name="T6" fmla="*/ 401 w 403"/>
                <a:gd name="T7" fmla="*/ 287 h 798"/>
                <a:gd name="T8" fmla="*/ 370 w 403"/>
                <a:gd name="T9" fmla="*/ 277 h 798"/>
                <a:gd name="T10" fmla="*/ 353 w 403"/>
                <a:gd name="T11" fmla="*/ 299 h 798"/>
                <a:gd name="T12" fmla="*/ 285 w 403"/>
                <a:gd name="T13" fmla="*/ 283 h 798"/>
                <a:gd name="T14" fmla="*/ 287 w 403"/>
                <a:gd name="T15" fmla="*/ 246 h 798"/>
                <a:gd name="T16" fmla="*/ 285 w 403"/>
                <a:gd name="T17" fmla="*/ 161 h 798"/>
                <a:gd name="T18" fmla="*/ 293 w 403"/>
                <a:gd name="T19" fmla="*/ 144 h 798"/>
                <a:gd name="T20" fmla="*/ 329 w 403"/>
                <a:gd name="T21" fmla="*/ 121 h 798"/>
                <a:gd name="T22" fmla="*/ 346 w 403"/>
                <a:gd name="T23" fmla="*/ 88 h 798"/>
                <a:gd name="T24" fmla="*/ 325 w 403"/>
                <a:gd name="T25" fmla="*/ 23 h 798"/>
                <a:gd name="T26" fmla="*/ 259 w 403"/>
                <a:gd name="T27" fmla="*/ 85 h 798"/>
                <a:gd name="T28" fmla="*/ 253 w 403"/>
                <a:gd name="T29" fmla="*/ 104 h 798"/>
                <a:gd name="T30" fmla="*/ 192 w 403"/>
                <a:gd name="T31" fmla="*/ 142 h 798"/>
                <a:gd name="T32" fmla="*/ 164 w 403"/>
                <a:gd name="T33" fmla="*/ 157 h 798"/>
                <a:gd name="T34" fmla="*/ 92 w 403"/>
                <a:gd name="T35" fmla="*/ 198 h 798"/>
                <a:gd name="T36" fmla="*/ 91 w 403"/>
                <a:gd name="T37" fmla="*/ 274 h 798"/>
                <a:gd name="T38" fmla="*/ 97 w 403"/>
                <a:gd name="T39" fmla="*/ 345 h 798"/>
                <a:gd name="T40" fmla="*/ 108 w 403"/>
                <a:gd name="T41" fmla="*/ 380 h 798"/>
                <a:gd name="T42" fmla="*/ 124 w 403"/>
                <a:gd name="T43" fmla="*/ 383 h 798"/>
                <a:gd name="T44" fmla="*/ 138 w 403"/>
                <a:gd name="T45" fmla="*/ 385 h 798"/>
                <a:gd name="T46" fmla="*/ 146 w 403"/>
                <a:gd name="T47" fmla="*/ 426 h 798"/>
                <a:gd name="T48" fmla="*/ 148 w 403"/>
                <a:gd name="T49" fmla="*/ 555 h 798"/>
                <a:gd name="T50" fmla="*/ 79 w 403"/>
                <a:gd name="T51" fmla="*/ 666 h 798"/>
                <a:gd name="T52" fmla="*/ 31 w 403"/>
                <a:gd name="T53" fmla="*/ 733 h 798"/>
                <a:gd name="T54" fmla="*/ 43 w 403"/>
                <a:gd name="T55" fmla="*/ 780 h 798"/>
                <a:gd name="T56" fmla="*/ 77 w 403"/>
                <a:gd name="T57" fmla="*/ 788 h 798"/>
                <a:gd name="T58" fmla="*/ 108 w 403"/>
                <a:gd name="T59" fmla="*/ 792 h 798"/>
                <a:gd name="T60" fmla="*/ 130 w 403"/>
                <a:gd name="T61" fmla="*/ 786 h 798"/>
                <a:gd name="T62" fmla="*/ 95 w 403"/>
                <a:gd name="T63" fmla="*/ 772 h 798"/>
                <a:gd name="T64" fmla="*/ 75 w 403"/>
                <a:gd name="T65" fmla="*/ 740 h 798"/>
                <a:gd name="T66" fmla="*/ 168 w 403"/>
                <a:gd name="T67" fmla="*/ 633 h 798"/>
                <a:gd name="T68" fmla="*/ 205 w 403"/>
                <a:gd name="T69" fmla="*/ 657 h 798"/>
                <a:gd name="T70" fmla="*/ 221 w 403"/>
                <a:gd name="T71" fmla="*/ 660 h 798"/>
                <a:gd name="T72" fmla="*/ 216 w 403"/>
                <a:gd name="T73" fmla="*/ 645 h 798"/>
                <a:gd name="T74" fmla="*/ 209 w 403"/>
                <a:gd name="T75" fmla="*/ 591 h 798"/>
                <a:gd name="T76" fmla="*/ 253 w 403"/>
                <a:gd name="T77" fmla="*/ 564 h 798"/>
                <a:gd name="T78" fmla="*/ 377 w 403"/>
                <a:gd name="T79" fmla="*/ 518 h 798"/>
                <a:gd name="T80" fmla="*/ 394 w 403"/>
                <a:gd name="T81" fmla="*/ 483 h 798"/>
                <a:gd name="T82" fmla="*/ 253 w 403"/>
                <a:gd name="T83" fmla="*/ 378 h 798"/>
                <a:gd name="T84" fmla="*/ 262 w 403"/>
                <a:gd name="T85" fmla="*/ 323 h 798"/>
                <a:gd name="T86" fmla="*/ 345 w 403"/>
                <a:gd name="T87" fmla="*/ 335 h 798"/>
                <a:gd name="T88" fmla="*/ 178 w 403"/>
                <a:gd name="T89" fmla="*/ 283 h 798"/>
                <a:gd name="T90" fmla="*/ 168 w 403"/>
                <a:gd name="T91" fmla="*/ 339 h 798"/>
                <a:gd name="T92" fmla="*/ 147 w 403"/>
                <a:gd name="T93" fmla="*/ 363 h 798"/>
                <a:gd name="T94" fmla="*/ 134 w 403"/>
                <a:gd name="T95" fmla="*/ 342 h 798"/>
                <a:gd name="T96" fmla="*/ 126 w 403"/>
                <a:gd name="T97" fmla="*/ 294 h 798"/>
                <a:gd name="T98" fmla="*/ 134 w 403"/>
                <a:gd name="T99" fmla="*/ 218 h 798"/>
                <a:gd name="T100" fmla="*/ 178 w 403"/>
                <a:gd name="T101" fmla="*/ 206 h 798"/>
                <a:gd name="T102" fmla="*/ 178 w 403"/>
                <a:gd name="T103" fmla="*/ 283 h 798"/>
                <a:gd name="T104" fmla="*/ 289 w 403"/>
                <a:gd name="T105" fmla="*/ 486 h 798"/>
                <a:gd name="T106" fmla="*/ 221 w 403"/>
                <a:gd name="T107" fmla="*/ 527 h 798"/>
                <a:gd name="T108" fmla="*/ 225 w 403"/>
                <a:gd name="T109" fmla="*/ 472 h 798"/>
                <a:gd name="T110" fmla="*/ 289 w 403"/>
                <a:gd name="T111" fmla="*/ 48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798">
                  <a:moveTo>
                    <a:pt x="345" y="335"/>
                  </a:moveTo>
                  <a:cubicBezTo>
                    <a:pt x="357" y="334"/>
                    <a:pt x="355" y="330"/>
                    <a:pt x="370" y="334"/>
                  </a:cubicBezTo>
                  <a:cubicBezTo>
                    <a:pt x="385" y="338"/>
                    <a:pt x="398" y="326"/>
                    <a:pt x="399" y="317"/>
                  </a:cubicBezTo>
                  <a:cubicBezTo>
                    <a:pt x="401" y="307"/>
                    <a:pt x="403" y="303"/>
                    <a:pt x="401" y="287"/>
                  </a:cubicBezTo>
                  <a:cubicBezTo>
                    <a:pt x="398" y="271"/>
                    <a:pt x="370" y="277"/>
                    <a:pt x="370" y="277"/>
                  </a:cubicBezTo>
                  <a:cubicBezTo>
                    <a:pt x="353" y="278"/>
                    <a:pt x="353" y="299"/>
                    <a:pt x="353" y="299"/>
                  </a:cubicBezTo>
                  <a:cubicBezTo>
                    <a:pt x="337" y="309"/>
                    <a:pt x="293" y="291"/>
                    <a:pt x="285" y="283"/>
                  </a:cubicBezTo>
                  <a:cubicBezTo>
                    <a:pt x="277" y="275"/>
                    <a:pt x="281" y="273"/>
                    <a:pt x="287" y="246"/>
                  </a:cubicBezTo>
                  <a:cubicBezTo>
                    <a:pt x="294" y="220"/>
                    <a:pt x="289" y="181"/>
                    <a:pt x="285" y="161"/>
                  </a:cubicBezTo>
                  <a:cubicBezTo>
                    <a:pt x="281" y="141"/>
                    <a:pt x="293" y="144"/>
                    <a:pt x="293" y="144"/>
                  </a:cubicBezTo>
                  <a:cubicBezTo>
                    <a:pt x="317" y="149"/>
                    <a:pt x="329" y="121"/>
                    <a:pt x="329" y="121"/>
                  </a:cubicBezTo>
                  <a:cubicBezTo>
                    <a:pt x="345" y="125"/>
                    <a:pt x="346" y="88"/>
                    <a:pt x="346" y="88"/>
                  </a:cubicBezTo>
                  <a:cubicBezTo>
                    <a:pt x="371" y="49"/>
                    <a:pt x="325" y="23"/>
                    <a:pt x="325" y="23"/>
                  </a:cubicBezTo>
                  <a:cubicBezTo>
                    <a:pt x="242" y="0"/>
                    <a:pt x="259" y="85"/>
                    <a:pt x="259" y="85"/>
                  </a:cubicBezTo>
                  <a:cubicBezTo>
                    <a:pt x="261" y="92"/>
                    <a:pt x="253" y="104"/>
                    <a:pt x="253" y="104"/>
                  </a:cubicBezTo>
                  <a:cubicBezTo>
                    <a:pt x="229" y="101"/>
                    <a:pt x="201" y="136"/>
                    <a:pt x="192" y="142"/>
                  </a:cubicBezTo>
                  <a:cubicBezTo>
                    <a:pt x="182" y="149"/>
                    <a:pt x="189" y="149"/>
                    <a:pt x="164" y="157"/>
                  </a:cubicBezTo>
                  <a:cubicBezTo>
                    <a:pt x="138" y="165"/>
                    <a:pt x="92" y="198"/>
                    <a:pt x="92" y="198"/>
                  </a:cubicBezTo>
                  <a:cubicBezTo>
                    <a:pt x="71" y="213"/>
                    <a:pt x="84" y="257"/>
                    <a:pt x="91" y="274"/>
                  </a:cubicBezTo>
                  <a:cubicBezTo>
                    <a:pt x="97" y="291"/>
                    <a:pt x="97" y="345"/>
                    <a:pt x="97" y="345"/>
                  </a:cubicBezTo>
                  <a:cubicBezTo>
                    <a:pt x="87" y="359"/>
                    <a:pt x="108" y="380"/>
                    <a:pt x="108" y="380"/>
                  </a:cubicBezTo>
                  <a:cubicBezTo>
                    <a:pt x="108" y="380"/>
                    <a:pt x="116" y="380"/>
                    <a:pt x="124" y="383"/>
                  </a:cubicBezTo>
                  <a:cubicBezTo>
                    <a:pt x="128" y="385"/>
                    <a:pt x="133" y="386"/>
                    <a:pt x="138" y="385"/>
                  </a:cubicBezTo>
                  <a:cubicBezTo>
                    <a:pt x="133" y="410"/>
                    <a:pt x="146" y="426"/>
                    <a:pt x="146" y="426"/>
                  </a:cubicBezTo>
                  <a:cubicBezTo>
                    <a:pt x="136" y="440"/>
                    <a:pt x="148" y="555"/>
                    <a:pt x="148" y="555"/>
                  </a:cubicBezTo>
                  <a:cubicBezTo>
                    <a:pt x="130" y="563"/>
                    <a:pt x="89" y="644"/>
                    <a:pt x="79" y="666"/>
                  </a:cubicBezTo>
                  <a:cubicBezTo>
                    <a:pt x="68" y="689"/>
                    <a:pt x="31" y="733"/>
                    <a:pt x="31" y="733"/>
                  </a:cubicBezTo>
                  <a:cubicBezTo>
                    <a:pt x="0" y="762"/>
                    <a:pt x="31" y="777"/>
                    <a:pt x="43" y="780"/>
                  </a:cubicBezTo>
                  <a:cubicBezTo>
                    <a:pt x="55" y="782"/>
                    <a:pt x="67" y="782"/>
                    <a:pt x="77" y="788"/>
                  </a:cubicBezTo>
                  <a:cubicBezTo>
                    <a:pt x="88" y="793"/>
                    <a:pt x="96" y="790"/>
                    <a:pt x="108" y="792"/>
                  </a:cubicBezTo>
                  <a:cubicBezTo>
                    <a:pt x="120" y="793"/>
                    <a:pt x="122" y="798"/>
                    <a:pt x="130" y="786"/>
                  </a:cubicBezTo>
                  <a:cubicBezTo>
                    <a:pt x="138" y="774"/>
                    <a:pt x="107" y="776"/>
                    <a:pt x="95" y="772"/>
                  </a:cubicBezTo>
                  <a:cubicBezTo>
                    <a:pt x="83" y="768"/>
                    <a:pt x="75" y="740"/>
                    <a:pt x="75" y="740"/>
                  </a:cubicBezTo>
                  <a:cubicBezTo>
                    <a:pt x="63" y="718"/>
                    <a:pt x="168" y="633"/>
                    <a:pt x="168" y="633"/>
                  </a:cubicBezTo>
                  <a:cubicBezTo>
                    <a:pt x="172" y="659"/>
                    <a:pt x="194" y="656"/>
                    <a:pt x="205" y="657"/>
                  </a:cubicBezTo>
                  <a:cubicBezTo>
                    <a:pt x="216" y="659"/>
                    <a:pt x="205" y="657"/>
                    <a:pt x="221" y="660"/>
                  </a:cubicBezTo>
                  <a:cubicBezTo>
                    <a:pt x="237" y="663"/>
                    <a:pt x="228" y="656"/>
                    <a:pt x="216" y="645"/>
                  </a:cubicBezTo>
                  <a:cubicBezTo>
                    <a:pt x="204" y="635"/>
                    <a:pt x="204" y="601"/>
                    <a:pt x="209" y="591"/>
                  </a:cubicBezTo>
                  <a:cubicBezTo>
                    <a:pt x="214" y="580"/>
                    <a:pt x="201" y="579"/>
                    <a:pt x="253" y="564"/>
                  </a:cubicBezTo>
                  <a:cubicBezTo>
                    <a:pt x="305" y="549"/>
                    <a:pt x="377" y="518"/>
                    <a:pt x="377" y="518"/>
                  </a:cubicBezTo>
                  <a:cubicBezTo>
                    <a:pt x="395" y="515"/>
                    <a:pt x="394" y="483"/>
                    <a:pt x="394" y="483"/>
                  </a:cubicBezTo>
                  <a:cubicBezTo>
                    <a:pt x="386" y="443"/>
                    <a:pt x="253" y="378"/>
                    <a:pt x="253" y="378"/>
                  </a:cubicBezTo>
                  <a:cubicBezTo>
                    <a:pt x="265" y="370"/>
                    <a:pt x="262" y="323"/>
                    <a:pt x="262" y="323"/>
                  </a:cubicBezTo>
                  <a:cubicBezTo>
                    <a:pt x="270" y="337"/>
                    <a:pt x="333" y="337"/>
                    <a:pt x="345" y="335"/>
                  </a:cubicBezTo>
                  <a:close/>
                  <a:moveTo>
                    <a:pt x="178" y="283"/>
                  </a:moveTo>
                  <a:cubicBezTo>
                    <a:pt x="178" y="301"/>
                    <a:pt x="168" y="339"/>
                    <a:pt x="168" y="339"/>
                  </a:cubicBezTo>
                  <a:cubicBezTo>
                    <a:pt x="159" y="347"/>
                    <a:pt x="152" y="355"/>
                    <a:pt x="147" y="363"/>
                  </a:cubicBezTo>
                  <a:cubicBezTo>
                    <a:pt x="145" y="356"/>
                    <a:pt x="140" y="348"/>
                    <a:pt x="134" y="342"/>
                  </a:cubicBezTo>
                  <a:cubicBezTo>
                    <a:pt x="125" y="331"/>
                    <a:pt x="128" y="317"/>
                    <a:pt x="126" y="294"/>
                  </a:cubicBezTo>
                  <a:cubicBezTo>
                    <a:pt x="125" y="271"/>
                    <a:pt x="134" y="218"/>
                    <a:pt x="134" y="218"/>
                  </a:cubicBezTo>
                  <a:cubicBezTo>
                    <a:pt x="145" y="216"/>
                    <a:pt x="178" y="206"/>
                    <a:pt x="178" y="206"/>
                  </a:cubicBezTo>
                  <a:cubicBezTo>
                    <a:pt x="170" y="214"/>
                    <a:pt x="178" y="266"/>
                    <a:pt x="178" y="283"/>
                  </a:cubicBezTo>
                  <a:close/>
                  <a:moveTo>
                    <a:pt x="289" y="486"/>
                  </a:moveTo>
                  <a:cubicBezTo>
                    <a:pt x="271" y="486"/>
                    <a:pt x="221" y="527"/>
                    <a:pt x="221" y="527"/>
                  </a:cubicBezTo>
                  <a:cubicBezTo>
                    <a:pt x="228" y="515"/>
                    <a:pt x="225" y="472"/>
                    <a:pt x="225" y="472"/>
                  </a:cubicBezTo>
                  <a:cubicBezTo>
                    <a:pt x="234" y="484"/>
                    <a:pt x="289" y="486"/>
                    <a:pt x="289" y="486"/>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7" name="椭圆 26"/>
            <p:cNvSpPr/>
            <p:nvPr/>
          </p:nvSpPr>
          <p:spPr>
            <a:xfrm>
              <a:off x="6254797" y="2148769"/>
              <a:ext cx="2160240" cy="2160240"/>
            </a:xfrm>
            <a:prstGeom prst="ellipse">
              <a:avLst/>
            </a:prstGeom>
            <a:noFill/>
            <a:ln w="38100">
              <a:solidFill>
                <a:srgbClr val="FF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2C27"/>
                </a:solidFill>
              </a:endParaRPr>
            </a:p>
          </p:txBody>
        </p:sp>
      </p:grpSp>
      <p:sp>
        <p:nvSpPr>
          <p:cNvPr id="47" name="TextBox 8"/>
          <p:cNvSpPr txBox="1"/>
          <p:nvPr/>
        </p:nvSpPr>
        <p:spPr>
          <a:xfrm>
            <a:off x="6801173" y="3830705"/>
            <a:ext cx="1653844" cy="553998"/>
          </a:xfrm>
          <a:prstGeom prst="rect">
            <a:avLst/>
          </a:prstGeom>
          <a:noFill/>
        </p:spPr>
        <p:txBody>
          <a:bodyPr wrap="square" rtlCol="0" anchor="ctr">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7937521" y="950687"/>
            <a:ext cx="2160240" cy="2160240"/>
            <a:chOff x="8831106" y="2148769"/>
            <a:chExt cx="2160240" cy="2160240"/>
          </a:xfrm>
        </p:grpSpPr>
        <p:sp>
          <p:nvSpPr>
            <p:cNvPr id="31" name="Freeform 715"/>
            <p:cNvSpPr/>
            <p:nvPr/>
          </p:nvSpPr>
          <p:spPr bwMode="auto">
            <a:xfrm>
              <a:off x="9299199" y="2314424"/>
              <a:ext cx="1224055" cy="1828930"/>
            </a:xfrm>
            <a:custGeom>
              <a:avLst/>
              <a:gdLst>
                <a:gd name="T0" fmla="*/ 309 w 507"/>
                <a:gd name="T1" fmla="*/ 447 h 755"/>
                <a:gd name="T2" fmla="*/ 235 w 507"/>
                <a:gd name="T3" fmla="*/ 537 h 755"/>
                <a:gd name="T4" fmla="*/ 196 w 507"/>
                <a:gd name="T5" fmla="*/ 576 h 755"/>
                <a:gd name="T6" fmla="*/ 104 w 507"/>
                <a:gd name="T7" fmla="*/ 638 h 755"/>
                <a:gd name="T8" fmla="*/ 60 w 507"/>
                <a:gd name="T9" fmla="*/ 683 h 755"/>
                <a:gd name="T10" fmla="*/ 62 w 507"/>
                <a:gd name="T11" fmla="*/ 735 h 755"/>
                <a:gd name="T12" fmla="*/ 59 w 507"/>
                <a:gd name="T13" fmla="*/ 753 h 755"/>
                <a:gd name="T14" fmla="*/ 26 w 507"/>
                <a:gd name="T15" fmla="*/ 713 h 755"/>
                <a:gd name="T16" fmla="*/ 15 w 507"/>
                <a:gd name="T17" fmla="*/ 679 h 755"/>
                <a:gd name="T18" fmla="*/ 24 w 507"/>
                <a:gd name="T19" fmla="*/ 649 h 755"/>
                <a:gd name="T20" fmla="*/ 92 w 507"/>
                <a:gd name="T21" fmla="*/ 592 h 755"/>
                <a:gd name="T22" fmla="*/ 167 w 507"/>
                <a:gd name="T23" fmla="*/ 529 h 755"/>
                <a:gd name="T24" fmla="*/ 188 w 507"/>
                <a:gd name="T25" fmla="*/ 505 h 755"/>
                <a:gd name="T26" fmla="*/ 233 w 507"/>
                <a:gd name="T27" fmla="*/ 411 h 755"/>
                <a:gd name="T28" fmla="*/ 269 w 507"/>
                <a:gd name="T29" fmla="*/ 315 h 755"/>
                <a:gd name="T30" fmla="*/ 273 w 507"/>
                <a:gd name="T31" fmla="*/ 274 h 755"/>
                <a:gd name="T32" fmla="*/ 267 w 507"/>
                <a:gd name="T33" fmla="*/ 157 h 755"/>
                <a:gd name="T34" fmla="*/ 215 w 507"/>
                <a:gd name="T35" fmla="*/ 142 h 755"/>
                <a:gd name="T36" fmla="*/ 200 w 507"/>
                <a:gd name="T37" fmla="*/ 256 h 755"/>
                <a:gd name="T38" fmla="*/ 212 w 507"/>
                <a:gd name="T39" fmla="*/ 283 h 755"/>
                <a:gd name="T40" fmla="*/ 208 w 507"/>
                <a:gd name="T41" fmla="*/ 304 h 755"/>
                <a:gd name="T42" fmla="*/ 169 w 507"/>
                <a:gd name="T43" fmla="*/ 288 h 755"/>
                <a:gd name="T44" fmla="*/ 163 w 507"/>
                <a:gd name="T45" fmla="*/ 256 h 755"/>
                <a:gd name="T46" fmla="*/ 180 w 507"/>
                <a:gd name="T47" fmla="*/ 105 h 755"/>
                <a:gd name="T48" fmla="*/ 211 w 507"/>
                <a:gd name="T49" fmla="*/ 105 h 755"/>
                <a:gd name="T50" fmla="*/ 320 w 507"/>
                <a:gd name="T51" fmla="*/ 103 h 755"/>
                <a:gd name="T52" fmla="*/ 341 w 507"/>
                <a:gd name="T53" fmla="*/ 85 h 755"/>
                <a:gd name="T54" fmla="*/ 397 w 507"/>
                <a:gd name="T55" fmla="*/ 10 h 755"/>
                <a:gd name="T56" fmla="*/ 433 w 507"/>
                <a:gd name="T57" fmla="*/ 81 h 755"/>
                <a:gd name="T58" fmla="*/ 410 w 507"/>
                <a:gd name="T59" fmla="*/ 117 h 755"/>
                <a:gd name="T60" fmla="*/ 378 w 507"/>
                <a:gd name="T61" fmla="*/ 137 h 755"/>
                <a:gd name="T62" fmla="*/ 389 w 507"/>
                <a:gd name="T63" fmla="*/ 181 h 755"/>
                <a:gd name="T64" fmla="*/ 397 w 507"/>
                <a:gd name="T65" fmla="*/ 235 h 755"/>
                <a:gd name="T66" fmla="*/ 430 w 507"/>
                <a:gd name="T67" fmla="*/ 211 h 755"/>
                <a:gd name="T68" fmla="*/ 435 w 507"/>
                <a:gd name="T69" fmla="*/ 191 h 755"/>
                <a:gd name="T70" fmla="*/ 434 w 507"/>
                <a:gd name="T71" fmla="*/ 165 h 755"/>
                <a:gd name="T72" fmla="*/ 454 w 507"/>
                <a:gd name="T73" fmla="*/ 153 h 755"/>
                <a:gd name="T74" fmla="*/ 481 w 507"/>
                <a:gd name="T75" fmla="*/ 189 h 755"/>
                <a:gd name="T76" fmla="*/ 462 w 507"/>
                <a:gd name="T77" fmla="*/ 217 h 755"/>
                <a:gd name="T78" fmla="*/ 432 w 507"/>
                <a:gd name="T79" fmla="*/ 260 h 755"/>
                <a:gd name="T80" fmla="*/ 372 w 507"/>
                <a:gd name="T81" fmla="*/ 287 h 755"/>
                <a:gd name="T82" fmla="*/ 364 w 507"/>
                <a:gd name="T83" fmla="*/ 286 h 755"/>
                <a:gd name="T84" fmla="*/ 357 w 507"/>
                <a:gd name="T85" fmla="*/ 352 h 755"/>
                <a:gd name="T86" fmla="*/ 507 w 507"/>
                <a:gd name="T87" fmla="*/ 448 h 755"/>
                <a:gd name="T88" fmla="*/ 497 w 507"/>
                <a:gd name="T89" fmla="*/ 488 h 755"/>
                <a:gd name="T90" fmla="*/ 442 w 507"/>
                <a:gd name="T91" fmla="*/ 633 h 755"/>
                <a:gd name="T92" fmla="*/ 477 w 507"/>
                <a:gd name="T93" fmla="*/ 670 h 755"/>
                <a:gd name="T94" fmla="*/ 498 w 507"/>
                <a:gd name="T95" fmla="*/ 683 h 755"/>
                <a:gd name="T96" fmla="*/ 483 w 507"/>
                <a:gd name="T97" fmla="*/ 689 h 755"/>
                <a:gd name="T98" fmla="*/ 451 w 507"/>
                <a:gd name="T99" fmla="*/ 694 h 755"/>
                <a:gd name="T100" fmla="*/ 405 w 507"/>
                <a:gd name="T101" fmla="*/ 673 h 755"/>
                <a:gd name="T102" fmla="*/ 389 w 507"/>
                <a:gd name="T103" fmla="*/ 640 h 755"/>
                <a:gd name="T104" fmla="*/ 410 w 507"/>
                <a:gd name="T105" fmla="*/ 584 h 755"/>
                <a:gd name="T106" fmla="*/ 446 w 507"/>
                <a:gd name="T107" fmla="*/ 469 h 755"/>
                <a:gd name="T108" fmla="*/ 309 w 507"/>
                <a:gd name="T109" fmla="*/ 447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7" h="755">
                  <a:moveTo>
                    <a:pt x="309" y="447"/>
                  </a:moveTo>
                  <a:cubicBezTo>
                    <a:pt x="309" y="447"/>
                    <a:pt x="249" y="526"/>
                    <a:pt x="235" y="537"/>
                  </a:cubicBezTo>
                  <a:cubicBezTo>
                    <a:pt x="220" y="548"/>
                    <a:pt x="208" y="572"/>
                    <a:pt x="196" y="576"/>
                  </a:cubicBezTo>
                  <a:cubicBezTo>
                    <a:pt x="184" y="580"/>
                    <a:pt x="124" y="625"/>
                    <a:pt x="104" y="638"/>
                  </a:cubicBezTo>
                  <a:cubicBezTo>
                    <a:pt x="84" y="652"/>
                    <a:pt x="62" y="669"/>
                    <a:pt x="60" y="683"/>
                  </a:cubicBezTo>
                  <a:cubicBezTo>
                    <a:pt x="59" y="698"/>
                    <a:pt x="52" y="726"/>
                    <a:pt x="62" y="735"/>
                  </a:cubicBezTo>
                  <a:cubicBezTo>
                    <a:pt x="71" y="745"/>
                    <a:pt x="74" y="755"/>
                    <a:pt x="59" y="753"/>
                  </a:cubicBezTo>
                  <a:cubicBezTo>
                    <a:pt x="44" y="750"/>
                    <a:pt x="26" y="734"/>
                    <a:pt x="26" y="713"/>
                  </a:cubicBezTo>
                  <a:cubicBezTo>
                    <a:pt x="26" y="691"/>
                    <a:pt x="20" y="685"/>
                    <a:pt x="15" y="679"/>
                  </a:cubicBezTo>
                  <a:cubicBezTo>
                    <a:pt x="10" y="674"/>
                    <a:pt x="0" y="656"/>
                    <a:pt x="24" y="649"/>
                  </a:cubicBezTo>
                  <a:cubicBezTo>
                    <a:pt x="24" y="649"/>
                    <a:pt x="75" y="621"/>
                    <a:pt x="92" y="592"/>
                  </a:cubicBezTo>
                  <a:cubicBezTo>
                    <a:pt x="110" y="562"/>
                    <a:pt x="148" y="538"/>
                    <a:pt x="167" y="529"/>
                  </a:cubicBezTo>
                  <a:cubicBezTo>
                    <a:pt x="167" y="529"/>
                    <a:pt x="183" y="526"/>
                    <a:pt x="188" y="505"/>
                  </a:cubicBezTo>
                  <a:cubicBezTo>
                    <a:pt x="193" y="484"/>
                    <a:pt x="223" y="419"/>
                    <a:pt x="233" y="411"/>
                  </a:cubicBezTo>
                  <a:cubicBezTo>
                    <a:pt x="233" y="411"/>
                    <a:pt x="227" y="331"/>
                    <a:pt x="269" y="315"/>
                  </a:cubicBezTo>
                  <a:cubicBezTo>
                    <a:pt x="269" y="315"/>
                    <a:pt x="281" y="286"/>
                    <a:pt x="273" y="274"/>
                  </a:cubicBezTo>
                  <a:cubicBezTo>
                    <a:pt x="265" y="262"/>
                    <a:pt x="263" y="169"/>
                    <a:pt x="267" y="157"/>
                  </a:cubicBezTo>
                  <a:cubicBezTo>
                    <a:pt x="267" y="157"/>
                    <a:pt x="231" y="150"/>
                    <a:pt x="215" y="142"/>
                  </a:cubicBezTo>
                  <a:cubicBezTo>
                    <a:pt x="199" y="134"/>
                    <a:pt x="188" y="239"/>
                    <a:pt x="200" y="256"/>
                  </a:cubicBezTo>
                  <a:cubicBezTo>
                    <a:pt x="200" y="256"/>
                    <a:pt x="215" y="267"/>
                    <a:pt x="212" y="283"/>
                  </a:cubicBezTo>
                  <a:cubicBezTo>
                    <a:pt x="209" y="299"/>
                    <a:pt x="208" y="304"/>
                    <a:pt x="208" y="304"/>
                  </a:cubicBezTo>
                  <a:cubicBezTo>
                    <a:pt x="208" y="304"/>
                    <a:pt x="180" y="310"/>
                    <a:pt x="169" y="288"/>
                  </a:cubicBezTo>
                  <a:cubicBezTo>
                    <a:pt x="159" y="267"/>
                    <a:pt x="163" y="256"/>
                    <a:pt x="163" y="256"/>
                  </a:cubicBezTo>
                  <a:cubicBezTo>
                    <a:pt x="161" y="251"/>
                    <a:pt x="142" y="111"/>
                    <a:pt x="180" y="105"/>
                  </a:cubicBezTo>
                  <a:cubicBezTo>
                    <a:pt x="180" y="105"/>
                    <a:pt x="200" y="106"/>
                    <a:pt x="211" y="105"/>
                  </a:cubicBezTo>
                  <a:cubicBezTo>
                    <a:pt x="221" y="103"/>
                    <a:pt x="297" y="90"/>
                    <a:pt x="320" y="103"/>
                  </a:cubicBezTo>
                  <a:cubicBezTo>
                    <a:pt x="320" y="103"/>
                    <a:pt x="337" y="95"/>
                    <a:pt x="341" y="85"/>
                  </a:cubicBezTo>
                  <a:cubicBezTo>
                    <a:pt x="341" y="85"/>
                    <a:pt x="329" y="0"/>
                    <a:pt x="397" y="10"/>
                  </a:cubicBezTo>
                  <a:cubicBezTo>
                    <a:pt x="397" y="10"/>
                    <a:pt x="457" y="29"/>
                    <a:pt x="433" y="81"/>
                  </a:cubicBezTo>
                  <a:cubicBezTo>
                    <a:pt x="433" y="81"/>
                    <a:pt x="428" y="126"/>
                    <a:pt x="410" y="117"/>
                  </a:cubicBezTo>
                  <a:cubicBezTo>
                    <a:pt x="410" y="117"/>
                    <a:pt x="396" y="147"/>
                    <a:pt x="378" y="137"/>
                  </a:cubicBezTo>
                  <a:cubicBezTo>
                    <a:pt x="378" y="137"/>
                    <a:pt x="390" y="162"/>
                    <a:pt x="389" y="181"/>
                  </a:cubicBezTo>
                  <a:cubicBezTo>
                    <a:pt x="388" y="199"/>
                    <a:pt x="400" y="219"/>
                    <a:pt x="397" y="235"/>
                  </a:cubicBezTo>
                  <a:cubicBezTo>
                    <a:pt x="397" y="235"/>
                    <a:pt x="422" y="221"/>
                    <a:pt x="430" y="211"/>
                  </a:cubicBezTo>
                  <a:cubicBezTo>
                    <a:pt x="438" y="202"/>
                    <a:pt x="438" y="197"/>
                    <a:pt x="435" y="191"/>
                  </a:cubicBezTo>
                  <a:cubicBezTo>
                    <a:pt x="433" y="186"/>
                    <a:pt x="424" y="174"/>
                    <a:pt x="434" y="165"/>
                  </a:cubicBezTo>
                  <a:cubicBezTo>
                    <a:pt x="445" y="155"/>
                    <a:pt x="454" y="153"/>
                    <a:pt x="454" y="153"/>
                  </a:cubicBezTo>
                  <a:cubicBezTo>
                    <a:pt x="454" y="153"/>
                    <a:pt x="486" y="165"/>
                    <a:pt x="481" y="189"/>
                  </a:cubicBezTo>
                  <a:cubicBezTo>
                    <a:pt x="481" y="189"/>
                    <a:pt x="473" y="210"/>
                    <a:pt x="462" y="217"/>
                  </a:cubicBezTo>
                  <a:cubicBezTo>
                    <a:pt x="451" y="223"/>
                    <a:pt x="442" y="246"/>
                    <a:pt x="432" y="260"/>
                  </a:cubicBezTo>
                  <a:cubicBezTo>
                    <a:pt x="421" y="275"/>
                    <a:pt x="384" y="303"/>
                    <a:pt x="372" y="287"/>
                  </a:cubicBezTo>
                  <a:cubicBezTo>
                    <a:pt x="364" y="286"/>
                    <a:pt x="364" y="286"/>
                    <a:pt x="364" y="286"/>
                  </a:cubicBezTo>
                  <a:cubicBezTo>
                    <a:pt x="364" y="286"/>
                    <a:pt x="362" y="339"/>
                    <a:pt x="357" y="352"/>
                  </a:cubicBezTo>
                  <a:cubicBezTo>
                    <a:pt x="357" y="352"/>
                    <a:pt x="505" y="416"/>
                    <a:pt x="507" y="448"/>
                  </a:cubicBezTo>
                  <a:cubicBezTo>
                    <a:pt x="507" y="448"/>
                    <a:pt x="507" y="472"/>
                    <a:pt x="497" y="488"/>
                  </a:cubicBezTo>
                  <a:cubicBezTo>
                    <a:pt x="497" y="488"/>
                    <a:pt x="432" y="606"/>
                    <a:pt x="442" y="633"/>
                  </a:cubicBezTo>
                  <a:cubicBezTo>
                    <a:pt x="442" y="633"/>
                    <a:pt x="463" y="666"/>
                    <a:pt x="477" y="670"/>
                  </a:cubicBezTo>
                  <a:cubicBezTo>
                    <a:pt x="490" y="674"/>
                    <a:pt x="507" y="678"/>
                    <a:pt x="498" y="683"/>
                  </a:cubicBezTo>
                  <a:cubicBezTo>
                    <a:pt x="489" y="689"/>
                    <a:pt x="491" y="686"/>
                    <a:pt x="483" y="689"/>
                  </a:cubicBezTo>
                  <a:cubicBezTo>
                    <a:pt x="475" y="691"/>
                    <a:pt x="463" y="698"/>
                    <a:pt x="451" y="694"/>
                  </a:cubicBezTo>
                  <a:cubicBezTo>
                    <a:pt x="439" y="690"/>
                    <a:pt x="416" y="674"/>
                    <a:pt x="405" y="673"/>
                  </a:cubicBezTo>
                  <a:cubicBezTo>
                    <a:pt x="394" y="671"/>
                    <a:pt x="364" y="665"/>
                    <a:pt x="389" y="640"/>
                  </a:cubicBezTo>
                  <a:cubicBezTo>
                    <a:pt x="389" y="640"/>
                    <a:pt x="406" y="601"/>
                    <a:pt x="410" y="584"/>
                  </a:cubicBezTo>
                  <a:cubicBezTo>
                    <a:pt x="414" y="566"/>
                    <a:pt x="418" y="485"/>
                    <a:pt x="446" y="469"/>
                  </a:cubicBezTo>
                  <a:cubicBezTo>
                    <a:pt x="446" y="469"/>
                    <a:pt x="329" y="461"/>
                    <a:pt x="309" y="447"/>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32" name="椭圆 31"/>
            <p:cNvSpPr/>
            <p:nvPr/>
          </p:nvSpPr>
          <p:spPr>
            <a:xfrm>
              <a:off x="8831106" y="2148769"/>
              <a:ext cx="2160240" cy="2160240"/>
            </a:xfrm>
            <a:prstGeom prst="ellipse">
              <a:avLst/>
            </a:prstGeom>
            <a:noFill/>
            <a:ln w="38100">
              <a:solidFill>
                <a:srgbClr val="FF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2C27"/>
                </a:solidFill>
              </a:endParaRPr>
            </a:p>
          </p:txBody>
        </p:sp>
      </p:grpSp>
      <p:sp>
        <p:nvSpPr>
          <p:cNvPr id="48" name="TextBox 8"/>
          <p:cNvSpPr txBox="1"/>
          <p:nvPr/>
        </p:nvSpPr>
        <p:spPr>
          <a:xfrm>
            <a:off x="9204819" y="2862956"/>
            <a:ext cx="1653844" cy="553998"/>
          </a:xfrm>
          <a:prstGeom prst="rect">
            <a:avLst/>
          </a:prstGeom>
          <a:noFill/>
        </p:spPr>
        <p:txBody>
          <a:bodyPr wrap="square" rtlCol="0" anchor="ctr">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9" name="文本框 11"/>
          <p:cNvSpPr txBox="1"/>
          <p:nvPr/>
        </p:nvSpPr>
        <p:spPr>
          <a:xfrm>
            <a:off x="6801174" y="5065438"/>
            <a:ext cx="5068247" cy="1200329"/>
          </a:xfrm>
          <a:prstGeom prst="rect">
            <a:avLst/>
          </a:prstGeom>
          <a:noFill/>
        </p:spPr>
        <p:txBody>
          <a:bodyPr wrap="square" rtlCol="0">
            <a:spAutoFit/>
          </a:bodyPr>
          <a:lstStyle/>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请在此输入您的文字内容请在此输入您的文字内容请在此输入您的文字内容请在此输入您的文字内容请在此输入您的文字内容请在此输入您的文字内容请在此输入您的文字内容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83"/>
          <p:cNvSpPr>
            <a:spLocks noChangeArrowheads="1"/>
          </p:cNvSpPr>
          <p:nvPr/>
        </p:nvSpPr>
        <p:spPr bwMode="auto">
          <a:xfrm>
            <a:off x="4752898" y="2311720"/>
            <a:ext cx="2689381" cy="2688057"/>
          </a:xfrm>
          <a:prstGeom prst="ellipse">
            <a:avLst/>
          </a:prstGeom>
          <a:solidFill>
            <a:srgbClr val="2B2C27"/>
          </a:solidFill>
          <a:ln>
            <a:noFill/>
          </a:ln>
        </p:spPr>
        <p:txBody>
          <a:bodyPr vert="horz" wrap="square" lIns="91440" tIns="45720" rIns="91440" bIns="45720" numCol="1" anchor="t" anchorCtr="0" compatLnSpc="1"/>
          <a:lstStyle/>
          <a:p>
            <a:endParaRPr lang="zh-CN" altLang="en-US"/>
          </a:p>
        </p:txBody>
      </p:sp>
      <p:sp>
        <p:nvSpPr>
          <p:cNvPr id="14" name="Oval 183"/>
          <p:cNvSpPr>
            <a:spLocks noChangeArrowheads="1"/>
          </p:cNvSpPr>
          <p:nvPr/>
        </p:nvSpPr>
        <p:spPr bwMode="auto">
          <a:xfrm>
            <a:off x="7003223" y="1605075"/>
            <a:ext cx="1067427" cy="1066902"/>
          </a:xfrm>
          <a:prstGeom prst="ellipse">
            <a:avLst/>
          </a:prstGeom>
          <a:solidFill>
            <a:srgbClr val="FF775D"/>
          </a:solidFill>
          <a:ln>
            <a:noFill/>
          </a:ln>
        </p:spPr>
        <p:txBody>
          <a:bodyPr vert="horz" wrap="square" lIns="91440" tIns="45720" rIns="91440" bIns="45720" numCol="1" anchor="t" anchorCtr="0" compatLnSpc="1"/>
          <a:lstStyle/>
          <a:p>
            <a:endParaRPr lang="zh-CN" altLang="en-US"/>
          </a:p>
        </p:txBody>
      </p:sp>
      <p:sp>
        <p:nvSpPr>
          <p:cNvPr id="15" name="Oval 183"/>
          <p:cNvSpPr>
            <a:spLocks noChangeArrowheads="1"/>
          </p:cNvSpPr>
          <p:nvPr/>
        </p:nvSpPr>
        <p:spPr bwMode="auto">
          <a:xfrm>
            <a:off x="7329512" y="3729265"/>
            <a:ext cx="1841331" cy="1840424"/>
          </a:xfrm>
          <a:prstGeom prst="ellipse">
            <a:avLst/>
          </a:prstGeom>
          <a:solidFill>
            <a:srgbClr val="FF775D"/>
          </a:solidFill>
          <a:ln>
            <a:noFill/>
          </a:ln>
        </p:spPr>
        <p:txBody>
          <a:bodyPr vert="horz" wrap="square" lIns="91440" tIns="45720" rIns="91440" bIns="45720" numCol="1" anchor="t" anchorCtr="0" compatLnSpc="1"/>
          <a:lstStyle/>
          <a:p>
            <a:endParaRPr lang="zh-CN" altLang="en-US"/>
          </a:p>
        </p:txBody>
      </p:sp>
      <p:sp>
        <p:nvSpPr>
          <p:cNvPr id="16" name="Oval 183"/>
          <p:cNvSpPr>
            <a:spLocks noChangeArrowheads="1"/>
          </p:cNvSpPr>
          <p:nvPr/>
        </p:nvSpPr>
        <p:spPr bwMode="auto">
          <a:xfrm>
            <a:off x="3467417" y="3797823"/>
            <a:ext cx="2123839" cy="2122794"/>
          </a:xfrm>
          <a:prstGeom prst="ellipse">
            <a:avLst/>
          </a:prstGeom>
          <a:solidFill>
            <a:srgbClr val="FF775D"/>
          </a:solidFill>
          <a:ln>
            <a:noFill/>
          </a:ln>
        </p:spPr>
        <p:txBody>
          <a:bodyPr vert="horz" wrap="square" lIns="91440" tIns="45720" rIns="91440" bIns="45720" numCol="1" anchor="t" anchorCtr="0" compatLnSpc="1"/>
          <a:lstStyle/>
          <a:p>
            <a:endParaRPr lang="zh-CN" altLang="en-US"/>
          </a:p>
        </p:txBody>
      </p:sp>
      <p:sp>
        <p:nvSpPr>
          <p:cNvPr id="17" name="Oval 183"/>
          <p:cNvSpPr>
            <a:spLocks noChangeArrowheads="1"/>
          </p:cNvSpPr>
          <p:nvPr/>
        </p:nvSpPr>
        <p:spPr bwMode="auto">
          <a:xfrm>
            <a:off x="3489347" y="1652606"/>
            <a:ext cx="1486836" cy="1486104"/>
          </a:xfrm>
          <a:prstGeom prst="ellipse">
            <a:avLst/>
          </a:prstGeom>
          <a:solidFill>
            <a:srgbClr val="FF775D"/>
          </a:solidFill>
          <a:ln>
            <a:noFill/>
          </a:ln>
        </p:spPr>
        <p:txBody>
          <a:bodyPr vert="horz" wrap="square" lIns="91440" tIns="45720" rIns="91440" bIns="45720" numCol="1" anchor="t" anchorCtr="0" compatLnSpc="1"/>
          <a:lstStyle/>
          <a:p>
            <a:endParaRPr lang="zh-CN" altLang="en-US"/>
          </a:p>
        </p:txBody>
      </p:sp>
      <p:sp>
        <p:nvSpPr>
          <p:cNvPr id="18" name="文本框 17"/>
          <p:cNvSpPr txBox="1"/>
          <p:nvPr/>
        </p:nvSpPr>
        <p:spPr>
          <a:xfrm>
            <a:off x="5172077" y="3363360"/>
            <a:ext cx="1851023"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添加标题</a:t>
            </a:r>
          </a:p>
        </p:txBody>
      </p:sp>
      <p:sp>
        <p:nvSpPr>
          <p:cNvPr id="19" name="文本框 18"/>
          <p:cNvSpPr txBox="1"/>
          <p:nvPr/>
        </p:nvSpPr>
        <p:spPr>
          <a:xfrm>
            <a:off x="6934000" y="1953743"/>
            <a:ext cx="1851023" cy="400110"/>
          </a:xfrm>
          <a:prstGeom prst="rect">
            <a:avLst/>
          </a:prstGeom>
          <a:noFill/>
        </p:spPr>
        <p:txBody>
          <a:bodyPr wrap="square" rtlCol="0">
            <a:spAutoFit/>
          </a:bodyPr>
          <a:lstStyle/>
          <a:p>
            <a:pPr algn="just"/>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0" name="文本框 19"/>
          <p:cNvSpPr txBox="1"/>
          <p:nvPr/>
        </p:nvSpPr>
        <p:spPr>
          <a:xfrm>
            <a:off x="7625496" y="4449422"/>
            <a:ext cx="1249360" cy="400110"/>
          </a:xfrm>
          <a:prstGeom prst="rect">
            <a:avLst/>
          </a:prstGeom>
          <a:noFill/>
        </p:spPr>
        <p:txBody>
          <a:bodyPr wrap="square" rtlCol="0">
            <a:spAutoFit/>
          </a:bodyPr>
          <a:lstStyle/>
          <a:p>
            <a:pPr algn="just"/>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1" name="文本框 20"/>
          <p:cNvSpPr txBox="1"/>
          <p:nvPr/>
        </p:nvSpPr>
        <p:spPr>
          <a:xfrm>
            <a:off x="3904655" y="4659165"/>
            <a:ext cx="1249360" cy="400110"/>
          </a:xfrm>
          <a:prstGeom prst="rect">
            <a:avLst/>
          </a:prstGeom>
          <a:noFill/>
        </p:spPr>
        <p:txBody>
          <a:bodyPr wrap="square" rtlCol="0">
            <a:spAutoFit/>
          </a:bodyPr>
          <a:lstStyle/>
          <a:p>
            <a:pPr algn="just"/>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3608085" y="2195603"/>
            <a:ext cx="1249360" cy="400110"/>
          </a:xfrm>
          <a:prstGeom prst="rect">
            <a:avLst/>
          </a:prstGeom>
          <a:noFill/>
        </p:spPr>
        <p:txBody>
          <a:bodyPr wrap="square" rtlCol="0">
            <a:spAutoFit/>
          </a:bodyPr>
          <a:lstStyle/>
          <a:p>
            <a:pPr algn="just"/>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grpSp>
        <p:nvGrpSpPr>
          <p:cNvPr id="23" name="组合 22"/>
          <p:cNvGrpSpPr/>
          <p:nvPr/>
        </p:nvGrpSpPr>
        <p:grpSpPr>
          <a:xfrm>
            <a:off x="8660138" y="4940949"/>
            <a:ext cx="282575" cy="282575"/>
            <a:chOff x="6423322" y="1990498"/>
            <a:chExt cx="282575" cy="282575"/>
          </a:xfrm>
          <a:solidFill>
            <a:srgbClr val="FFFFFF"/>
          </a:solidFill>
        </p:grpSpPr>
        <p:sp>
          <p:nvSpPr>
            <p:cNvPr id="24" name="Freeform 168"/>
            <p:cNvSpPr>
              <a:spLocks noEditPoints="1"/>
            </p:cNvSpPr>
            <p:nvPr/>
          </p:nvSpPr>
          <p:spPr bwMode="auto">
            <a:xfrm>
              <a:off x="6423322" y="1990498"/>
              <a:ext cx="282575" cy="282575"/>
            </a:xfrm>
            <a:custGeom>
              <a:avLst/>
              <a:gdLst>
                <a:gd name="T0" fmla="*/ 88 w 177"/>
                <a:gd name="T1" fmla="*/ 0 h 177"/>
                <a:gd name="T2" fmla="*/ 0 w 177"/>
                <a:gd name="T3" fmla="*/ 89 h 177"/>
                <a:gd name="T4" fmla="*/ 88 w 177"/>
                <a:gd name="T5" fmla="*/ 177 h 177"/>
                <a:gd name="T6" fmla="*/ 177 w 177"/>
                <a:gd name="T7" fmla="*/ 89 h 177"/>
                <a:gd name="T8" fmla="*/ 88 w 177"/>
                <a:gd name="T9" fmla="*/ 0 h 177"/>
                <a:gd name="T10" fmla="*/ 88 w 177"/>
                <a:gd name="T11" fmla="*/ 158 h 177"/>
                <a:gd name="T12" fmla="*/ 19 w 177"/>
                <a:gd name="T13" fmla="*/ 89 h 177"/>
                <a:gd name="T14" fmla="*/ 88 w 177"/>
                <a:gd name="T15" fmla="*/ 20 h 177"/>
                <a:gd name="T16" fmla="*/ 158 w 177"/>
                <a:gd name="T17" fmla="*/ 89 h 177"/>
                <a:gd name="T18" fmla="*/ 88 w 177"/>
                <a:gd name="T19"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88" y="0"/>
                  </a:moveTo>
                  <a:cubicBezTo>
                    <a:pt x="39" y="0"/>
                    <a:pt x="0" y="40"/>
                    <a:pt x="0" y="89"/>
                  </a:cubicBezTo>
                  <a:cubicBezTo>
                    <a:pt x="0" y="138"/>
                    <a:pt x="39" y="177"/>
                    <a:pt x="88" y="177"/>
                  </a:cubicBezTo>
                  <a:cubicBezTo>
                    <a:pt x="137" y="177"/>
                    <a:pt x="177" y="138"/>
                    <a:pt x="177" y="89"/>
                  </a:cubicBezTo>
                  <a:cubicBezTo>
                    <a:pt x="177" y="40"/>
                    <a:pt x="137" y="0"/>
                    <a:pt x="88" y="0"/>
                  </a:cubicBezTo>
                  <a:close/>
                  <a:moveTo>
                    <a:pt x="88" y="158"/>
                  </a:moveTo>
                  <a:cubicBezTo>
                    <a:pt x="50" y="158"/>
                    <a:pt x="19" y="127"/>
                    <a:pt x="19" y="89"/>
                  </a:cubicBezTo>
                  <a:cubicBezTo>
                    <a:pt x="19" y="51"/>
                    <a:pt x="50" y="20"/>
                    <a:pt x="88" y="20"/>
                  </a:cubicBezTo>
                  <a:cubicBezTo>
                    <a:pt x="127" y="20"/>
                    <a:pt x="158" y="51"/>
                    <a:pt x="158" y="89"/>
                  </a:cubicBezTo>
                  <a:cubicBezTo>
                    <a:pt x="158" y="127"/>
                    <a:pt x="127" y="158"/>
                    <a:pt x="88"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169"/>
            <p:cNvSpPr/>
            <p:nvPr/>
          </p:nvSpPr>
          <p:spPr bwMode="auto">
            <a:xfrm>
              <a:off x="6548735" y="2046061"/>
              <a:ext cx="100012" cy="114300"/>
            </a:xfrm>
            <a:custGeom>
              <a:avLst/>
              <a:gdLst>
                <a:gd name="T0" fmla="*/ 52 w 62"/>
                <a:gd name="T1" fmla="*/ 52 h 72"/>
                <a:gd name="T2" fmla="*/ 13 w 62"/>
                <a:gd name="T3" fmla="*/ 52 h 72"/>
                <a:gd name="T4" fmla="*/ 13 w 62"/>
                <a:gd name="T5" fmla="*/ 6 h 72"/>
                <a:gd name="T6" fmla="*/ 7 w 62"/>
                <a:gd name="T7" fmla="*/ 0 h 72"/>
                <a:gd name="T8" fmla="*/ 0 w 62"/>
                <a:gd name="T9" fmla="*/ 6 h 72"/>
                <a:gd name="T10" fmla="*/ 0 w 62"/>
                <a:gd name="T11" fmla="*/ 65 h 72"/>
                <a:gd name="T12" fmla="*/ 7 w 62"/>
                <a:gd name="T13" fmla="*/ 72 h 72"/>
                <a:gd name="T14" fmla="*/ 9 w 62"/>
                <a:gd name="T15" fmla="*/ 71 h 72"/>
                <a:gd name="T16" fmla="*/ 10 w 62"/>
                <a:gd name="T17" fmla="*/ 71 h 72"/>
                <a:gd name="T18" fmla="*/ 52 w 62"/>
                <a:gd name="T19" fmla="*/ 71 h 72"/>
                <a:gd name="T20" fmla="*/ 62 w 62"/>
                <a:gd name="T21" fmla="*/ 62 h 72"/>
                <a:gd name="T22" fmla="*/ 52 w 62"/>
                <a:gd name="T23"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2">
                  <a:moveTo>
                    <a:pt x="52" y="52"/>
                  </a:moveTo>
                  <a:cubicBezTo>
                    <a:pt x="13" y="52"/>
                    <a:pt x="13" y="52"/>
                    <a:pt x="13" y="52"/>
                  </a:cubicBezTo>
                  <a:cubicBezTo>
                    <a:pt x="13" y="6"/>
                    <a:pt x="13" y="6"/>
                    <a:pt x="13" y="6"/>
                  </a:cubicBezTo>
                  <a:cubicBezTo>
                    <a:pt x="13" y="3"/>
                    <a:pt x="10" y="0"/>
                    <a:pt x="7" y="0"/>
                  </a:cubicBezTo>
                  <a:cubicBezTo>
                    <a:pt x="3" y="0"/>
                    <a:pt x="0" y="3"/>
                    <a:pt x="0" y="6"/>
                  </a:cubicBezTo>
                  <a:cubicBezTo>
                    <a:pt x="0" y="65"/>
                    <a:pt x="0" y="65"/>
                    <a:pt x="0" y="65"/>
                  </a:cubicBezTo>
                  <a:cubicBezTo>
                    <a:pt x="0" y="69"/>
                    <a:pt x="3" y="72"/>
                    <a:pt x="7" y="72"/>
                  </a:cubicBezTo>
                  <a:cubicBezTo>
                    <a:pt x="7" y="72"/>
                    <a:pt x="8" y="71"/>
                    <a:pt x="9" y="71"/>
                  </a:cubicBezTo>
                  <a:cubicBezTo>
                    <a:pt x="10" y="71"/>
                    <a:pt x="10" y="71"/>
                    <a:pt x="10" y="71"/>
                  </a:cubicBezTo>
                  <a:cubicBezTo>
                    <a:pt x="52" y="71"/>
                    <a:pt x="52" y="71"/>
                    <a:pt x="52" y="71"/>
                  </a:cubicBezTo>
                  <a:cubicBezTo>
                    <a:pt x="57" y="71"/>
                    <a:pt x="62" y="67"/>
                    <a:pt x="62" y="62"/>
                  </a:cubicBezTo>
                  <a:cubicBezTo>
                    <a:pt x="62" y="56"/>
                    <a:pt x="57" y="52"/>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6" name="组合 25"/>
          <p:cNvGrpSpPr/>
          <p:nvPr/>
        </p:nvGrpSpPr>
        <p:grpSpPr>
          <a:xfrm>
            <a:off x="6776207" y="4173918"/>
            <a:ext cx="282575" cy="282575"/>
            <a:chOff x="6423322" y="1990498"/>
            <a:chExt cx="282575" cy="282575"/>
          </a:xfrm>
          <a:solidFill>
            <a:srgbClr val="FFFFFF"/>
          </a:solidFill>
        </p:grpSpPr>
        <p:sp>
          <p:nvSpPr>
            <p:cNvPr id="27" name="Freeform 168"/>
            <p:cNvSpPr>
              <a:spLocks noEditPoints="1"/>
            </p:cNvSpPr>
            <p:nvPr/>
          </p:nvSpPr>
          <p:spPr bwMode="auto">
            <a:xfrm>
              <a:off x="6423322" y="1990498"/>
              <a:ext cx="282575" cy="282575"/>
            </a:xfrm>
            <a:custGeom>
              <a:avLst/>
              <a:gdLst>
                <a:gd name="T0" fmla="*/ 88 w 177"/>
                <a:gd name="T1" fmla="*/ 0 h 177"/>
                <a:gd name="T2" fmla="*/ 0 w 177"/>
                <a:gd name="T3" fmla="*/ 89 h 177"/>
                <a:gd name="T4" fmla="*/ 88 w 177"/>
                <a:gd name="T5" fmla="*/ 177 h 177"/>
                <a:gd name="T6" fmla="*/ 177 w 177"/>
                <a:gd name="T7" fmla="*/ 89 h 177"/>
                <a:gd name="T8" fmla="*/ 88 w 177"/>
                <a:gd name="T9" fmla="*/ 0 h 177"/>
                <a:gd name="T10" fmla="*/ 88 w 177"/>
                <a:gd name="T11" fmla="*/ 158 h 177"/>
                <a:gd name="T12" fmla="*/ 19 w 177"/>
                <a:gd name="T13" fmla="*/ 89 h 177"/>
                <a:gd name="T14" fmla="*/ 88 w 177"/>
                <a:gd name="T15" fmla="*/ 20 h 177"/>
                <a:gd name="T16" fmla="*/ 158 w 177"/>
                <a:gd name="T17" fmla="*/ 89 h 177"/>
                <a:gd name="T18" fmla="*/ 88 w 177"/>
                <a:gd name="T19"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88" y="0"/>
                  </a:moveTo>
                  <a:cubicBezTo>
                    <a:pt x="39" y="0"/>
                    <a:pt x="0" y="40"/>
                    <a:pt x="0" y="89"/>
                  </a:cubicBezTo>
                  <a:cubicBezTo>
                    <a:pt x="0" y="138"/>
                    <a:pt x="39" y="177"/>
                    <a:pt x="88" y="177"/>
                  </a:cubicBezTo>
                  <a:cubicBezTo>
                    <a:pt x="137" y="177"/>
                    <a:pt x="177" y="138"/>
                    <a:pt x="177" y="89"/>
                  </a:cubicBezTo>
                  <a:cubicBezTo>
                    <a:pt x="177" y="40"/>
                    <a:pt x="137" y="0"/>
                    <a:pt x="88" y="0"/>
                  </a:cubicBezTo>
                  <a:close/>
                  <a:moveTo>
                    <a:pt x="88" y="158"/>
                  </a:moveTo>
                  <a:cubicBezTo>
                    <a:pt x="50" y="158"/>
                    <a:pt x="19" y="127"/>
                    <a:pt x="19" y="89"/>
                  </a:cubicBezTo>
                  <a:cubicBezTo>
                    <a:pt x="19" y="51"/>
                    <a:pt x="50" y="20"/>
                    <a:pt x="88" y="20"/>
                  </a:cubicBezTo>
                  <a:cubicBezTo>
                    <a:pt x="127" y="20"/>
                    <a:pt x="158" y="51"/>
                    <a:pt x="158" y="89"/>
                  </a:cubicBezTo>
                  <a:cubicBezTo>
                    <a:pt x="158" y="127"/>
                    <a:pt x="127" y="158"/>
                    <a:pt x="88"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169"/>
            <p:cNvSpPr/>
            <p:nvPr/>
          </p:nvSpPr>
          <p:spPr bwMode="auto">
            <a:xfrm>
              <a:off x="6548735" y="2046061"/>
              <a:ext cx="100012" cy="114300"/>
            </a:xfrm>
            <a:custGeom>
              <a:avLst/>
              <a:gdLst>
                <a:gd name="T0" fmla="*/ 52 w 62"/>
                <a:gd name="T1" fmla="*/ 52 h 72"/>
                <a:gd name="T2" fmla="*/ 13 w 62"/>
                <a:gd name="T3" fmla="*/ 52 h 72"/>
                <a:gd name="T4" fmla="*/ 13 w 62"/>
                <a:gd name="T5" fmla="*/ 6 h 72"/>
                <a:gd name="T6" fmla="*/ 7 w 62"/>
                <a:gd name="T7" fmla="*/ 0 h 72"/>
                <a:gd name="T8" fmla="*/ 0 w 62"/>
                <a:gd name="T9" fmla="*/ 6 h 72"/>
                <a:gd name="T10" fmla="*/ 0 w 62"/>
                <a:gd name="T11" fmla="*/ 65 h 72"/>
                <a:gd name="T12" fmla="*/ 7 w 62"/>
                <a:gd name="T13" fmla="*/ 72 h 72"/>
                <a:gd name="T14" fmla="*/ 9 w 62"/>
                <a:gd name="T15" fmla="*/ 71 h 72"/>
                <a:gd name="T16" fmla="*/ 10 w 62"/>
                <a:gd name="T17" fmla="*/ 71 h 72"/>
                <a:gd name="T18" fmla="*/ 52 w 62"/>
                <a:gd name="T19" fmla="*/ 71 h 72"/>
                <a:gd name="T20" fmla="*/ 62 w 62"/>
                <a:gd name="T21" fmla="*/ 62 h 72"/>
                <a:gd name="T22" fmla="*/ 52 w 62"/>
                <a:gd name="T23"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2">
                  <a:moveTo>
                    <a:pt x="52" y="52"/>
                  </a:moveTo>
                  <a:cubicBezTo>
                    <a:pt x="13" y="52"/>
                    <a:pt x="13" y="52"/>
                    <a:pt x="13" y="52"/>
                  </a:cubicBezTo>
                  <a:cubicBezTo>
                    <a:pt x="13" y="6"/>
                    <a:pt x="13" y="6"/>
                    <a:pt x="13" y="6"/>
                  </a:cubicBezTo>
                  <a:cubicBezTo>
                    <a:pt x="13" y="3"/>
                    <a:pt x="10" y="0"/>
                    <a:pt x="7" y="0"/>
                  </a:cubicBezTo>
                  <a:cubicBezTo>
                    <a:pt x="3" y="0"/>
                    <a:pt x="0" y="3"/>
                    <a:pt x="0" y="6"/>
                  </a:cubicBezTo>
                  <a:cubicBezTo>
                    <a:pt x="0" y="65"/>
                    <a:pt x="0" y="65"/>
                    <a:pt x="0" y="65"/>
                  </a:cubicBezTo>
                  <a:cubicBezTo>
                    <a:pt x="0" y="69"/>
                    <a:pt x="3" y="72"/>
                    <a:pt x="7" y="72"/>
                  </a:cubicBezTo>
                  <a:cubicBezTo>
                    <a:pt x="7" y="72"/>
                    <a:pt x="8" y="71"/>
                    <a:pt x="9" y="71"/>
                  </a:cubicBezTo>
                  <a:cubicBezTo>
                    <a:pt x="10" y="71"/>
                    <a:pt x="10" y="71"/>
                    <a:pt x="10" y="71"/>
                  </a:cubicBezTo>
                  <a:cubicBezTo>
                    <a:pt x="52" y="71"/>
                    <a:pt x="52" y="71"/>
                    <a:pt x="52" y="71"/>
                  </a:cubicBezTo>
                  <a:cubicBezTo>
                    <a:pt x="57" y="71"/>
                    <a:pt x="62" y="67"/>
                    <a:pt x="62" y="62"/>
                  </a:cubicBezTo>
                  <a:cubicBezTo>
                    <a:pt x="62" y="56"/>
                    <a:pt x="57" y="52"/>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9" name="组合 28"/>
          <p:cNvGrpSpPr/>
          <p:nvPr/>
        </p:nvGrpSpPr>
        <p:grpSpPr>
          <a:xfrm>
            <a:off x="7632063" y="2290070"/>
            <a:ext cx="282575" cy="282575"/>
            <a:chOff x="6423322" y="1990498"/>
            <a:chExt cx="282575" cy="282575"/>
          </a:xfrm>
          <a:solidFill>
            <a:srgbClr val="FFFFFF"/>
          </a:solidFill>
        </p:grpSpPr>
        <p:sp>
          <p:nvSpPr>
            <p:cNvPr id="30" name="Freeform 168"/>
            <p:cNvSpPr>
              <a:spLocks noEditPoints="1"/>
            </p:cNvSpPr>
            <p:nvPr/>
          </p:nvSpPr>
          <p:spPr bwMode="auto">
            <a:xfrm>
              <a:off x="6423322" y="1990498"/>
              <a:ext cx="282575" cy="282575"/>
            </a:xfrm>
            <a:custGeom>
              <a:avLst/>
              <a:gdLst>
                <a:gd name="T0" fmla="*/ 88 w 177"/>
                <a:gd name="T1" fmla="*/ 0 h 177"/>
                <a:gd name="T2" fmla="*/ 0 w 177"/>
                <a:gd name="T3" fmla="*/ 89 h 177"/>
                <a:gd name="T4" fmla="*/ 88 w 177"/>
                <a:gd name="T5" fmla="*/ 177 h 177"/>
                <a:gd name="T6" fmla="*/ 177 w 177"/>
                <a:gd name="T7" fmla="*/ 89 h 177"/>
                <a:gd name="T8" fmla="*/ 88 w 177"/>
                <a:gd name="T9" fmla="*/ 0 h 177"/>
                <a:gd name="T10" fmla="*/ 88 w 177"/>
                <a:gd name="T11" fmla="*/ 158 h 177"/>
                <a:gd name="T12" fmla="*/ 19 w 177"/>
                <a:gd name="T13" fmla="*/ 89 h 177"/>
                <a:gd name="T14" fmla="*/ 88 w 177"/>
                <a:gd name="T15" fmla="*/ 20 h 177"/>
                <a:gd name="T16" fmla="*/ 158 w 177"/>
                <a:gd name="T17" fmla="*/ 89 h 177"/>
                <a:gd name="T18" fmla="*/ 88 w 177"/>
                <a:gd name="T19"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88" y="0"/>
                  </a:moveTo>
                  <a:cubicBezTo>
                    <a:pt x="39" y="0"/>
                    <a:pt x="0" y="40"/>
                    <a:pt x="0" y="89"/>
                  </a:cubicBezTo>
                  <a:cubicBezTo>
                    <a:pt x="0" y="138"/>
                    <a:pt x="39" y="177"/>
                    <a:pt x="88" y="177"/>
                  </a:cubicBezTo>
                  <a:cubicBezTo>
                    <a:pt x="137" y="177"/>
                    <a:pt x="177" y="138"/>
                    <a:pt x="177" y="89"/>
                  </a:cubicBezTo>
                  <a:cubicBezTo>
                    <a:pt x="177" y="40"/>
                    <a:pt x="137" y="0"/>
                    <a:pt x="88" y="0"/>
                  </a:cubicBezTo>
                  <a:close/>
                  <a:moveTo>
                    <a:pt x="88" y="158"/>
                  </a:moveTo>
                  <a:cubicBezTo>
                    <a:pt x="50" y="158"/>
                    <a:pt x="19" y="127"/>
                    <a:pt x="19" y="89"/>
                  </a:cubicBezTo>
                  <a:cubicBezTo>
                    <a:pt x="19" y="51"/>
                    <a:pt x="50" y="20"/>
                    <a:pt x="88" y="20"/>
                  </a:cubicBezTo>
                  <a:cubicBezTo>
                    <a:pt x="127" y="20"/>
                    <a:pt x="158" y="51"/>
                    <a:pt x="158" y="89"/>
                  </a:cubicBezTo>
                  <a:cubicBezTo>
                    <a:pt x="158" y="127"/>
                    <a:pt x="127" y="158"/>
                    <a:pt x="88"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Freeform 169"/>
            <p:cNvSpPr/>
            <p:nvPr/>
          </p:nvSpPr>
          <p:spPr bwMode="auto">
            <a:xfrm>
              <a:off x="6548735" y="2046061"/>
              <a:ext cx="100012" cy="114300"/>
            </a:xfrm>
            <a:custGeom>
              <a:avLst/>
              <a:gdLst>
                <a:gd name="T0" fmla="*/ 52 w 62"/>
                <a:gd name="T1" fmla="*/ 52 h 72"/>
                <a:gd name="T2" fmla="*/ 13 w 62"/>
                <a:gd name="T3" fmla="*/ 52 h 72"/>
                <a:gd name="T4" fmla="*/ 13 w 62"/>
                <a:gd name="T5" fmla="*/ 6 h 72"/>
                <a:gd name="T6" fmla="*/ 7 w 62"/>
                <a:gd name="T7" fmla="*/ 0 h 72"/>
                <a:gd name="T8" fmla="*/ 0 w 62"/>
                <a:gd name="T9" fmla="*/ 6 h 72"/>
                <a:gd name="T10" fmla="*/ 0 w 62"/>
                <a:gd name="T11" fmla="*/ 65 h 72"/>
                <a:gd name="T12" fmla="*/ 7 w 62"/>
                <a:gd name="T13" fmla="*/ 72 h 72"/>
                <a:gd name="T14" fmla="*/ 9 w 62"/>
                <a:gd name="T15" fmla="*/ 71 h 72"/>
                <a:gd name="T16" fmla="*/ 10 w 62"/>
                <a:gd name="T17" fmla="*/ 71 h 72"/>
                <a:gd name="T18" fmla="*/ 52 w 62"/>
                <a:gd name="T19" fmla="*/ 71 h 72"/>
                <a:gd name="T20" fmla="*/ 62 w 62"/>
                <a:gd name="T21" fmla="*/ 62 h 72"/>
                <a:gd name="T22" fmla="*/ 52 w 62"/>
                <a:gd name="T23"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2">
                  <a:moveTo>
                    <a:pt x="52" y="52"/>
                  </a:moveTo>
                  <a:cubicBezTo>
                    <a:pt x="13" y="52"/>
                    <a:pt x="13" y="52"/>
                    <a:pt x="13" y="52"/>
                  </a:cubicBezTo>
                  <a:cubicBezTo>
                    <a:pt x="13" y="6"/>
                    <a:pt x="13" y="6"/>
                    <a:pt x="13" y="6"/>
                  </a:cubicBezTo>
                  <a:cubicBezTo>
                    <a:pt x="13" y="3"/>
                    <a:pt x="10" y="0"/>
                    <a:pt x="7" y="0"/>
                  </a:cubicBezTo>
                  <a:cubicBezTo>
                    <a:pt x="3" y="0"/>
                    <a:pt x="0" y="3"/>
                    <a:pt x="0" y="6"/>
                  </a:cubicBezTo>
                  <a:cubicBezTo>
                    <a:pt x="0" y="65"/>
                    <a:pt x="0" y="65"/>
                    <a:pt x="0" y="65"/>
                  </a:cubicBezTo>
                  <a:cubicBezTo>
                    <a:pt x="0" y="69"/>
                    <a:pt x="3" y="72"/>
                    <a:pt x="7" y="72"/>
                  </a:cubicBezTo>
                  <a:cubicBezTo>
                    <a:pt x="7" y="72"/>
                    <a:pt x="8" y="71"/>
                    <a:pt x="9" y="71"/>
                  </a:cubicBezTo>
                  <a:cubicBezTo>
                    <a:pt x="10" y="71"/>
                    <a:pt x="10" y="71"/>
                    <a:pt x="10" y="71"/>
                  </a:cubicBezTo>
                  <a:cubicBezTo>
                    <a:pt x="52" y="71"/>
                    <a:pt x="52" y="71"/>
                    <a:pt x="52" y="71"/>
                  </a:cubicBezTo>
                  <a:cubicBezTo>
                    <a:pt x="57" y="71"/>
                    <a:pt x="62" y="67"/>
                    <a:pt x="62" y="62"/>
                  </a:cubicBezTo>
                  <a:cubicBezTo>
                    <a:pt x="62" y="56"/>
                    <a:pt x="57" y="52"/>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2" name="组合 31"/>
          <p:cNvGrpSpPr/>
          <p:nvPr/>
        </p:nvGrpSpPr>
        <p:grpSpPr>
          <a:xfrm>
            <a:off x="4413418" y="2636983"/>
            <a:ext cx="282575" cy="282575"/>
            <a:chOff x="6423322" y="1990498"/>
            <a:chExt cx="282575" cy="282575"/>
          </a:xfrm>
          <a:solidFill>
            <a:srgbClr val="FFFFFF"/>
          </a:solidFill>
        </p:grpSpPr>
        <p:sp>
          <p:nvSpPr>
            <p:cNvPr id="33" name="Freeform 168"/>
            <p:cNvSpPr>
              <a:spLocks noEditPoints="1"/>
            </p:cNvSpPr>
            <p:nvPr/>
          </p:nvSpPr>
          <p:spPr bwMode="auto">
            <a:xfrm>
              <a:off x="6423322" y="1990498"/>
              <a:ext cx="282575" cy="282575"/>
            </a:xfrm>
            <a:custGeom>
              <a:avLst/>
              <a:gdLst>
                <a:gd name="T0" fmla="*/ 88 w 177"/>
                <a:gd name="T1" fmla="*/ 0 h 177"/>
                <a:gd name="T2" fmla="*/ 0 w 177"/>
                <a:gd name="T3" fmla="*/ 89 h 177"/>
                <a:gd name="T4" fmla="*/ 88 w 177"/>
                <a:gd name="T5" fmla="*/ 177 h 177"/>
                <a:gd name="T6" fmla="*/ 177 w 177"/>
                <a:gd name="T7" fmla="*/ 89 h 177"/>
                <a:gd name="T8" fmla="*/ 88 w 177"/>
                <a:gd name="T9" fmla="*/ 0 h 177"/>
                <a:gd name="T10" fmla="*/ 88 w 177"/>
                <a:gd name="T11" fmla="*/ 158 h 177"/>
                <a:gd name="T12" fmla="*/ 19 w 177"/>
                <a:gd name="T13" fmla="*/ 89 h 177"/>
                <a:gd name="T14" fmla="*/ 88 w 177"/>
                <a:gd name="T15" fmla="*/ 20 h 177"/>
                <a:gd name="T16" fmla="*/ 158 w 177"/>
                <a:gd name="T17" fmla="*/ 89 h 177"/>
                <a:gd name="T18" fmla="*/ 88 w 177"/>
                <a:gd name="T19"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88" y="0"/>
                  </a:moveTo>
                  <a:cubicBezTo>
                    <a:pt x="39" y="0"/>
                    <a:pt x="0" y="40"/>
                    <a:pt x="0" y="89"/>
                  </a:cubicBezTo>
                  <a:cubicBezTo>
                    <a:pt x="0" y="138"/>
                    <a:pt x="39" y="177"/>
                    <a:pt x="88" y="177"/>
                  </a:cubicBezTo>
                  <a:cubicBezTo>
                    <a:pt x="137" y="177"/>
                    <a:pt x="177" y="138"/>
                    <a:pt x="177" y="89"/>
                  </a:cubicBezTo>
                  <a:cubicBezTo>
                    <a:pt x="177" y="40"/>
                    <a:pt x="137" y="0"/>
                    <a:pt x="88" y="0"/>
                  </a:cubicBezTo>
                  <a:close/>
                  <a:moveTo>
                    <a:pt x="88" y="158"/>
                  </a:moveTo>
                  <a:cubicBezTo>
                    <a:pt x="50" y="158"/>
                    <a:pt x="19" y="127"/>
                    <a:pt x="19" y="89"/>
                  </a:cubicBezTo>
                  <a:cubicBezTo>
                    <a:pt x="19" y="51"/>
                    <a:pt x="50" y="20"/>
                    <a:pt x="88" y="20"/>
                  </a:cubicBezTo>
                  <a:cubicBezTo>
                    <a:pt x="127" y="20"/>
                    <a:pt x="158" y="51"/>
                    <a:pt x="158" y="89"/>
                  </a:cubicBezTo>
                  <a:cubicBezTo>
                    <a:pt x="158" y="127"/>
                    <a:pt x="127" y="158"/>
                    <a:pt x="88"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Freeform 169"/>
            <p:cNvSpPr/>
            <p:nvPr/>
          </p:nvSpPr>
          <p:spPr bwMode="auto">
            <a:xfrm>
              <a:off x="6548735" y="2046061"/>
              <a:ext cx="100012" cy="114300"/>
            </a:xfrm>
            <a:custGeom>
              <a:avLst/>
              <a:gdLst>
                <a:gd name="T0" fmla="*/ 52 w 62"/>
                <a:gd name="T1" fmla="*/ 52 h 72"/>
                <a:gd name="T2" fmla="*/ 13 w 62"/>
                <a:gd name="T3" fmla="*/ 52 h 72"/>
                <a:gd name="T4" fmla="*/ 13 w 62"/>
                <a:gd name="T5" fmla="*/ 6 h 72"/>
                <a:gd name="T6" fmla="*/ 7 w 62"/>
                <a:gd name="T7" fmla="*/ 0 h 72"/>
                <a:gd name="T8" fmla="*/ 0 w 62"/>
                <a:gd name="T9" fmla="*/ 6 h 72"/>
                <a:gd name="T10" fmla="*/ 0 w 62"/>
                <a:gd name="T11" fmla="*/ 65 h 72"/>
                <a:gd name="T12" fmla="*/ 7 w 62"/>
                <a:gd name="T13" fmla="*/ 72 h 72"/>
                <a:gd name="T14" fmla="*/ 9 w 62"/>
                <a:gd name="T15" fmla="*/ 71 h 72"/>
                <a:gd name="T16" fmla="*/ 10 w 62"/>
                <a:gd name="T17" fmla="*/ 71 h 72"/>
                <a:gd name="T18" fmla="*/ 52 w 62"/>
                <a:gd name="T19" fmla="*/ 71 h 72"/>
                <a:gd name="T20" fmla="*/ 62 w 62"/>
                <a:gd name="T21" fmla="*/ 62 h 72"/>
                <a:gd name="T22" fmla="*/ 52 w 62"/>
                <a:gd name="T23"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2">
                  <a:moveTo>
                    <a:pt x="52" y="52"/>
                  </a:moveTo>
                  <a:cubicBezTo>
                    <a:pt x="13" y="52"/>
                    <a:pt x="13" y="52"/>
                    <a:pt x="13" y="52"/>
                  </a:cubicBezTo>
                  <a:cubicBezTo>
                    <a:pt x="13" y="6"/>
                    <a:pt x="13" y="6"/>
                    <a:pt x="13" y="6"/>
                  </a:cubicBezTo>
                  <a:cubicBezTo>
                    <a:pt x="13" y="3"/>
                    <a:pt x="10" y="0"/>
                    <a:pt x="7" y="0"/>
                  </a:cubicBezTo>
                  <a:cubicBezTo>
                    <a:pt x="3" y="0"/>
                    <a:pt x="0" y="3"/>
                    <a:pt x="0" y="6"/>
                  </a:cubicBezTo>
                  <a:cubicBezTo>
                    <a:pt x="0" y="65"/>
                    <a:pt x="0" y="65"/>
                    <a:pt x="0" y="65"/>
                  </a:cubicBezTo>
                  <a:cubicBezTo>
                    <a:pt x="0" y="69"/>
                    <a:pt x="3" y="72"/>
                    <a:pt x="7" y="72"/>
                  </a:cubicBezTo>
                  <a:cubicBezTo>
                    <a:pt x="7" y="72"/>
                    <a:pt x="8" y="71"/>
                    <a:pt x="9" y="71"/>
                  </a:cubicBezTo>
                  <a:cubicBezTo>
                    <a:pt x="10" y="71"/>
                    <a:pt x="10" y="71"/>
                    <a:pt x="10" y="71"/>
                  </a:cubicBezTo>
                  <a:cubicBezTo>
                    <a:pt x="52" y="71"/>
                    <a:pt x="52" y="71"/>
                    <a:pt x="52" y="71"/>
                  </a:cubicBezTo>
                  <a:cubicBezTo>
                    <a:pt x="57" y="71"/>
                    <a:pt x="62" y="67"/>
                    <a:pt x="62" y="62"/>
                  </a:cubicBezTo>
                  <a:cubicBezTo>
                    <a:pt x="62" y="56"/>
                    <a:pt x="57" y="52"/>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5" name="组合 34"/>
          <p:cNvGrpSpPr/>
          <p:nvPr/>
        </p:nvGrpSpPr>
        <p:grpSpPr>
          <a:xfrm>
            <a:off x="5030789" y="5208363"/>
            <a:ext cx="282575" cy="282575"/>
            <a:chOff x="6423322" y="1990498"/>
            <a:chExt cx="282575" cy="282575"/>
          </a:xfrm>
          <a:solidFill>
            <a:srgbClr val="FFFFFF"/>
          </a:solidFill>
        </p:grpSpPr>
        <p:sp>
          <p:nvSpPr>
            <p:cNvPr id="36" name="Freeform 168"/>
            <p:cNvSpPr>
              <a:spLocks noEditPoints="1"/>
            </p:cNvSpPr>
            <p:nvPr/>
          </p:nvSpPr>
          <p:spPr bwMode="auto">
            <a:xfrm>
              <a:off x="6423322" y="1990498"/>
              <a:ext cx="282575" cy="282575"/>
            </a:xfrm>
            <a:custGeom>
              <a:avLst/>
              <a:gdLst>
                <a:gd name="T0" fmla="*/ 88 w 177"/>
                <a:gd name="T1" fmla="*/ 0 h 177"/>
                <a:gd name="T2" fmla="*/ 0 w 177"/>
                <a:gd name="T3" fmla="*/ 89 h 177"/>
                <a:gd name="T4" fmla="*/ 88 w 177"/>
                <a:gd name="T5" fmla="*/ 177 h 177"/>
                <a:gd name="T6" fmla="*/ 177 w 177"/>
                <a:gd name="T7" fmla="*/ 89 h 177"/>
                <a:gd name="T8" fmla="*/ 88 w 177"/>
                <a:gd name="T9" fmla="*/ 0 h 177"/>
                <a:gd name="T10" fmla="*/ 88 w 177"/>
                <a:gd name="T11" fmla="*/ 158 h 177"/>
                <a:gd name="T12" fmla="*/ 19 w 177"/>
                <a:gd name="T13" fmla="*/ 89 h 177"/>
                <a:gd name="T14" fmla="*/ 88 w 177"/>
                <a:gd name="T15" fmla="*/ 20 h 177"/>
                <a:gd name="T16" fmla="*/ 158 w 177"/>
                <a:gd name="T17" fmla="*/ 89 h 177"/>
                <a:gd name="T18" fmla="*/ 88 w 177"/>
                <a:gd name="T19"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88" y="0"/>
                  </a:moveTo>
                  <a:cubicBezTo>
                    <a:pt x="39" y="0"/>
                    <a:pt x="0" y="40"/>
                    <a:pt x="0" y="89"/>
                  </a:cubicBezTo>
                  <a:cubicBezTo>
                    <a:pt x="0" y="138"/>
                    <a:pt x="39" y="177"/>
                    <a:pt x="88" y="177"/>
                  </a:cubicBezTo>
                  <a:cubicBezTo>
                    <a:pt x="137" y="177"/>
                    <a:pt x="177" y="138"/>
                    <a:pt x="177" y="89"/>
                  </a:cubicBezTo>
                  <a:cubicBezTo>
                    <a:pt x="177" y="40"/>
                    <a:pt x="137" y="0"/>
                    <a:pt x="88" y="0"/>
                  </a:cubicBezTo>
                  <a:close/>
                  <a:moveTo>
                    <a:pt x="88" y="158"/>
                  </a:moveTo>
                  <a:cubicBezTo>
                    <a:pt x="50" y="158"/>
                    <a:pt x="19" y="127"/>
                    <a:pt x="19" y="89"/>
                  </a:cubicBezTo>
                  <a:cubicBezTo>
                    <a:pt x="19" y="51"/>
                    <a:pt x="50" y="20"/>
                    <a:pt x="88" y="20"/>
                  </a:cubicBezTo>
                  <a:cubicBezTo>
                    <a:pt x="127" y="20"/>
                    <a:pt x="158" y="51"/>
                    <a:pt x="158" y="89"/>
                  </a:cubicBezTo>
                  <a:cubicBezTo>
                    <a:pt x="158" y="127"/>
                    <a:pt x="127" y="158"/>
                    <a:pt x="88"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169"/>
            <p:cNvSpPr/>
            <p:nvPr/>
          </p:nvSpPr>
          <p:spPr bwMode="auto">
            <a:xfrm>
              <a:off x="6548735" y="2046061"/>
              <a:ext cx="100012" cy="114300"/>
            </a:xfrm>
            <a:custGeom>
              <a:avLst/>
              <a:gdLst>
                <a:gd name="T0" fmla="*/ 52 w 62"/>
                <a:gd name="T1" fmla="*/ 52 h 72"/>
                <a:gd name="T2" fmla="*/ 13 w 62"/>
                <a:gd name="T3" fmla="*/ 52 h 72"/>
                <a:gd name="T4" fmla="*/ 13 w 62"/>
                <a:gd name="T5" fmla="*/ 6 h 72"/>
                <a:gd name="T6" fmla="*/ 7 w 62"/>
                <a:gd name="T7" fmla="*/ 0 h 72"/>
                <a:gd name="T8" fmla="*/ 0 w 62"/>
                <a:gd name="T9" fmla="*/ 6 h 72"/>
                <a:gd name="T10" fmla="*/ 0 w 62"/>
                <a:gd name="T11" fmla="*/ 65 h 72"/>
                <a:gd name="T12" fmla="*/ 7 w 62"/>
                <a:gd name="T13" fmla="*/ 72 h 72"/>
                <a:gd name="T14" fmla="*/ 9 w 62"/>
                <a:gd name="T15" fmla="*/ 71 h 72"/>
                <a:gd name="T16" fmla="*/ 10 w 62"/>
                <a:gd name="T17" fmla="*/ 71 h 72"/>
                <a:gd name="T18" fmla="*/ 52 w 62"/>
                <a:gd name="T19" fmla="*/ 71 h 72"/>
                <a:gd name="T20" fmla="*/ 62 w 62"/>
                <a:gd name="T21" fmla="*/ 62 h 72"/>
                <a:gd name="T22" fmla="*/ 52 w 62"/>
                <a:gd name="T23"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2">
                  <a:moveTo>
                    <a:pt x="52" y="52"/>
                  </a:moveTo>
                  <a:cubicBezTo>
                    <a:pt x="13" y="52"/>
                    <a:pt x="13" y="52"/>
                    <a:pt x="13" y="52"/>
                  </a:cubicBezTo>
                  <a:cubicBezTo>
                    <a:pt x="13" y="6"/>
                    <a:pt x="13" y="6"/>
                    <a:pt x="13" y="6"/>
                  </a:cubicBezTo>
                  <a:cubicBezTo>
                    <a:pt x="13" y="3"/>
                    <a:pt x="10" y="0"/>
                    <a:pt x="7" y="0"/>
                  </a:cubicBezTo>
                  <a:cubicBezTo>
                    <a:pt x="3" y="0"/>
                    <a:pt x="0" y="3"/>
                    <a:pt x="0" y="6"/>
                  </a:cubicBezTo>
                  <a:cubicBezTo>
                    <a:pt x="0" y="65"/>
                    <a:pt x="0" y="65"/>
                    <a:pt x="0" y="65"/>
                  </a:cubicBezTo>
                  <a:cubicBezTo>
                    <a:pt x="0" y="69"/>
                    <a:pt x="3" y="72"/>
                    <a:pt x="7" y="72"/>
                  </a:cubicBezTo>
                  <a:cubicBezTo>
                    <a:pt x="7" y="72"/>
                    <a:pt x="8" y="71"/>
                    <a:pt x="9" y="71"/>
                  </a:cubicBezTo>
                  <a:cubicBezTo>
                    <a:pt x="10" y="71"/>
                    <a:pt x="10" y="71"/>
                    <a:pt x="10" y="71"/>
                  </a:cubicBezTo>
                  <a:cubicBezTo>
                    <a:pt x="52" y="71"/>
                    <a:pt x="52" y="71"/>
                    <a:pt x="52" y="71"/>
                  </a:cubicBezTo>
                  <a:cubicBezTo>
                    <a:pt x="57" y="71"/>
                    <a:pt x="62" y="67"/>
                    <a:pt x="62" y="62"/>
                  </a:cubicBezTo>
                  <a:cubicBezTo>
                    <a:pt x="62" y="56"/>
                    <a:pt x="57" y="52"/>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8" name="文本框 37"/>
          <p:cNvSpPr txBox="1"/>
          <p:nvPr/>
        </p:nvSpPr>
        <p:spPr>
          <a:xfrm>
            <a:off x="8091048" y="1953743"/>
            <a:ext cx="2756539" cy="369332"/>
          </a:xfrm>
          <a:prstGeom prst="rect">
            <a:avLst/>
          </a:prstGeom>
          <a:noFill/>
        </p:spPr>
        <p:txBody>
          <a:bodyPr wrap="square" rtlCol="0">
            <a:spAutoFit/>
          </a:bodyPr>
          <a:lstStyle>
            <a:defPPr>
              <a:defRPr lang="zh-CN"/>
            </a:defPPr>
            <a:lvl1pPr>
              <a:defRPr sz="1800">
                <a:solidFill>
                  <a:srgbClr val="4D4D4D"/>
                </a:solidFill>
                <a:latin typeface="微软雅黑" panose="020B0503020204020204" pitchFamily="34" charset="-122"/>
                <a:ea typeface="微软雅黑" panose="020B0503020204020204" pitchFamily="34" charset="-122"/>
              </a:defRPr>
            </a:lvl1pPr>
          </a:lstStyle>
          <a:p>
            <a:r>
              <a:rPr lang="zh-CN" altLang="en-US" dirty="0">
                <a:solidFill>
                  <a:srgbClr val="351F10"/>
                </a:solidFill>
              </a:rPr>
              <a:t>请在此输入您的文字内容</a:t>
            </a:r>
          </a:p>
        </p:txBody>
      </p:sp>
      <p:sp>
        <p:nvSpPr>
          <p:cNvPr id="39" name="文本框 38"/>
          <p:cNvSpPr txBox="1"/>
          <p:nvPr/>
        </p:nvSpPr>
        <p:spPr>
          <a:xfrm>
            <a:off x="9180535" y="4443151"/>
            <a:ext cx="2756539" cy="369332"/>
          </a:xfrm>
          <a:prstGeom prst="rect">
            <a:avLst/>
          </a:prstGeom>
          <a:noFill/>
        </p:spPr>
        <p:txBody>
          <a:bodyPr wrap="square" rtlCol="0">
            <a:spAutoFit/>
          </a:bodyPr>
          <a:lstStyle>
            <a:defPPr>
              <a:defRPr lang="zh-CN"/>
            </a:defPPr>
            <a:lvl1pPr>
              <a:defRPr sz="1800">
                <a:solidFill>
                  <a:srgbClr val="4D4D4D"/>
                </a:solidFill>
                <a:latin typeface="微软雅黑" panose="020B0503020204020204" pitchFamily="34" charset="-122"/>
                <a:ea typeface="微软雅黑" panose="020B0503020204020204" pitchFamily="34" charset="-122"/>
              </a:defRPr>
            </a:lvl1pPr>
          </a:lstStyle>
          <a:p>
            <a:r>
              <a:rPr lang="zh-CN" altLang="en-US" dirty="0">
                <a:solidFill>
                  <a:srgbClr val="351F10"/>
                </a:solidFill>
              </a:rPr>
              <a:t>请在此输入您的文字内容</a:t>
            </a:r>
          </a:p>
        </p:txBody>
      </p:sp>
      <p:sp>
        <p:nvSpPr>
          <p:cNvPr id="40" name="文本框 39"/>
          <p:cNvSpPr txBox="1"/>
          <p:nvPr/>
        </p:nvSpPr>
        <p:spPr>
          <a:xfrm>
            <a:off x="683793" y="4712903"/>
            <a:ext cx="2756539" cy="369332"/>
          </a:xfrm>
          <a:prstGeom prst="rect">
            <a:avLst/>
          </a:prstGeom>
          <a:noFill/>
        </p:spPr>
        <p:txBody>
          <a:bodyPr wrap="square" rtlCol="0">
            <a:spAutoFit/>
          </a:bodyPr>
          <a:lstStyle>
            <a:defPPr>
              <a:defRPr lang="zh-CN"/>
            </a:defPPr>
            <a:lvl1pPr>
              <a:defRPr sz="1800">
                <a:solidFill>
                  <a:srgbClr val="4D4D4D"/>
                </a:solidFill>
                <a:latin typeface="微软雅黑" panose="020B0503020204020204" pitchFamily="34" charset="-122"/>
                <a:ea typeface="微软雅黑" panose="020B0503020204020204" pitchFamily="34" charset="-122"/>
              </a:defRPr>
            </a:lvl1pPr>
          </a:lstStyle>
          <a:p>
            <a:r>
              <a:rPr lang="zh-CN" altLang="en-US" dirty="0">
                <a:solidFill>
                  <a:srgbClr val="351F10"/>
                </a:solidFill>
              </a:rPr>
              <a:t>请在此输入您的文字内容</a:t>
            </a:r>
          </a:p>
        </p:txBody>
      </p:sp>
      <p:sp>
        <p:nvSpPr>
          <p:cNvPr id="41" name="文本框 40"/>
          <p:cNvSpPr txBox="1"/>
          <p:nvPr/>
        </p:nvSpPr>
        <p:spPr>
          <a:xfrm>
            <a:off x="683793" y="2236070"/>
            <a:ext cx="2756539" cy="369332"/>
          </a:xfrm>
          <a:prstGeom prst="rect">
            <a:avLst/>
          </a:prstGeom>
          <a:noFill/>
        </p:spPr>
        <p:txBody>
          <a:bodyPr wrap="square" rtlCol="0">
            <a:spAutoFit/>
          </a:bodyPr>
          <a:lstStyle/>
          <a:p>
            <a:r>
              <a:rPr lang="zh-CN" altLang="en-US" sz="1800" dirty="0">
                <a:solidFill>
                  <a:srgbClr val="351F10"/>
                </a:solidFill>
                <a:latin typeface="微软雅黑" panose="020B0503020204020204" pitchFamily="34" charset="-122"/>
                <a:ea typeface="微软雅黑" panose="020B0503020204020204" pitchFamily="34" charset="-122"/>
              </a:rPr>
              <a:t>请在此输入您的文字内容</a:t>
            </a:r>
          </a:p>
        </p:txBody>
      </p:sp>
      <p:grpSp>
        <p:nvGrpSpPr>
          <p:cNvPr id="42" name="组合 41"/>
          <p:cNvGrpSpPr/>
          <p:nvPr/>
        </p:nvGrpSpPr>
        <p:grpSpPr>
          <a:xfrm>
            <a:off x="408956" y="261443"/>
            <a:ext cx="3872093" cy="954687"/>
            <a:chOff x="406574" y="261442"/>
            <a:chExt cx="3872093" cy="954687"/>
          </a:xfrm>
        </p:grpSpPr>
        <p:grpSp>
          <p:nvGrpSpPr>
            <p:cNvPr id="43" name="组合 42"/>
            <p:cNvGrpSpPr/>
            <p:nvPr/>
          </p:nvGrpSpPr>
          <p:grpSpPr>
            <a:xfrm>
              <a:off x="406574" y="261442"/>
              <a:ext cx="765518" cy="954687"/>
              <a:chOff x="7874299" y="3455987"/>
              <a:chExt cx="1557606" cy="1942510"/>
            </a:xfrm>
          </p:grpSpPr>
          <p:sp>
            <p:nvSpPr>
              <p:cNvPr id="46"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9"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0"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5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4" name="文本框 43"/>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5" name="直接连接符 44"/>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22"/>
          <p:cNvGrpSpPr/>
          <p:nvPr/>
        </p:nvGrpSpPr>
        <p:grpSpPr>
          <a:xfrm>
            <a:off x="1693879" y="5327982"/>
            <a:ext cx="10051984" cy="408056"/>
            <a:chOff x="1267759" y="5754266"/>
            <a:chExt cx="10051984" cy="408056"/>
          </a:xfrm>
        </p:grpSpPr>
        <p:sp>
          <p:nvSpPr>
            <p:cNvPr id="124" name="圆角矩形 123"/>
            <p:cNvSpPr/>
            <p:nvPr/>
          </p:nvSpPr>
          <p:spPr>
            <a:xfrm>
              <a:off x="1267759" y="5754266"/>
              <a:ext cx="1280029" cy="408056"/>
            </a:xfrm>
            <a:prstGeom prst="roundRect">
              <a:avLst>
                <a:gd name="adj" fmla="val 4305"/>
              </a:avLst>
            </a:prstGeom>
            <a:solidFill>
              <a:srgbClr val="FF775D"/>
            </a:solidFill>
            <a:ln w="25400" cap="flat" cmpd="sng" algn="ctr">
              <a:noFill/>
              <a:prstDash val="solid"/>
            </a:ln>
            <a:effectLst/>
          </p:spPr>
          <p:txBody>
            <a:bodyPr rtlCol="0" anchor="ctr"/>
            <a:lstStyle/>
            <a:p>
              <a:pPr algn="ctr" defTabSz="914400">
                <a:defRPr/>
              </a:pPr>
              <a:r>
                <a:rPr lang="zh-CN" altLang="en-US" sz="2000" b="1" kern="0" dirty="0">
                  <a:solidFill>
                    <a:prstClr val="white"/>
                  </a:solidFill>
                  <a:latin typeface="微软雅黑" panose="020B0503020204020204" pitchFamily="34" charset="-122"/>
                  <a:ea typeface="微软雅黑" panose="020B0503020204020204" pitchFamily="34" charset="-122"/>
                </a:rPr>
                <a:t>添加标题</a:t>
              </a:r>
            </a:p>
          </p:txBody>
        </p:sp>
        <p:sp>
          <p:nvSpPr>
            <p:cNvPr id="125" name="文本框 11"/>
            <p:cNvSpPr txBox="1"/>
            <p:nvPr/>
          </p:nvSpPr>
          <p:spPr>
            <a:xfrm>
              <a:off x="2607743" y="5779812"/>
              <a:ext cx="8712000" cy="369332"/>
            </a:xfrm>
            <a:prstGeom prst="rect">
              <a:avLst/>
            </a:prstGeom>
            <a:noFill/>
          </p:spPr>
          <p:txBody>
            <a:bodyPr wrap="square" rtlCol="0">
              <a:spAutoFit/>
            </a:bodyPr>
            <a:lstStyle/>
            <a:p>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请在此输入您的文字内容请在此输入您的文字内容请在此输入您的文字内容</a:t>
              </a:r>
            </a:p>
          </p:txBody>
        </p:sp>
      </p:grpSp>
      <p:grpSp>
        <p:nvGrpSpPr>
          <p:cNvPr id="126" name="组合 125"/>
          <p:cNvGrpSpPr/>
          <p:nvPr/>
        </p:nvGrpSpPr>
        <p:grpSpPr>
          <a:xfrm>
            <a:off x="408956" y="261443"/>
            <a:ext cx="3872093" cy="954687"/>
            <a:chOff x="406574" y="261442"/>
            <a:chExt cx="3872093" cy="954687"/>
          </a:xfrm>
        </p:grpSpPr>
        <p:grpSp>
          <p:nvGrpSpPr>
            <p:cNvPr id="127" name="组合 126"/>
            <p:cNvGrpSpPr/>
            <p:nvPr/>
          </p:nvGrpSpPr>
          <p:grpSpPr>
            <a:xfrm>
              <a:off x="406574" y="261442"/>
              <a:ext cx="765518" cy="954687"/>
              <a:chOff x="7874299" y="3455987"/>
              <a:chExt cx="1557606" cy="1942510"/>
            </a:xfrm>
          </p:grpSpPr>
          <p:sp>
            <p:nvSpPr>
              <p:cNvPr id="130"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133"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134"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135"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128" name="文本框 127"/>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129" name="直接连接符 128"/>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grpSp>
        <p:nvGrpSpPr>
          <p:cNvPr id="136" name="Group 3"/>
          <p:cNvGrpSpPr/>
          <p:nvPr/>
        </p:nvGrpSpPr>
        <p:grpSpPr bwMode="auto">
          <a:xfrm>
            <a:off x="3216547" y="1894623"/>
            <a:ext cx="5844960" cy="3070342"/>
            <a:chOff x="732" y="1680"/>
            <a:chExt cx="4161" cy="2106"/>
          </a:xfrm>
          <a:solidFill>
            <a:srgbClr val="FF775D"/>
          </a:solidFill>
        </p:grpSpPr>
        <p:grpSp>
          <p:nvGrpSpPr>
            <p:cNvPr id="137" name="Group 4"/>
            <p:cNvGrpSpPr/>
            <p:nvPr/>
          </p:nvGrpSpPr>
          <p:grpSpPr bwMode="auto">
            <a:xfrm>
              <a:off x="732" y="1717"/>
              <a:ext cx="2770" cy="2069"/>
              <a:chOff x="2189" y="1764"/>
              <a:chExt cx="2770" cy="2069"/>
            </a:xfrm>
            <a:grpFill/>
          </p:grpSpPr>
          <p:sp>
            <p:nvSpPr>
              <p:cNvPr id="169" name="Freeform 5"/>
              <p:cNvSpPr/>
              <p:nvPr/>
            </p:nvSpPr>
            <p:spPr bwMode="gray">
              <a:xfrm>
                <a:off x="2624" y="1783"/>
                <a:ext cx="159"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0" name="Freeform 6"/>
              <p:cNvSpPr/>
              <p:nvPr/>
            </p:nvSpPr>
            <p:spPr bwMode="gray">
              <a:xfrm>
                <a:off x="2724" y="1816"/>
                <a:ext cx="49"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1" name="Freeform 7"/>
              <p:cNvSpPr/>
              <p:nvPr/>
            </p:nvSpPr>
            <p:spPr bwMode="gray">
              <a:xfrm>
                <a:off x="2424" y="2087"/>
                <a:ext cx="112" cy="131"/>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2" name="Freeform 8"/>
              <p:cNvSpPr/>
              <p:nvPr/>
            </p:nvSpPr>
            <p:spPr bwMode="gray">
              <a:xfrm>
                <a:off x="2369" y="2134"/>
                <a:ext cx="71"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3" name="Freeform 9"/>
              <p:cNvSpPr/>
              <p:nvPr/>
            </p:nvSpPr>
            <p:spPr bwMode="gray">
              <a:xfrm>
                <a:off x="4064" y="3266"/>
                <a:ext cx="486" cy="49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4" name="Freeform 10"/>
              <p:cNvSpPr/>
              <p:nvPr/>
            </p:nvSpPr>
            <p:spPr bwMode="gray">
              <a:xfrm>
                <a:off x="4215" y="3006"/>
                <a:ext cx="327" cy="209"/>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5" name="Freeform 11"/>
              <p:cNvSpPr/>
              <p:nvPr/>
            </p:nvSpPr>
            <p:spPr bwMode="gray">
              <a:xfrm>
                <a:off x="4224" y="3008"/>
                <a:ext cx="319" cy="210"/>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6" name="Freeform 12"/>
              <p:cNvSpPr/>
              <p:nvPr/>
            </p:nvSpPr>
            <p:spPr bwMode="gray">
              <a:xfrm>
                <a:off x="4460" y="3775"/>
                <a:ext cx="46"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7" name="Freeform 13"/>
              <p:cNvSpPr/>
              <p:nvPr/>
            </p:nvSpPr>
            <p:spPr bwMode="gray">
              <a:xfrm>
                <a:off x="4599" y="3686"/>
                <a:ext cx="168" cy="84"/>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8" name="Freeform 14"/>
              <p:cNvSpPr/>
              <p:nvPr/>
            </p:nvSpPr>
            <p:spPr bwMode="gray">
              <a:xfrm>
                <a:off x="4773" y="3636"/>
                <a:ext cx="107" cy="91"/>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79" name="Freeform 15"/>
              <p:cNvSpPr/>
              <p:nvPr/>
            </p:nvSpPr>
            <p:spPr bwMode="gray">
              <a:xfrm>
                <a:off x="4830" y="3595"/>
                <a:ext cx="38"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0" name="Freeform 16"/>
              <p:cNvSpPr/>
              <p:nvPr/>
            </p:nvSpPr>
            <p:spPr bwMode="gray">
              <a:xfrm>
                <a:off x="3097" y="3118"/>
                <a:ext cx="126" cy="200"/>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1" name="Freeform 17"/>
              <p:cNvSpPr/>
              <p:nvPr/>
            </p:nvSpPr>
            <p:spPr bwMode="gray">
              <a:xfrm>
                <a:off x="3642" y="2807"/>
                <a:ext cx="50"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2" name="Freeform 18"/>
              <p:cNvSpPr/>
              <p:nvPr/>
            </p:nvSpPr>
            <p:spPr bwMode="gray">
              <a:xfrm>
                <a:off x="3950" y="2866"/>
                <a:ext cx="114" cy="182"/>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3" name="Freeform 19"/>
              <p:cNvSpPr/>
              <p:nvPr/>
            </p:nvSpPr>
            <p:spPr bwMode="gray">
              <a:xfrm>
                <a:off x="3854" y="2809"/>
                <a:ext cx="74" cy="136"/>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4" name="Freeform 20"/>
              <p:cNvSpPr/>
              <p:nvPr/>
            </p:nvSpPr>
            <p:spPr bwMode="gray">
              <a:xfrm>
                <a:off x="3904" y="2918"/>
                <a:ext cx="41"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5" name="Freeform 21"/>
              <p:cNvSpPr/>
              <p:nvPr/>
            </p:nvSpPr>
            <p:spPr bwMode="gray">
              <a:xfrm>
                <a:off x="3950" y="3055"/>
                <a:ext cx="67"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6" name="Freeform 22"/>
              <p:cNvSpPr/>
              <p:nvPr/>
            </p:nvSpPr>
            <p:spPr bwMode="gray">
              <a:xfrm>
                <a:off x="4057" y="2960"/>
                <a:ext cx="85"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7" name="Freeform 23"/>
              <p:cNvSpPr/>
              <p:nvPr/>
            </p:nvSpPr>
            <p:spPr bwMode="gray">
              <a:xfrm>
                <a:off x="4061" y="2551"/>
                <a:ext cx="23"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8" name="Freeform 24"/>
              <p:cNvSpPr/>
              <p:nvPr/>
            </p:nvSpPr>
            <p:spPr bwMode="gray">
              <a:xfrm>
                <a:off x="4076" y="2669"/>
                <a:ext cx="62"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89" name="Freeform 25"/>
              <p:cNvSpPr/>
              <p:nvPr/>
            </p:nvSpPr>
            <p:spPr bwMode="gray">
              <a:xfrm>
                <a:off x="4087" y="2818"/>
                <a:ext cx="65"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0" name="Freeform 26"/>
              <p:cNvSpPr/>
              <p:nvPr/>
            </p:nvSpPr>
            <p:spPr bwMode="gray">
              <a:xfrm>
                <a:off x="4165" y="2958"/>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1" name="Freeform 27"/>
              <p:cNvSpPr/>
              <p:nvPr/>
            </p:nvSpPr>
            <p:spPr bwMode="gray">
              <a:xfrm>
                <a:off x="4148" y="3040"/>
                <a:ext cx="19"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2" name="Freeform 28"/>
              <p:cNvSpPr/>
              <p:nvPr/>
            </p:nvSpPr>
            <p:spPr bwMode="gray">
              <a:xfrm>
                <a:off x="4176" y="3030"/>
                <a:ext cx="46"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3" name="Freeform 29"/>
              <p:cNvSpPr/>
              <p:nvPr/>
            </p:nvSpPr>
            <p:spPr bwMode="gray">
              <a:xfrm>
                <a:off x="4247" y="3100"/>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4" name="Freeform 30"/>
              <p:cNvSpPr/>
              <p:nvPr/>
            </p:nvSpPr>
            <p:spPr bwMode="gray">
              <a:xfrm>
                <a:off x="4520" y="3058"/>
                <a:ext cx="47"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5" name="Freeform 31"/>
              <p:cNvSpPr/>
              <p:nvPr/>
            </p:nvSpPr>
            <p:spPr bwMode="gray">
              <a:xfrm>
                <a:off x="4113" y="3117"/>
                <a:ext cx="47"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6" name="Freeform 32"/>
              <p:cNvSpPr/>
              <p:nvPr/>
            </p:nvSpPr>
            <p:spPr bwMode="gray">
              <a:xfrm>
                <a:off x="4063" y="3136"/>
                <a:ext cx="33"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7" name="Freeform 33"/>
              <p:cNvSpPr/>
              <p:nvPr/>
            </p:nvSpPr>
            <p:spPr bwMode="gray">
              <a:xfrm>
                <a:off x="4042" y="3107"/>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8" name="Freeform 34"/>
              <p:cNvSpPr/>
              <p:nvPr/>
            </p:nvSpPr>
            <p:spPr bwMode="gray">
              <a:xfrm>
                <a:off x="4076" y="3118"/>
                <a:ext cx="35"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99" name="Freeform 35"/>
              <p:cNvSpPr/>
              <p:nvPr/>
            </p:nvSpPr>
            <p:spPr bwMode="gray">
              <a:xfrm>
                <a:off x="4026" y="2787"/>
                <a:ext cx="28"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0" name="Freeform 36"/>
              <p:cNvSpPr/>
              <p:nvPr/>
            </p:nvSpPr>
            <p:spPr bwMode="gray">
              <a:xfrm>
                <a:off x="4078" y="2778"/>
                <a:ext cx="20"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1" name="Freeform 37"/>
              <p:cNvSpPr/>
              <p:nvPr/>
            </p:nvSpPr>
            <p:spPr bwMode="gray">
              <a:xfrm>
                <a:off x="4101" y="2761"/>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2" name="Freeform 38"/>
              <p:cNvSpPr/>
              <p:nvPr/>
            </p:nvSpPr>
            <p:spPr bwMode="gray">
              <a:xfrm>
                <a:off x="4111" y="2773"/>
                <a:ext cx="22"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3" name="Freeform 39"/>
              <p:cNvSpPr/>
              <p:nvPr/>
            </p:nvSpPr>
            <p:spPr bwMode="gray">
              <a:xfrm>
                <a:off x="3836" y="2842"/>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4" name="Freeform 40"/>
              <p:cNvSpPr/>
              <p:nvPr/>
            </p:nvSpPr>
            <p:spPr bwMode="gray">
              <a:xfrm>
                <a:off x="3825" y="2819"/>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5" name="Freeform 41"/>
              <p:cNvSpPr/>
              <p:nvPr/>
            </p:nvSpPr>
            <p:spPr bwMode="gray">
              <a:xfrm>
                <a:off x="3821" y="2801"/>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6" name="Freeform 42"/>
              <p:cNvSpPr/>
              <p:nvPr/>
            </p:nvSpPr>
            <p:spPr bwMode="gray">
              <a:xfrm>
                <a:off x="3842" y="276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7" name="Freeform 43"/>
              <p:cNvSpPr/>
              <p:nvPr/>
            </p:nvSpPr>
            <p:spPr bwMode="gray">
              <a:xfrm>
                <a:off x="3811" y="2786"/>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8" name="Freeform 44"/>
              <p:cNvSpPr/>
              <p:nvPr/>
            </p:nvSpPr>
            <p:spPr bwMode="gray">
              <a:xfrm>
                <a:off x="4668" y="3407"/>
                <a:ext cx="46" cy="59"/>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09" name="Freeform 45"/>
              <p:cNvSpPr/>
              <p:nvPr/>
            </p:nvSpPr>
            <p:spPr bwMode="gray">
              <a:xfrm>
                <a:off x="4905" y="3358"/>
                <a:ext cx="54"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0" name="Freeform 46"/>
              <p:cNvSpPr/>
              <p:nvPr/>
            </p:nvSpPr>
            <p:spPr bwMode="gray">
              <a:xfrm>
                <a:off x="4741" y="3333"/>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1" name="Freeform 47"/>
              <p:cNvSpPr/>
              <p:nvPr/>
            </p:nvSpPr>
            <p:spPr bwMode="gray">
              <a:xfrm>
                <a:off x="4732" y="3311"/>
                <a:ext cx="21"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2" name="Freeform 48"/>
              <p:cNvSpPr/>
              <p:nvPr/>
            </p:nvSpPr>
            <p:spPr bwMode="gray">
              <a:xfrm>
                <a:off x="4576" y="3118"/>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3" name="Freeform 49"/>
              <p:cNvSpPr/>
              <p:nvPr/>
            </p:nvSpPr>
            <p:spPr bwMode="gray">
              <a:xfrm>
                <a:off x="4610" y="3161"/>
                <a:ext cx="27" cy="32"/>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4" name="Freeform 50"/>
              <p:cNvSpPr/>
              <p:nvPr/>
            </p:nvSpPr>
            <p:spPr bwMode="gray">
              <a:xfrm>
                <a:off x="4638" y="3223"/>
                <a:ext cx="29"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5" name="Freeform 51"/>
              <p:cNvSpPr/>
              <p:nvPr/>
            </p:nvSpPr>
            <p:spPr bwMode="gray">
              <a:xfrm>
                <a:off x="4673" y="3213"/>
                <a:ext cx="29"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6" name="Freeform 52"/>
              <p:cNvSpPr/>
              <p:nvPr/>
            </p:nvSpPr>
            <p:spPr bwMode="gray">
              <a:xfrm>
                <a:off x="4663" y="3177"/>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7" name="Freeform 53"/>
              <p:cNvSpPr/>
              <p:nvPr/>
            </p:nvSpPr>
            <p:spPr bwMode="gray">
              <a:xfrm>
                <a:off x="4636" y="3153"/>
                <a:ext cx="27" cy="34"/>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8" name="Freeform 54"/>
              <p:cNvSpPr/>
              <p:nvPr/>
            </p:nvSpPr>
            <p:spPr bwMode="gray">
              <a:xfrm>
                <a:off x="4603" y="3137"/>
                <a:ext cx="25"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19" name="Freeform 55"/>
              <p:cNvSpPr/>
              <p:nvPr/>
            </p:nvSpPr>
            <p:spPr bwMode="gray">
              <a:xfrm>
                <a:off x="4644" y="3189"/>
                <a:ext cx="25"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0" name="Freeform 56"/>
              <p:cNvSpPr/>
              <p:nvPr/>
            </p:nvSpPr>
            <p:spPr bwMode="gray">
              <a:xfrm>
                <a:off x="3027" y="1828"/>
                <a:ext cx="144" cy="107"/>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1" name="Freeform 57"/>
              <p:cNvSpPr/>
              <p:nvPr/>
            </p:nvSpPr>
            <p:spPr bwMode="gray">
              <a:xfrm>
                <a:off x="3113" y="1931"/>
                <a:ext cx="41"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2" name="Freeform 58"/>
              <p:cNvSpPr/>
              <p:nvPr/>
            </p:nvSpPr>
            <p:spPr bwMode="gray">
              <a:xfrm>
                <a:off x="3323" y="1776"/>
                <a:ext cx="43"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3" name="Freeform 59"/>
              <p:cNvSpPr/>
              <p:nvPr/>
            </p:nvSpPr>
            <p:spPr bwMode="gray">
              <a:xfrm>
                <a:off x="3354" y="1789"/>
                <a:ext cx="51"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4" name="Freeform 60"/>
              <p:cNvSpPr/>
              <p:nvPr/>
            </p:nvSpPr>
            <p:spPr bwMode="gray">
              <a:xfrm>
                <a:off x="3409" y="1792"/>
                <a:ext cx="52"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5" name="Freeform 61"/>
              <p:cNvSpPr/>
              <p:nvPr/>
            </p:nvSpPr>
            <p:spPr bwMode="gray">
              <a:xfrm>
                <a:off x="3767" y="1819"/>
                <a:ext cx="90"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6" name="Freeform 62"/>
              <p:cNvSpPr/>
              <p:nvPr/>
            </p:nvSpPr>
            <p:spPr bwMode="gray">
              <a:xfrm>
                <a:off x="3859" y="1818"/>
                <a:ext cx="47"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7" name="Freeform 63"/>
              <p:cNvSpPr/>
              <p:nvPr/>
            </p:nvSpPr>
            <p:spPr bwMode="gray">
              <a:xfrm>
                <a:off x="3838" y="1847"/>
                <a:ext cx="38" cy="16"/>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8" name="Freeform 64"/>
              <p:cNvSpPr/>
              <p:nvPr/>
            </p:nvSpPr>
            <p:spPr bwMode="gray">
              <a:xfrm>
                <a:off x="4096" y="2070"/>
                <a:ext cx="78" cy="113"/>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29" name="Freeform 65"/>
              <p:cNvSpPr/>
              <p:nvPr/>
            </p:nvSpPr>
            <p:spPr bwMode="gray">
              <a:xfrm>
                <a:off x="4159" y="2187"/>
                <a:ext cx="56"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0" name="Freeform 66"/>
              <p:cNvSpPr/>
              <p:nvPr/>
            </p:nvSpPr>
            <p:spPr bwMode="gray">
              <a:xfrm>
                <a:off x="4122" y="2267"/>
                <a:ext cx="111" cy="188"/>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1" name="Freeform 67"/>
              <p:cNvSpPr/>
              <p:nvPr/>
            </p:nvSpPr>
            <p:spPr bwMode="gray">
              <a:xfrm>
                <a:off x="3034" y="1765"/>
                <a:ext cx="53"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2" name="Freeform 68"/>
              <p:cNvSpPr/>
              <p:nvPr/>
            </p:nvSpPr>
            <p:spPr bwMode="gray">
              <a:xfrm>
                <a:off x="2924" y="1774"/>
                <a:ext cx="20"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3" name="Freeform 69"/>
              <p:cNvSpPr/>
              <p:nvPr/>
            </p:nvSpPr>
            <p:spPr bwMode="gray">
              <a:xfrm>
                <a:off x="2949" y="1773"/>
                <a:ext cx="38"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4" name="Freeform 70"/>
              <p:cNvSpPr/>
              <p:nvPr/>
            </p:nvSpPr>
            <p:spPr bwMode="gray">
              <a:xfrm>
                <a:off x="3012" y="1764"/>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5" name="Freeform 71"/>
              <p:cNvSpPr/>
              <p:nvPr/>
            </p:nvSpPr>
            <p:spPr bwMode="gray">
              <a:xfrm>
                <a:off x="2993" y="1782"/>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6" name="Freeform 72"/>
              <p:cNvSpPr/>
              <p:nvPr/>
            </p:nvSpPr>
            <p:spPr bwMode="gray">
              <a:xfrm>
                <a:off x="4162" y="1798"/>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7" name="Freeform 73"/>
              <p:cNvSpPr/>
              <p:nvPr/>
            </p:nvSpPr>
            <p:spPr bwMode="gray">
              <a:xfrm>
                <a:off x="3256" y="3244"/>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8" name="Freeform 74"/>
              <p:cNvSpPr/>
              <p:nvPr/>
            </p:nvSpPr>
            <p:spPr bwMode="gray">
              <a:xfrm>
                <a:off x="3297" y="3237"/>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39" name="Freeform 75"/>
              <p:cNvSpPr/>
              <p:nvPr/>
            </p:nvSpPr>
            <p:spPr bwMode="gray">
              <a:xfrm>
                <a:off x="3228" y="3084"/>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40" name="Freeform 76"/>
              <p:cNvSpPr/>
              <p:nvPr/>
            </p:nvSpPr>
            <p:spPr bwMode="gray">
              <a:xfrm>
                <a:off x="3289" y="3011"/>
                <a:ext cx="12"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41" name="Freeform 77"/>
              <p:cNvSpPr/>
              <p:nvPr/>
            </p:nvSpPr>
            <p:spPr bwMode="gray">
              <a:xfrm>
                <a:off x="3265" y="3010"/>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42" name="Freeform 78"/>
              <p:cNvSpPr/>
              <p:nvPr/>
            </p:nvSpPr>
            <p:spPr bwMode="gray">
              <a:xfrm>
                <a:off x="3253" y="3032"/>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43" name="Freeform 79"/>
              <p:cNvSpPr/>
              <p:nvPr/>
            </p:nvSpPr>
            <p:spPr bwMode="gray">
              <a:xfrm>
                <a:off x="3228" y="3066"/>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44" name="Freeform 80"/>
              <p:cNvSpPr/>
              <p:nvPr/>
            </p:nvSpPr>
            <p:spPr bwMode="gray">
              <a:xfrm>
                <a:off x="3247" y="3053"/>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45" name="Freeform 81"/>
              <p:cNvSpPr/>
              <p:nvPr/>
            </p:nvSpPr>
            <p:spPr bwMode="gray">
              <a:xfrm>
                <a:off x="2496" y="206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246" name="Freeform 82"/>
              <p:cNvSpPr/>
              <p:nvPr/>
            </p:nvSpPr>
            <p:spPr bwMode="gray">
              <a:xfrm>
                <a:off x="2189" y="1819"/>
                <a:ext cx="2112" cy="16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grpSp>
        <p:grpSp>
          <p:nvGrpSpPr>
            <p:cNvPr id="138" name="Group 83"/>
            <p:cNvGrpSpPr/>
            <p:nvPr/>
          </p:nvGrpSpPr>
          <p:grpSpPr bwMode="auto">
            <a:xfrm>
              <a:off x="3019" y="1680"/>
              <a:ext cx="1874" cy="2024"/>
              <a:chOff x="4383" y="1774"/>
              <a:chExt cx="1874" cy="2024"/>
            </a:xfrm>
            <a:grpFill/>
          </p:grpSpPr>
          <p:sp>
            <p:nvSpPr>
              <p:cNvPr id="139" name="Freeform 84"/>
              <p:cNvSpPr/>
              <p:nvPr/>
            </p:nvSpPr>
            <p:spPr bwMode="gray">
              <a:xfrm>
                <a:off x="4464" y="1868"/>
                <a:ext cx="1299" cy="1930"/>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0" name="Freeform 85"/>
              <p:cNvSpPr/>
              <p:nvPr/>
            </p:nvSpPr>
            <p:spPr bwMode="gray">
              <a:xfrm>
                <a:off x="4423" y="2052"/>
                <a:ext cx="35"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1" name="Freeform 86"/>
              <p:cNvSpPr/>
              <p:nvPr/>
            </p:nvSpPr>
            <p:spPr bwMode="gray">
              <a:xfrm>
                <a:off x="4738" y="2174"/>
                <a:ext cx="40"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2" name="Freeform 87"/>
              <p:cNvSpPr/>
              <p:nvPr/>
            </p:nvSpPr>
            <p:spPr bwMode="gray">
              <a:xfrm>
                <a:off x="5539" y="2230"/>
                <a:ext cx="101"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3" name="Freeform 88"/>
              <p:cNvSpPr/>
              <p:nvPr/>
            </p:nvSpPr>
            <p:spPr bwMode="gray">
              <a:xfrm>
                <a:off x="5053" y="2613"/>
                <a:ext cx="162"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4" name="Freeform 89"/>
              <p:cNvSpPr/>
              <p:nvPr/>
            </p:nvSpPr>
            <p:spPr bwMode="gray">
              <a:xfrm>
                <a:off x="5187" y="2677"/>
                <a:ext cx="101" cy="40"/>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5" name="Freeform 90"/>
              <p:cNvSpPr/>
              <p:nvPr/>
            </p:nvSpPr>
            <p:spPr bwMode="gray">
              <a:xfrm>
                <a:off x="5294" y="2702"/>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6" name="Freeform 91"/>
              <p:cNvSpPr/>
              <p:nvPr/>
            </p:nvSpPr>
            <p:spPr bwMode="gray">
              <a:xfrm>
                <a:off x="5352" y="270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7" name="Freeform 92"/>
              <p:cNvSpPr/>
              <p:nvPr/>
            </p:nvSpPr>
            <p:spPr bwMode="gray">
              <a:xfrm>
                <a:off x="5164" y="1863"/>
                <a:ext cx="185" cy="87"/>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8" name="Freeform 93"/>
              <p:cNvSpPr/>
              <p:nvPr/>
            </p:nvSpPr>
            <p:spPr bwMode="gray">
              <a:xfrm>
                <a:off x="5246" y="1822"/>
                <a:ext cx="150"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49" name="Freeform 94"/>
              <p:cNvSpPr/>
              <p:nvPr/>
            </p:nvSpPr>
            <p:spPr bwMode="gray">
              <a:xfrm>
                <a:off x="5456" y="1892"/>
                <a:ext cx="239" cy="189"/>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0" name="Freeform 95"/>
              <p:cNvSpPr/>
              <p:nvPr/>
            </p:nvSpPr>
            <p:spPr bwMode="gray">
              <a:xfrm>
                <a:off x="5454" y="1810"/>
                <a:ext cx="45"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1" name="Freeform 96"/>
              <p:cNvSpPr/>
              <p:nvPr/>
            </p:nvSpPr>
            <p:spPr bwMode="gray">
              <a:xfrm>
                <a:off x="5368" y="1880"/>
                <a:ext cx="67" cy="41"/>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2" name="Freeform 97"/>
              <p:cNvSpPr/>
              <p:nvPr/>
            </p:nvSpPr>
            <p:spPr bwMode="gray">
              <a:xfrm>
                <a:off x="5438" y="1888"/>
                <a:ext cx="55" cy="24"/>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3" name="Freeform 98"/>
              <p:cNvSpPr/>
              <p:nvPr/>
            </p:nvSpPr>
            <p:spPr bwMode="gray">
              <a:xfrm>
                <a:off x="5408" y="1852"/>
                <a:ext cx="66"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4" name="Freeform 99"/>
              <p:cNvSpPr/>
              <p:nvPr/>
            </p:nvSpPr>
            <p:spPr bwMode="gray">
              <a:xfrm>
                <a:off x="5380" y="1820"/>
                <a:ext cx="45"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5" name="Freeform 100"/>
              <p:cNvSpPr/>
              <p:nvPr/>
            </p:nvSpPr>
            <p:spPr bwMode="gray">
              <a:xfrm>
                <a:off x="5497" y="1823"/>
                <a:ext cx="117"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6" name="Freeform 101"/>
              <p:cNvSpPr/>
              <p:nvPr/>
            </p:nvSpPr>
            <p:spPr bwMode="gray">
              <a:xfrm>
                <a:off x="4383" y="2067"/>
                <a:ext cx="26"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7" name="Freeform 102"/>
              <p:cNvSpPr/>
              <p:nvPr/>
            </p:nvSpPr>
            <p:spPr bwMode="gray">
              <a:xfrm>
                <a:off x="5159" y="2576"/>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8" name="Freeform 103"/>
              <p:cNvSpPr/>
              <p:nvPr/>
            </p:nvSpPr>
            <p:spPr bwMode="gray">
              <a:xfrm>
                <a:off x="5162" y="2601"/>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59" name="Freeform 104"/>
              <p:cNvSpPr/>
              <p:nvPr/>
            </p:nvSpPr>
            <p:spPr bwMode="gray">
              <a:xfrm>
                <a:off x="5371" y="2732"/>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0" name="Freeform 105"/>
              <p:cNvSpPr/>
              <p:nvPr/>
            </p:nvSpPr>
            <p:spPr bwMode="gray">
              <a:xfrm>
                <a:off x="5498" y="2250"/>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1" name="Freeform 106"/>
              <p:cNvSpPr/>
              <p:nvPr/>
            </p:nvSpPr>
            <p:spPr bwMode="gray">
              <a:xfrm>
                <a:off x="5396" y="2046"/>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2" name="Freeform 107"/>
              <p:cNvSpPr/>
              <p:nvPr/>
            </p:nvSpPr>
            <p:spPr bwMode="gray">
              <a:xfrm>
                <a:off x="5462" y="1868"/>
                <a:ext cx="40"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3" name="Freeform 108"/>
              <p:cNvSpPr/>
              <p:nvPr/>
            </p:nvSpPr>
            <p:spPr bwMode="gray">
              <a:xfrm>
                <a:off x="5527" y="197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4" name="Freeform 109"/>
              <p:cNvSpPr/>
              <p:nvPr/>
            </p:nvSpPr>
            <p:spPr bwMode="gray">
              <a:xfrm>
                <a:off x="5543" y="1774"/>
                <a:ext cx="714" cy="345"/>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5" name="Freeform 110"/>
              <p:cNvSpPr/>
              <p:nvPr/>
            </p:nvSpPr>
            <p:spPr bwMode="gray">
              <a:xfrm>
                <a:off x="5762" y="1957"/>
                <a:ext cx="40"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6" name="Freeform 111"/>
              <p:cNvSpPr/>
              <p:nvPr/>
            </p:nvSpPr>
            <p:spPr bwMode="gray">
              <a:xfrm>
                <a:off x="6052" y="2023"/>
                <a:ext cx="131"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7" name="Freeform 112"/>
              <p:cNvSpPr/>
              <p:nvPr/>
            </p:nvSpPr>
            <p:spPr bwMode="gray">
              <a:xfrm>
                <a:off x="6155" y="1861"/>
                <a:ext cx="40"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sp>
            <p:nvSpPr>
              <p:cNvPr id="168" name="Freeform 113"/>
              <p:cNvSpPr/>
              <p:nvPr/>
            </p:nvSpPr>
            <p:spPr bwMode="gray">
              <a:xfrm>
                <a:off x="6240" y="2081"/>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a:solidFill>
                    <a:srgbClr val="2B2C27"/>
                  </a:solidFill>
                  <a:latin typeface="微软雅黑" panose="020B0503020204020204" pitchFamily="34" charset="-122"/>
                  <a:ea typeface="微软雅黑" panose="020B0503020204020204" pitchFamily="34" charset="-122"/>
                </a:endParaRPr>
              </a:p>
            </p:txBody>
          </p:sp>
        </p:grpSp>
      </p:grpSp>
      <p:sp>
        <p:nvSpPr>
          <p:cNvPr id="248" name="TextBox 11"/>
          <p:cNvSpPr txBox="1"/>
          <p:nvPr/>
        </p:nvSpPr>
        <p:spPr>
          <a:xfrm>
            <a:off x="2612214" y="1984283"/>
            <a:ext cx="1433405" cy="415498"/>
          </a:xfrm>
          <a:prstGeom prst="rect">
            <a:avLst/>
          </a:prstGeom>
          <a:noFill/>
        </p:spPr>
        <p:txBody>
          <a:bodyPr wrap="square" rtlCol="0">
            <a:spAutoFit/>
          </a:bodyPr>
          <a:lstStyle/>
          <a:p>
            <a:pPr algn="ctr"/>
            <a:r>
              <a:rPr lang="zh-CN" altLang="en-US" sz="2000" b="1" dirty="0">
                <a:solidFill>
                  <a:srgbClr val="2B2C27"/>
                </a:solidFill>
                <a:latin typeface="微软雅黑" panose="020B0503020204020204" pitchFamily="34" charset="-122"/>
                <a:ea typeface="微软雅黑" panose="020B0503020204020204" pitchFamily="34" charset="-122"/>
              </a:rPr>
              <a:t>添加标题</a:t>
            </a:r>
            <a:endParaRPr lang="en-US" sz="2000" b="1" dirty="0">
              <a:solidFill>
                <a:srgbClr val="2B2C27"/>
              </a:solidFill>
              <a:latin typeface="微软雅黑" panose="020B0503020204020204" pitchFamily="34" charset="-122"/>
              <a:ea typeface="微软雅黑" panose="020B0503020204020204" pitchFamily="34" charset="-122"/>
            </a:endParaRPr>
          </a:p>
        </p:txBody>
      </p:sp>
      <p:sp>
        <p:nvSpPr>
          <p:cNvPr id="251" name="TextBox 11"/>
          <p:cNvSpPr txBox="1"/>
          <p:nvPr/>
        </p:nvSpPr>
        <p:spPr>
          <a:xfrm>
            <a:off x="7918783" y="2756247"/>
            <a:ext cx="1212258" cy="415498"/>
          </a:xfrm>
          <a:prstGeom prst="rect">
            <a:avLst/>
          </a:prstGeom>
          <a:noFill/>
        </p:spPr>
        <p:txBody>
          <a:bodyPr wrap="square" rtlCol="0">
            <a:spAutoFit/>
          </a:bodyPr>
          <a:lstStyle/>
          <a:p>
            <a:pPr algn="ctr"/>
            <a:r>
              <a:rPr lang="zh-CN" altLang="en-US" sz="2000" b="1" dirty="0">
                <a:solidFill>
                  <a:srgbClr val="2B2C27"/>
                </a:solidFill>
                <a:latin typeface="微软雅黑" panose="020B0503020204020204" pitchFamily="34" charset="-122"/>
                <a:ea typeface="微软雅黑" panose="020B0503020204020204" pitchFamily="34" charset="-122"/>
              </a:rPr>
              <a:t>添加标题</a:t>
            </a:r>
            <a:endParaRPr lang="en-US" sz="2000" b="1" dirty="0">
              <a:solidFill>
                <a:srgbClr val="2B2C27"/>
              </a:solidFill>
              <a:latin typeface="微软雅黑" panose="020B0503020204020204" pitchFamily="34" charset="-122"/>
              <a:ea typeface="微软雅黑" panose="020B0503020204020204" pitchFamily="34" charset="-122"/>
            </a:endParaRPr>
          </a:p>
        </p:txBody>
      </p:sp>
      <p:sp>
        <p:nvSpPr>
          <p:cNvPr id="254" name="TextBox 11"/>
          <p:cNvSpPr txBox="1"/>
          <p:nvPr/>
        </p:nvSpPr>
        <p:spPr>
          <a:xfrm>
            <a:off x="2633322" y="3961169"/>
            <a:ext cx="1225740" cy="415498"/>
          </a:xfrm>
          <a:prstGeom prst="rect">
            <a:avLst/>
          </a:prstGeom>
          <a:noFill/>
        </p:spPr>
        <p:txBody>
          <a:bodyPr wrap="square" rtlCol="0">
            <a:spAutoFit/>
          </a:bodyPr>
          <a:lstStyle/>
          <a:p>
            <a:pPr algn="ctr"/>
            <a:r>
              <a:rPr lang="zh-CN" altLang="en-US" sz="2000" b="1" dirty="0">
                <a:solidFill>
                  <a:srgbClr val="2B2C27"/>
                </a:solidFill>
                <a:latin typeface="微软雅黑" panose="020B0503020204020204" pitchFamily="34" charset="-122"/>
                <a:ea typeface="微软雅黑" panose="020B0503020204020204" pitchFamily="34" charset="-122"/>
              </a:rPr>
              <a:t>添加标题</a:t>
            </a:r>
            <a:endParaRPr lang="en-US" sz="2000" b="1" dirty="0">
              <a:solidFill>
                <a:srgbClr val="2B2C27"/>
              </a:solidFill>
              <a:latin typeface="微软雅黑" panose="020B0503020204020204" pitchFamily="34" charset="-122"/>
              <a:ea typeface="微软雅黑" panose="020B0503020204020204" pitchFamily="34" charset="-122"/>
            </a:endParaRPr>
          </a:p>
        </p:txBody>
      </p:sp>
      <p:grpSp>
        <p:nvGrpSpPr>
          <p:cNvPr id="256" name="组合 255"/>
          <p:cNvGrpSpPr/>
          <p:nvPr/>
        </p:nvGrpSpPr>
        <p:grpSpPr>
          <a:xfrm>
            <a:off x="7546461" y="2376001"/>
            <a:ext cx="314064" cy="478170"/>
            <a:chOff x="1471009" y="446059"/>
            <a:chExt cx="193544" cy="294675"/>
          </a:xfrm>
        </p:grpSpPr>
        <p:sp>
          <p:nvSpPr>
            <p:cNvPr id="257" name="Oval 80"/>
            <p:cNvSpPr>
              <a:spLocks noChangeArrowheads="1"/>
            </p:cNvSpPr>
            <p:nvPr/>
          </p:nvSpPr>
          <p:spPr bwMode="auto">
            <a:xfrm>
              <a:off x="1510241" y="479188"/>
              <a:ext cx="115080" cy="11769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58" name="Freeform 81"/>
            <p:cNvSpPr/>
            <p:nvPr/>
          </p:nvSpPr>
          <p:spPr bwMode="auto">
            <a:xfrm>
              <a:off x="1522446" y="479188"/>
              <a:ext cx="107233" cy="88926"/>
            </a:xfrm>
            <a:custGeom>
              <a:avLst/>
              <a:gdLst>
                <a:gd name="T0" fmla="*/ 22 w 52"/>
                <a:gd name="T1" fmla="*/ 0 h 43"/>
                <a:gd name="T2" fmla="*/ 8 w 52"/>
                <a:gd name="T3" fmla="*/ 4 h 43"/>
                <a:gd name="T4" fmla="*/ 0 w 52"/>
                <a:gd name="T5" fmla="*/ 11 h 43"/>
                <a:gd name="T6" fmla="*/ 22 w 52"/>
                <a:gd name="T7" fmla="*/ 0 h 43"/>
                <a:gd name="T8" fmla="*/ 50 w 52"/>
                <a:gd name="T9" fmla="*/ 28 h 43"/>
                <a:gd name="T10" fmla="*/ 47 w 52"/>
                <a:gd name="T11" fmla="*/ 42 h 43"/>
                <a:gd name="T12" fmla="*/ 47 w 52"/>
                <a:gd name="T13" fmla="*/ 43 h 43"/>
                <a:gd name="T14" fmla="*/ 47 w 52"/>
                <a:gd name="T15" fmla="*/ 13 h 43"/>
                <a:gd name="T16" fmla="*/ 22 w 5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22" y="0"/>
                  </a:moveTo>
                  <a:cubicBezTo>
                    <a:pt x="17" y="0"/>
                    <a:pt x="12" y="1"/>
                    <a:pt x="8" y="4"/>
                  </a:cubicBezTo>
                  <a:cubicBezTo>
                    <a:pt x="4" y="6"/>
                    <a:pt x="2" y="8"/>
                    <a:pt x="0" y="11"/>
                  </a:cubicBezTo>
                  <a:cubicBezTo>
                    <a:pt x="5" y="4"/>
                    <a:pt x="13" y="0"/>
                    <a:pt x="22" y="0"/>
                  </a:cubicBezTo>
                  <a:cubicBezTo>
                    <a:pt x="38" y="0"/>
                    <a:pt x="50" y="13"/>
                    <a:pt x="50" y="28"/>
                  </a:cubicBezTo>
                  <a:cubicBezTo>
                    <a:pt x="50" y="33"/>
                    <a:pt x="49" y="38"/>
                    <a:pt x="47" y="42"/>
                  </a:cubicBezTo>
                  <a:cubicBezTo>
                    <a:pt x="47" y="42"/>
                    <a:pt x="47" y="42"/>
                    <a:pt x="47" y="43"/>
                  </a:cubicBezTo>
                  <a:cubicBezTo>
                    <a:pt x="52" y="34"/>
                    <a:pt x="52" y="23"/>
                    <a:pt x="47" y="13"/>
                  </a:cubicBezTo>
                  <a:cubicBezTo>
                    <a:pt x="41" y="5"/>
                    <a:pt x="32" y="0"/>
                    <a:pt x="22" y="0"/>
                  </a:cubicBezTo>
                </a:path>
              </a:pathLst>
            </a:custGeom>
            <a:solidFill>
              <a:srgbClr val="807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59" name="Freeform 82"/>
            <p:cNvSpPr/>
            <p:nvPr/>
          </p:nvSpPr>
          <p:spPr bwMode="auto">
            <a:xfrm>
              <a:off x="1514600" y="479188"/>
              <a:ext cx="110721" cy="87182"/>
            </a:xfrm>
            <a:custGeom>
              <a:avLst/>
              <a:gdLst>
                <a:gd name="T0" fmla="*/ 26 w 54"/>
                <a:gd name="T1" fmla="*/ 0 h 42"/>
                <a:gd name="T2" fmla="*/ 4 w 54"/>
                <a:gd name="T3" fmla="*/ 11 h 42"/>
                <a:gd name="T4" fmla="*/ 0 w 54"/>
                <a:gd name="T5" fmla="*/ 17 h 42"/>
                <a:gd name="T6" fmla="*/ 10 w 54"/>
                <a:gd name="T7" fmla="*/ 8 h 42"/>
                <a:gd name="T8" fmla="*/ 24 w 54"/>
                <a:gd name="T9" fmla="*/ 3 h 42"/>
                <a:gd name="T10" fmla="*/ 49 w 54"/>
                <a:gd name="T11" fmla="*/ 17 h 42"/>
                <a:gd name="T12" fmla="*/ 51 w 54"/>
                <a:gd name="T13" fmla="*/ 42 h 42"/>
                <a:gd name="T14" fmla="*/ 54 w 54"/>
                <a:gd name="T15" fmla="*/ 28 h 42"/>
                <a:gd name="T16" fmla="*/ 26 w 54"/>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6" y="0"/>
                  </a:moveTo>
                  <a:cubicBezTo>
                    <a:pt x="17" y="0"/>
                    <a:pt x="9" y="4"/>
                    <a:pt x="4" y="11"/>
                  </a:cubicBezTo>
                  <a:cubicBezTo>
                    <a:pt x="2" y="13"/>
                    <a:pt x="1" y="15"/>
                    <a:pt x="0" y="17"/>
                  </a:cubicBezTo>
                  <a:cubicBezTo>
                    <a:pt x="2" y="13"/>
                    <a:pt x="6" y="10"/>
                    <a:pt x="10" y="8"/>
                  </a:cubicBezTo>
                  <a:cubicBezTo>
                    <a:pt x="14" y="5"/>
                    <a:pt x="19" y="3"/>
                    <a:pt x="24" y="3"/>
                  </a:cubicBezTo>
                  <a:cubicBezTo>
                    <a:pt x="34" y="3"/>
                    <a:pt x="43" y="8"/>
                    <a:pt x="49" y="17"/>
                  </a:cubicBezTo>
                  <a:cubicBezTo>
                    <a:pt x="53" y="25"/>
                    <a:pt x="54" y="34"/>
                    <a:pt x="51" y="42"/>
                  </a:cubicBezTo>
                  <a:cubicBezTo>
                    <a:pt x="53" y="38"/>
                    <a:pt x="54" y="33"/>
                    <a:pt x="54" y="28"/>
                  </a:cubicBezTo>
                  <a:cubicBezTo>
                    <a:pt x="54" y="13"/>
                    <a:pt x="42" y="0"/>
                    <a:pt x="26" y="0"/>
                  </a:cubicBezTo>
                </a:path>
              </a:pathLst>
            </a:custGeom>
            <a:solidFill>
              <a:srgbClr val="D9D7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60" name="Freeform 83"/>
            <p:cNvSpPr>
              <a:spLocks noEditPoints="1"/>
            </p:cNvSpPr>
            <p:nvPr/>
          </p:nvSpPr>
          <p:spPr bwMode="auto">
            <a:xfrm>
              <a:off x="1471009" y="446059"/>
              <a:ext cx="193544" cy="294675"/>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grpSp>
      <p:grpSp>
        <p:nvGrpSpPr>
          <p:cNvPr id="261" name="组合 260"/>
          <p:cNvGrpSpPr/>
          <p:nvPr/>
        </p:nvGrpSpPr>
        <p:grpSpPr>
          <a:xfrm>
            <a:off x="4237945" y="2097564"/>
            <a:ext cx="314064" cy="478170"/>
            <a:chOff x="1471009" y="446059"/>
            <a:chExt cx="193544" cy="294675"/>
          </a:xfrm>
        </p:grpSpPr>
        <p:sp>
          <p:nvSpPr>
            <p:cNvPr id="262" name="Oval 80"/>
            <p:cNvSpPr>
              <a:spLocks noChangeArrowheads="1"/>
            </p:cNvSpPr>
            <p:nvPr/>
          </p:nvSpPr>
          <p:spPr bwMode="auto">
            <a:xfrm>
              <a:off x="1510241" y="479188"/>
              <a:ext cx="115080" cy="11769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63" name="Freeform 81"/>
            <p:cNvSpPr/>
            <p:nvPr/>
          </p:nvSpPr>
          <p:spPr bwMode="auto">
            <a:xfrm>
              <a:off x="1522446" y="479188"/>
              <a:ext cx="107233" cy="88926"/>
            </a:xfrm>
            <a:custGeom>
              <a:avLst/>
              <a:gdLst>
                <a:gd name="T0" fmla="*/ 22 w 52"/>
                <a:gd name="T1" fmla="*/ 0 h 43"/>
                <a:gd name="T2" fmla="*/ 8 w 52"/>
                <a:gd name="T3" fmla="*/ 4 h 43"/>
                <a:gd name="T4" fmla="*/ 0 w 52"/>
                <a:gd name="T5" fmla="*/ 11 h 43"/>
                <a:gd name="T6" fmla="*/ 22 w 52"/>
                <a:gd name="T7" fmla="*/ 0 h 43"/>
                <a:gd name="T8" fmla="*/ 50 w 52"/>
                <a:gd name="T9" fmla="*/ 28 h 43"/>
                <a:gd name="T10" fmla="*/ 47 w 52"/>
                <a:gd name="T11" fmla="*/ 42 h 43"/>
                <a:gd name="T12" fmla="*/ 47 w 52"/>
                <a:gd name="T13" fmla="*/ 43 h 43"/>
                <a:gd name="T14" fmla="*/ 47 w 52"/>
                <a:gd name="T15" fmla="*/ 13 h 43"/>
                <a:gd name="T16" fmla="*/ 22 w 5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22" y="0"/>
                  </a:moveTo>
                  <a:cubicBezTo>
                    <a:pt x="17" y="0"/>
                    <a:pt x="12" y="1"/>
                    <a:pt x="8" y="4"/>
                  </a:cubicBezTo>
                  <a:cubicBezTo>
                    <a:pt x="4" y="6"/>
                    <a:pt x="2" y="8"/>
                    <a:pt x="0" y="11"/>
                  </a:cubicBezTo>
                  <a:cubicBezTo>
                    <a:pt x="5" y="4"/>
                    <a:pt x="13" y="0"/>
                    <a:pt x="22" y="0"/>
                  </a:cubicBezTo>
                  <a:cubicBezTo>
                    <a:pt x="38" y="0"/>
                    <a:pt x="50" y="13"/>
                    <a:pt x="50" y="28"/>
                  </a:cubicBezTo>
                  <a:cubicBezTo>
                    <a:pt x="50" y="33"/>
                    <a:pt x="49" y="38"/>
                    <a:pt x="47" y="42"/>
                  </a:cubicBezTo>
                  <a:cubicBezTo>
                    <a:pt x="47" y="42"/>
                    <a:pt x="47" y="42"/>
                    <a:pt x="47" y="43"/>
                  </a:cubicBezTo>
                  <a:cubicBezTo>
                    <a:pt x="52" y="34"/>
                    <a:pt x="52" y="23"/>
                    <a:pt x="47" y="13"/>
                  </a:cubicBezTo>
                  <a:cubicBezTo>
                    <a:pt x="41" y="5"/>
                    <a:pt x="32" y="0"/>
                    <a:pt x="22" y="0"/>
                  </a:cubicBezTo>
                </a:path>
              </a:pathLst>
            </a:custGeom>
            <a:solidFill>
              <a:srgbClr val="807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64" name="Freeform 82"/>
            <p:cNvSpPr/>
            <p:nvPr/>
          </p:nvSpPr>
          <p:spPr bwMode="auto">
            <a:xfrm>
              <a:off x="1514600" y="479188"/>
              <a:ext cx="110721" cy="87182"/>
            </a:xfrm>
            <a:custGeom>
              <a:avLst/>
              <a:gdLst>
                <a:gd name="T0" fmla="*/ 26 w 54"/>
                <a:gd name="T1" fmla="*/ 0 h 42"/>
                <a:gd name="T2" fmla="*/ 4 w 54"/>
                <a:gd name="T3" fmla="*/ 11 h 42"/>
                <a:gd name="T4" fmla="*/ 0 w 54"/>
                <a:gd name="T5" fmla="*/ 17 h 42"/>
                <a:gd name="T6" fmla="*/ 10 w 54"/>
                <a:gd name="T7" fmla="*/ 8 h 42"/>
                <a:gd name="T8" fmla="*/ 24 w 54"/>
                <a:gd name="T9" fmla="*/ 3 h 42"/>
                <a:gd name="T10" fmla="*/ 49 w 54"/>
                <a:gd name="T11" fmla="*/ 17 h 42"/>
                <a:gd name="T12" fmla="*/ 51 w 54"/>
                <a:gd name="T13" fmla="*/ 42 h 42"/>
                <a:gd name="T14" fmla="*/ 54 w 54"/>
                <a:gd name="T15" fmla="*/ 28 h 42"/>
                <a:gd name="T16" fmla="*/ 26 w 54"/>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6" y="0"/>
                  </a:moveTo>
                  <a:cubicBezTo>
                    <a:pt x="17" y="0"/>
                    <a:pt x="9" y="4"/>
                    <a:pt x="4" y="11"/>
                  </a:cubicBezTo>
                  <a:cubicBezTo>
                    <a:pt x="2" y="13"/>
                    <a:pt x="1" y="15"/>
                    <a:pt x="0" y="17"/>
                  </a:cubicBezTo>
                  <a:cubicBezTo>
                    <a:pt x="2" y="13"/>
                    <a:pt x="6" y="10"/>
                    <a:pt x="10" y="8"/>
                  </a:cubicBezTo>
                  <a:cubicBezTo>
                    <a:pt x="14" y="5"/>
                    <a:pt x="19" y="3"/>
                    <a:pt x="24" y="3"/>
                  </a:cubicBezTo>
                  <a:cubicBezTo>
                    <a:pt x="34" y="3"/>
                    <a:pt x="43" y="8"/>
                    <a:pt x="49" y="17"/>
                  </a:cubicBezTo>
                  <a:cubicBezTo>
                    <a:pt x="53" y="25"/>
                    <a:pt x="54" y="34"/>
                    <a:pt x="51" y="42"/>
                  </a:cubicBezTo>
                  <a:cubicBezTo>
                    <a:pt x="53" y="38"/>
                    <a:pt x="54" y="33"/>
                    <a:pt x="54" y="28"/>
                  </a:cubicBezTo>
                  <a:cubicBezTo>
                    <a:pt x="54" y="13"/>
                    <a:pt x="42" y="0"/>
                    <a:pt x="26" y="0"/>
                  </a:cubicBezTo>
                </a:path>
              </a:pathLst>
            </a:custGeom>
            <a:solidFill>
              <a:srgbClr val="D9D7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65" name="Freeform 83"/>
            <p:cNvSpPr>
              <a:spLocks noEditPoints="1"/>
            </p:cNvSpPr>
            <p:nvPr/>
          </p:nvSpPr>
          <p:spPr bwMode="auto">
            <a:xfrm>
              <a:off x="1471009" y="446059"/>
              <a:ext cx="193544" cy="294675"/>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grpSp>
      <p:grpSp>
        <p:nvGrpSpPr>
          <p:cNvPr id="266" name="组合 265"/>
          <p:cNvGrpSpPr/>
          <p:nvPr/>
        </p:nvGrpSpPr>
        <p:grpSpPr>
          <a:xfrm>
            <a:off x="4026243" y="3835091"/>
            <a:ext cx="314064" cy="478170"/>
            <a:chOff x="1471009" y="446059"/>
            <a:chExt cx="193544" cy="294675"/>
          </a:xfrm>
        </p:grpSpPr>
        <p:sp>
          <p:nvSpPr>
            <p:cNvPr id="267" name="Oval 80"/>
            <p:cNvSpPr>
              <a:spLocks noChangeArrowheads="1"/>
            </p:cNvSpPr>
            <p:nvPr/>
          </p:nvSpPr>
          <p:spPr bwMode="auto">
            <a:xfrm>
              <a:off x="1510241" y="479188"/>
              <a:ext cx="115080" cy="11769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68" name="Freeform 81"/>
            <p:cNvSpPr/>
            <p:nvPr/>
          </p:nvSpPr>
          <p:spPr bwMode="auto">
            <a:xfrm>
              <a:off x="1522446" y="479188"/>
              <a:ext cx="107233" cy="88926"/>
            </a:xfrm>
            <a:custGeom>
              <a:avLst/>
              <a:gdLst>
                <a:gd name="T0" fmla="*/ 22 w 52"/>
                <a:gd name="T1" fmla="*/ 0 h 43"/>
                <a:gd name="T2" fmla="*/ 8 w 52"/>
                <a:gd name="T3" fmla="*/ 4 h 43"/>
                <a:gd name="T4" fmla="*/ 0 w 52"/>
                <a:gd name="T5" fmla="*/ 11 h 43"/>
                <a:gd name="T6" fmla="*/ 22 w 52"/>
                <a:gd name="T7" fmla="*/ 0 h 43"/>
                <a:gd name="T8" fmla="*/ 50 w 52"/>
                <a:gd name="T9" fmla="*/ 28 h 43"/>
                <a:gd name="T10" fmla="*/ 47 w 52"/>
                <a:gd name="T11" fmla="*/ 42 h 43"/>
                <a:gd name="T12" fmla="*/ 47 w 52"/>
                <a:gd name="T13" fmla="*/ 43 h 43"/>
                <a:gd name="T14" fmla="*/ 47 w 52"/>
                <a:gd name="T15" fmla="*/ 13 h 43"/>
                <a:gd name="T16" fmla="*/ 22 w 5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22" y="0"/>
                  </a:moveTo>
                  <a:cubicBezTo>
                    <a:pt x="17" y="0"/>
                    <a:pt x="12" y="1"/>
                    <a:pt x="8" y="4"/>
                  </a:cubicBezTo>
                  <a:cubicBezTo>
                    <a:pt x="4" y="6"/>
                    <a:pt x="2" y="8"/>
                    <a:pt x="0" y="11"/>
                  </a:cubicBezTo>
                  <a:cubicBezTo>
                    <a:pt x="5" y="4"/>
                    <a:pt x="13" y="0"/>
                    <a:pt x="22" y="0"/>
                  </a:cubicBezTo>
                  <a:cubicBezTo>
                    <a:pt x="38" y="0"/>
                    <a:pt x="50" y="13"/>
                    <a:pt x="50" y="28"/>
                  </a:cubicBezTo>
                  <a:cubicBezTo>
                    <a:pt x="50" y="33"/>
                    <a:pt x="49" y="38"/>
                    <a:pt x="47" y="42"/>
                  </a:cubicBezTo>
                  <a:cubicBezTo>
                    <a:pt x="47" y="42"/>
                    <a:pt x="47" y="42"/>
                    <a:pt x="47" y="43"/>
                  </a:cubicBezTo>
                  <a:cubicBezTo>
                    <a:pt x="52" y="34"/>
                    <a:pt x="52" y="23"/>
                    <a:pt x="47" y="13"/>
                  </a:cubicBezTo>
                  <a:cubicBezTo>
                    <a:pt x="41" y="5"/>
                    <a:pt x="32" y="0"/>
                    <a:pt x="22" y="0"/>
                  </a:cubicBezTo>
                </a:path>
              </a:pathLst>
            </a:custGeom>
            <a:solidFill>
              <a:srgbClr val="807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69" name="Freeform 82"/>
            <p:cNvSpPr/>
            <p:nvPr/>
          </p:nvSpPr>
          <p:spPr bwMode="auto">
            <a:xfrm>
              <a:off x="1514600" y="479188"/>
              <a:ext cx="110721" cy="87182"/>
            </a:xfrm>
            <a:custGeom>
              <a:avLst/>
              <a:gdLst>
                <a:gd name="T0" fmla="*/ 26 w 54"/>
                <a:gd name="T1" fmla="*/ 0 h 42"/>
                <a:gd name="T2" fmla="*/ 4 w 54"/>
                <a:gd name="T3" fmla="*/ 11 h 42"/>
                <a:gd name="T4" fmla="*/ 0 w 54"/>
                <a:gd name="T5" fmla="*/ 17 h 42"/>
                <a:gd name="T6" fmla="*/ 10 w 54"/>
                <a:gd name="T7" fmla="*/ 8 h 42"/>
                <a:gd name="T8" fmla="*/ 24 w 54"/>
                <a:gd name="T9" fmla="*/ 3 h 42"/>
                <a:gd name="T10" fmla="*/ 49 w 54"/>
                <a:gd name="T11" fmla="*/ 17 h 42"/>
                <a:gd name="T12" fmla="*/ 51 w 54"/>
                <a:gd name="T13" fmla="*/ 42 h 42"/>
                <a:gd name="T14" fmla="*/ 54 w 54"/>
                <a:gd name="T15" fmla="*/ 28 h 42"/>
                <a:gd name="T16" fmla="*/ 26 w 54"/>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6" y="0"/>
                  </a:moveTo>
                  <a:cubicBezTo>
                    <a:pt x="17" y="0"/>
                    <a:pt x="9" y="4"/>
                    <a:pt x="4" y="11"/>
                  </a:cubicBezTo>
                  <a:cubicBezTo>
                    <a:pt x="2" y="13"/>
                    <a:pt x="1" y="15"/>
                    <a:pt x="0" y="17"/>
                  </a:cubicBezTo>
                  <a:cubicBezTo>
                    <a:pt x="2" y="13"/>
                    <a:pt x="6" y="10"/>
                    <a:pt x="10" y="8"/>
                  </a:cubicBezTo>
                  <a:cubicBezTo>
                    <a:pt x="14" y="5"/>
                    <a:pt x="19" y="3"/>
                    <a:pt x="24" y="3"/>
                  </a:cubicBezTo>
                  <a:cubicBezTo>
                    <a:pt x="34" y="3"/>
                    <a:pt x="43" y="8"/>
                    <a:pt x="49" y="17"/>
                  </a:cubicBezTo>
                  <a:cubicBezTo>
                    <a:pt x="53" y="25"/>
                    <a:pt x="54" y="34"/>
                    <a:pt x="51" y="42"/>
                  </a:cubicBezTo>
                  <a:cubicBezTo>
                    <a:pt x="53" y="38"/>
                    <a:pt x="54" y="33"/>
                    <a:pt x="54" y="28"/>
                  </a:cubicBezTo>
                  <a:cubicBezTo>
                    <a:pt x="54" y="13"/>
                    <a:pt x="42" y="0"/>
                    <a:pt x="26" y="0"/>
                  </a:cubicBezTo>
                </a:path>
              </a:pathLst>
            </a:custGeom>
            <a:solidFill>
              <a:srgbClr val="D9D7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270" name="Freeform 83"/>
            <p:cNvSpPr>
              <a:spLocks noEditPoints="1"/>
            </p:cNvSpPr>
            <p:nvPr/>
          </p:nvSpPr>
          <p:spPr bwMode="auto">
            <a:xfrm>
              <a:off x="1471009" y="446059"/>
              <a:ext cx="193544" cy="294675"/>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弧形 12"/>
          <p:cNvSpPr/>
          <p:nvPr/>
        </p:nvSpPr>
        <p:spPr>
          <a:xfrm>
            <a:off x="1676483" y="2350885"/>
            <a:ext cx="1440160" cy="1440000"/>
          </a:xfrm>
          <a:prstGeom prst="arc">
            <a:avLst>
              <a:gd name="adj1" fmla="val 21573786"/>
              <a:gd name="adj2" fmla="val 16218957"/>
            </a:avLst>
          </a:prstGeom>
          <a:solidFill>
            <a:srgbClr val="2B2C2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弧形 13"/>
          <p:cNvSpPr/>
          <p:nvPr/>
        </p:nvSpPr>
        <p:spPr>
          <a:xfrm>
            <a:off x="1213646" y="1808753"/>
            <a:ext cx="2448336" cy="2448064"/>
          </a:xfrm>
          <a:prstGeom prst="arc">
            <a:avLst>
              <a:gd name="adj1" fmla="val 16190681"/>
              <a:gd name="adj2" fmla="val 21566573"/>
            </a:avLst>
          </a:prstGeom>
          <a:solidFill>
            <a:srgbClr val="FF775D"/>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2378261" y="2293618"/>
            <a:ext cx="1326004" cy="830997"/>
          </a:xfrm>
          <a:prstGeom prst="rect">
            <a:avLst/>
          </a:prstGeom>
          <a:noFill/>
        </p:spPr>
        <p:txBody>
          <a:bodyPr wrap="none" rtlCol="0">
            <a:spAutoFit/>
          </a:bodyPr>
          <a:lstStyle/>
          <a:p>
            <a:r>
              <a:rPr lang="en-US" altLang="zh-CN" sz="4800" b="1" dirty="0">
                <a:solidFill>
                  <a:srgbClr val="2B2C27"/>
                </a:solidFill>
                <a:latin typeface="+mj-ea"/>
                <a:ea typeface="+mj-ea"/>
              </a:rPr>
              <a:t>25</a:t>
            </a:r>
            <a:r>
              <a:rPr lang="en-US" altLang="zh-CN" sz="3200" b="1" dirty="0">
                <a:solidFill>
                  <a:srgbClr val="2B2C27"/>
                </a:solidFill>
                <a:latin typeface="+mj-ea"/>
                <a:ea typeface="+mj-ea"/>
              </a:rPr>
              <a:t>%</a:t>
            </a:r>
            <a:endParaRPr lang="zh-CN" altLang="en-US" sz="3200" b="1" dirty="0">
              <a:solidFill>
                <a:srgbClr val="2B2C27"/>
              </a:solidFill>
              <a:latin typeface="+mj-ea"/>
              <a:ea typeface="+mj-ea"/>
            </a:endParaRPr>
          </a:p>
        </p:txBody>
      </p:sp>
      <p:grpSp>
        <p:nvGrpSpPr>
          <p:cNvPr id="38" name="组合 37"/>
          <p:cNvGrpSpPr/>
          <p:nvPr/>
        </p:nvGrpSpPr>
        <p:grpSpPr>
          <a:xfrm>
            <a:off x="4670029" y="1808753"/>
            <a:ext cx="2486026" cy="2448064"/>
            <a:chOff x="4597241" y="1808753"/>
            <a:chExt cx="2486026" cy="2448064"/>
          </a:xfrm>
        </p:grpSpPr>
        <p:sp>
          <p:nvSpPr>
            <p:cNvPr id="15" name="弧形 14"/>
            <p:cNvSpPr/>
            <p:nvPr/>
          </p:nvSpPr>
          <p:spPr>
            <a:xfrm>
              <a:off x="5063409" y="2312785"/>
              <a:ext cx="1440160" cy="1440000"/>
            </a:xfrm>
            <a:prstGeom prst="arc">
              <a:avLst>
                <a:gd name="adj1" fmla="val 2818122"/>
                <a:gd name="adj2" fmla="val 16218957"/>
              </a:avLst>
            </a:prstGeom>
            <a:solidFill>
              <a:srgbClr val="2B2C2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弧形 15"/>
            <p:cNvSpPr/>
            <p:nvPr/>
          </p:nvSpPr>
          <p:spPr>
            <a:xfrm>
              <a:off x="4597241" y="1808753"/>
              <a:ext cx="2448336" cy="2448064"/>
            </a:xfrm>
            <a:prstGeom prst="arc">
              <a:avLst>
                <a:gd name="adj1" fmla="val 16190681"/>
                <a:gd name="adj2" fmla="val 2805342"/>
              </a:avLst>
            </a:prstGeom>
            <a:solidFill>
              <a:srgbClr val="FF775D"/>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nvSpPr>
          <p:spPr>
            <a:xfrm>
              <a:off x="5757263" y="2255517"/>
              <a:ext cx="1326004" cy="830997"/>
            </a:xfrm>
            <a:prstGeom prst="rect">
              <a:avLst/>
            </a:prstGeom>
            <a:noFill/>
          </p:spPr>
          <p:txBody>
            <a:bodyPr wrap="none" rtlCol="0">
              <a:spAutoFit/>
            </a:bodyPr>
            <a:lstStyle/>
            <a:p>
              <a:r>
                <a:rPr lang="en-US" altLang="zh-CN" sz="4800" b="1" dirty="0">
                  <a:solidFill>
                    <a:srgbClr val="2B2C27"/>
                  </a:solidFill>
                  <a:latin typeface="+mj-ea"/>
                  <a:ea typeface="+mj-ea"/>
                </a:rPr>
                <a:t>40</a:t>
              </a:r>
              <a:r>
                <a:rPr lang="en-US" altLang="zh-CN" sz="3200" b="1" dirty="0">
                  <a:solidFill>
                    <a:srgbClr val="2B2C27"/>
                  </a:solidFill>
                  <a:latin typeface="+mj-ea"/>
                  <a:ea typeface="+mj-ea"/>
                </a:rPr>
                <a:t>%</a:t>
              </a:r>
              <a:endParaRPr lang="zh-CN" altLang="en-US" sz="3200" b="1" dirty="0">
                <a:solidFill>
                  <a:srgbClr val="2B2C27"/>
                </a:solidFill>
                <a:latin typeface="+mj-ea"/>
                <a:ea typeface="+mj-ea"/>
              </a:endParaRPr>
            </a:p>
          </p:txBody>
        </p:sp>
      </p:grpSp>
      <p:grpSp>
        <p:nvGrpSpPr>
          <p:cNvPr id="39" name="组合 38"/>
          <p:cNvGrpSpPr/>
          <p:nvPr/>
        </p:nvGrpSpPr>
        <p:grpSpPr>
          <a:xfrm>
            <a:off x="8122113" y="1808753"/>
            <a:ext cx="2467386" cy="2448064"/>
            <a:chOff x="8049325" y="1808753"/>
            <a:chExt cx="2467386" cy="2448064"/>
          </a:xfrm>
        </p:grpSpPr>
        <p:sp>
          <p:nvSpPr>
            <p:cNvPr id="17" name="弧形 16"/>
            <p:cNvSpPr/>
            <p:nvPr/>
          </p:nvSpPr>
          <p:spPr>
            <a:xfrm>
              <a:off x="8513383" y="2312785"/>
              <a:ext cx="1440160" cy="1440000"/>
            </a:xfrm>
            <a:prstGeom prst="arc">
              <a:avLst>
                <a:gd name="adj1" fmla="val 7617337"/>
                <a:gd name="adj2" fmla="val 16193344"/>
              </a:avLst>
            </a:prstGeom>
            <a:solidFill>
              <a:srgbClr val="2B2C2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a:off x="8049325" y="1808753"/>
              <a:ext cx="2448336" cy="2448064"/>
            </a:xfrm>
            <a:prstGeom prst="arc">
              <a:avLst>
                <a:gd name="adj1" fmla="val 16190681"/>
                <a:gd name="adj2" fmla="val 7562253"/>
              </a:avLst>
            </a:prstGeom>
            <a:solidFill>
              <a:srgbClr val="FF775D"/>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p:cNvSpPr txBox="1"/>
            <p:nvPr/>
          </p:nvSpPr>
          <p:spPr>
            <a:xfrm>
              <a:off x="9190707" y="2255517"/>
              <a:ext cx="1326004" cy="830997"/>
            </a:xfrm>
            <a:prstGeom prst="rect">
              <a:avLst/>
            </a:prstGeom>
            <a:noFill/>
          </p:spPr>
          <p:txBody>
            <a:bodyPr wrap="none" rtlCol="0">
              <a:spAutoFit/>
            </a:bodyPr>
            <a:lstStyle/>
            <a:p>
              <a:r>
                <a:rPr lang="en-US" altLang="zh-CN" sz="4800" b="1" dirty="0">
                  <a:solidFill>
                    <a:srgbClr val="2B2C27"/>
                  </a:solidFill>
                  <a:latin typeface="+mj-ea"/>
                  <a:ea typeface="+mj-ea"/>
                </a:rPr>
                <a:t>60</a:t>
              </a:r>
              <a:r>
                <a:rPr lang="en-US" altLang="zh-CN" sz="3200" b="1" dirty="0">
                  <a:solidFill>
                    <a:srgbClr val="2B2C27"/>
                  </a:solidFill>
                  <a:latin typeface="+mj-ea"/>
                  <a:ea typeface="+mj-ea"/>
                </a:rPr>
                <a:t>%</a:t>
              </a:r>
              <a:endParaRPr lang="zh-CN" altLang="en-US" sz="3200" b="1" dirty="0">
                <a:solidFill>
                  <a:srgbClr val="2B2C27"/>
                </a:solidFill>
                <a:latin typeface="+mj-ea"/>
                <a:ea typeface="+mj-ea"/>
              </a:endParaRPr>
            </a:p>
          </p:txBody>
        </p:sp>
      </p:grpSp>
      <p:grpSp>
        <p:nvGrpSpPr>
          <p:cNvPr id="22" name="组合 21"/>
          <p:cNvGrpSpPr/>
          <p:nvPr/>
        </p:nvGrpSpPr>
        <p:grpSpPr>
          <a:xfrm>
            <a:off x="1621159" y="5145009"/>
            <a:ext cx="9093670" cy="408056"/>
            <a:chOff x="1773362" y="5754266"/>
            <a:chExt cx="9093670" cy="408056"/>
          </a:xfrm>
        </p:grpSpPr>
        <p:sp>
          <p:nvSpPr>
            <p:cNvPr id="23" name="圆角矩形 22"/>
            <p:cNvSpPr/>
            <p:nvPr/>
          </p:nvSpPr>
          <p:spPr>
            <a:xfrm>
              <a:off x="1773362" y="5754266"/>
              <a:ext cx="1280029" cy="408056"/>
            </a:xfrm>
            <a:prstGeom prst="roundRect">
              <a:avLst>
                <a:gd name="adj" fmla="val 4305"/>
              </a:avLst>
            </a:prstGeom>
            <a:solidFill>
              <a:srgbClr val="FF775D"/>
            </a:solidFill>
            <a:ln w="25400" cap="flat" cmpd="sng" algn="ctr">
              <a:noFill/>
              <a:prstDash val="solid"/>
            </a:ln>
            <a:effectLst/>
          </p:spPr>
          <p:txBody>
            <a:bodyPr rtlCol="0" anchor="ctr"/>
            <a:lstStyle/>
            <a:p>
              <a:pPr algn="ctr" defTabSz="914400">
                <a:defRPr/>
              </a:pPr>
              <a:r>
                <a:rPr lang="zh-CN" altLang="en-US" sz="2000" b="1" kern="0" dirty="0">
                  <a:solidFill>
                    <a:prstClr val="white"/>
                  </a:solidFill>
                  <a:latin typeface="微软雅黑" panose="020B0503020204020204" pitchFamily="34" charset="-122"/>
                  <a:ea typeface="微软雅黑" panose="020B0503020204020204" pitchFamily="34" charset="-122"/>
                </a:rPr>
                <a:t>添加标题</a:t>
              </a:r>
            </a:p>
          </p:txBody>
        </p:sp>
        <p:sp>
          <p:nvSpPr>
            <p:cNvPr id="24" name="文本框 11"/>
            <p:cNvSpPr txBox="1"/>
            <p:nvPr/>
          </p:nvSpPr>
          <p:spPr>
            <a:xfrm>
              <a:off x="3069886" y="5792366"/>
              <a:ext cx="7797146" cy="369332"/>
            </a:xfrm>
            <a:prstGeom prst="rect">
              <a:avLst/>
            </a:prstGeom>
            <a:noFill/>
          </p:spPr>
          <p:txBody>
            <a:bodyPr wrap="square" rtlCol="0">
              <a:spAutoFit/>
            </a:bodyPr>
            <a:lstStyle/>
            <a:p>
              <a:pPr algn="ctr"/>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请在此输入您的文字内容请在此输入您的文字内容请在此输入您的文字内容</a:t>
              </a:r>
            </a:p>
          </p:txBody>
        </p:sp>
      </p:grpSp>
      <p:sp>
        <p:nvSpPr>
          <p:cNvPr id="25" name="文本框 24"/>
          <p:cNvSpPr txBox="1"/>
          <p:nvPr/>
        </p:nvSpPr>
        <p:spPr>
          <a:xfrm>
            <a:off x="1542220" y="4288859"/>
            <a:ext cx="1851023" cy="400110"/>
          </a:xfrm>
          <a:prstGeom prst="rect">
            <a:avLst/>
          </a:prstGeom>
          <a:noFill/>
        </p:spPr>
        <p:txBody>
          <a:bodyPr wrap="square" rtlCol="0">
            <a:spAutoFit/>
          </a:bodyPr>
          <a:lstStyle/>
          <a:p>
            <a:pPr algn="ctr"/>
            <a:r>
              <a:rPr lang="zh-CN" altLang="en-US" sz="2000" b="1" dirty="0">
                <a:solidFill>
                  <a:srgbClr val="2B2C27"/>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4972466" y="4288859"/>
            <a:ext cx="1851023" cy="400110"/>
          </a:xfrm>
          <a:prstGeom prst="rect">
            <a:avLst/>
          </a:prstGeom>
          <a:noFill/>
        </p:spPr>
        <p:txBody>
          <a:bodyPr wrap="square" rtlCol="0">
            <a:spAutoFit/>
          </a:bodyPr>
          <a:lstStyle/>
          <a:p>
            <a:pPr algn="ctr"/>
            <a:r>
              <a:rPr lang="zh-CN" altLang="en-US" sz="2000" b="1" dirty="0">
                <a:solidFill>
                  <a:srgbClr val="2B2C27"/>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8402712" y="4288859"/>
            <a:ext cx="1851023" cy="400110"/>
          </a:xfrm>
          <a:prstGeom prst="rect">
            <a:avLst/>
          </a:prstGeom>
          <a:noFill/>
        </p:spPr>
        <p:txBody>
          <a:bodyPr wrap="square" rtlCol="0">
            <a:spAutoFit/>
          </a:bodyPr>
          <a:lstStyle/>
          <a:p>
            <a:pPr algn="ctr"/>
            <a:r>
              <a:rPr lang="zh-CN" altLang="en-US" sz="2000" b="1" dirty="0">
                <a:solidFill>
                  <a:srgbClr val="2B2C27"/>
                </a:solidFill>
                <a:latin typeface="微软雅黑" panose="020B0503020204020204" pitchFamily="34" charset="-122"/>
                <a:ea typeface="微软雅黑" panose="020B0503020204020204" pitchFamily="34" charset="-122"/>
              </a:rPr>
              <a:t>添加标题</a:t>
            </a:r>
          </a:p>
        </p:txBody>
      </p:sp>
      <p:grpSp>
        <p:nvGrpSpPr>
          <p:cNvPr id="28" name="组合 27"/>
          <p:cNvGrpSpPr/>
          <p:nvPr/>
        </p:nvGrpSpPr>
        <p:grpSpPr>
          <a:xfrm>
            <a:off x="408956" y="261443"/>
            <a:ext cx="3872093" cy="954687"/>
            <a:chOff x="406574" y="261442"/>
            <a:chExt cx="3872093" cy="954687"/>
          </a:xfrm>
        </p:grpSpPr>
        <p:grpSp>
          <p:nvGrpSpPr>
            <p:cNvPr id="29" name="组合 28"/>
            <p:cNvGrpSpPr/>
            <p:nvPr/>
          </p:nvGrpSpPr>
          <p:grpSpPr>
            <a:xfrm>
              <a:off x="406574" y="261442"/>
              <a:ext cx="765518" cy="954687"/>
              <a:chOff x="7874299" y="3455987"/>
              <a:chExt cx="1557606" cy="1942510"/>
            </a:xfrm>
          </p:grpSpPr>
          <p:sp>
            <p:nvSpPr>
              <p:cNvPr id="3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35"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36"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37"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30" name="文本框 2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31" name="直接连接符 3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097588" y="1866223"/>
            <a:ext cx="5059283" cy="3817318"/>
            <a:chOff x="7894638" y="3305175"/>
            <a:chExt cx="3602038" cy="2717801"/>
          </a:xfrm>
        </p:grpSpPr>
        <p:sp>
          <p:nvSpPr>
            <p:cNvPr id="14" name="Freeform 5"/>
            <p:cNvSpPr/>
            <p:nvPr/>
          </p:nvSpPr>
          <p:spPr bwMode="auto">
            <a:xfrm>
              <a:off x="7894638" y="3878263"/>
              <a:ext cx="3602038" cy="1568450"/>
            </a:xfrm>
            <a:custGeom>
              <a:avLst/>
              <a:gdLst>
                <a:gd name="T0" fmla="*/ 2725 w 2749"/>
                <a:gd name="T1" fmla="*/ 1198 h 1198"/>
                <a:gd name="T2" fmla="*/ 24 w 2749"/>
                <a:gd name="T3" fmla="*/ 1198 h 1198"/>
                <a:gd name="T4" fmla="*/ 0 w 2749"/>
                <a:gd name="T5" fmla="*/ 1174 h 1198"/>
                <a:gd name="T6" fmla="*/ 0 w 2749"/>
                <a:gd name="T7" fmla="*/ 24 h 1198"/>
                <a:gd name="T8" fmla="*/ 24 w 2749"/>
                <a:gd name="T9" fmla="*/ 0 h 1198"/>
                <a:gd name="T10" fmla="*/ 2725 w 2749"/>
                <a:gd name="T11" fmla="*/ 0 h 1198"/>
                <a:gd name="T12" fmla="*/ 2749 w 2749"/>
                <a:gd name="T13" fmla="*/ 24 h 1198"/>
                <a:gd name="T14" fmla="*/ 2749 w 2749"/>
                <a:gd name="T15" fmla="*/ 1174 h 1198"/>
                <a:gd name="T16" fmla="*/ 2725 w 2749"/>
                <a:gd name="T17" fmla="*/ 119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9" h="1198">
                  <a:moveTo>
                    <a:pt x="2725" y="1198"/>
                  </a:moveTo>
                  <a:cubicBezTo>
                    <a:pt x="24" y="1198"/>
                    <a:pt x="24" y="1198"/>
                    <a:pt x="24" y="1198"/>
                  </a:cubicBezTo>
                  <a:cubicBezTo>
                    <a:pt x="11" y="1198"/>
                    <a:pt x="0" y="1187"/>
                    <a:pt x="0" y="1174"/>
                  </a:cubicBezTo>
                  <a:cubicBezTo>
                    <a:pt x="0" y="24"/>
                    <a:pt x="0" y="24"/>
                    <a:pt x="0" y="24"/>
                  </a:cubicBezTo>
                  <a:cubicBezTo>
                    <a:pt x="0" y="11"/>
                    <a:pt x="11" y="0"/>
                    <a:pt x="24" y="0"/>
                  </a:cubicBezTo>
                  <a:cubicBezTo>
                    <a:pt x="2725" y="0"/>
                    <a:pt x="2725" y="0"/>
                    <a:pt x="2725" y="0"/>
                  </a:cubicBezTo>
                  <a:cubicBezTo>
                    <a:pt x="2739" y="0"/>
                    <a:pt x="2749" y="11"/>
                    <a:pt x="2749" y="24"/>
                  </a:cubicBezTo>
                  <a:cubicBezTo>
                    <a:pt x="2749" y="1174"/>
                    <a:pt x="2749" y="1174"/>
                    <a:pt x="2749" y="1174"/>
                  </a:cubicBezTo>
                  <a:cubicBezTo>
                    <a:pt x="2749" y="1187"/>
                    <a:pt x="2739" y="1198"/>
                    <a:pt x="2725" y="1198"/>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9513888" y="4889500"/>
              <a:ext cx="363538" cy="460375"/>
            </a:xfrm>
            <a:custGeom>
              <a:avLst/>
              <a:gdLst>
                <a:gd name="T0" fmla="*/ 259 w 277"/>
                <a:gd name="T1" fmla="*/ 351 h 351"/>
                <a:gd name="T2" fmla="*/ 18 w 277"/>
                <a:gd name="T3" fmla="*/ 351 h 351"/>
                <a:gd name="T4" fmla="*/ 0 w 277"/>
                <a:gd name="T5" fmla="*/ 333 h 351"/>
                <a:gd name="T6" fmla="*/ 0 w 277"/>
                <a:gd name="T7" fmla="*/ 18 h 351"/>
                <a:gd name="T8" fmla="*/ 18 w 277"/>
                <a:gd name="T9" fmla="*/ 0 h 351"/>
                <a:gd name="T10" fmla="*/ 259 w 277"/>
                <a:gd name="T11" fmla="*/ 0 h 351"/>
                <a:gd name="T12" fmla="*/ 277 w 277"/>
                <a:gd name="T13" fmla="*/ 18 h 351"/>
                <a:gd name="T14" fmla="*/ 277 w 277"/>
                <a:gd name="T15" fmla="*/ 333 h 351"/>
                <a:gd name="T16" fmla="*/ 259 w 277"/>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1">
                  <a:moveTo>
                    <a:pt x="259" y="351"/>
                  </a:moveTo>
                  <a:cubicBezTo>
                    <a:pt x="18" y="351"/>
                    <a:pt x="18" y="351"/>
                    <a:pt x="18" y="351"/>
                  </a:cubicBezTo>
                  <a:cubicBezTo>
                    <a:pt x="9" y="351"/>
                    <a:pt x="0" y="343"/>
                    <a:pt x="0" y="333"/>
                  </a:cubicBezTo>
                  <a:cubicBezTo>
                    <a:pt x="0" y="18"/>
                    <a:pt x="0" y="18"/>
                    <a:pt x="0" y="18"/>
                  </a:cubicBezTo>
                  <a:cubicBezTo>
                    <a:pt x="0" y="8"/>
                    <a:pt x="9" y="0"/>
                    <a:pt x="18" y="0"/>
                  </a:cubicBezTo>
                  <a:cubicBezTo>
                    <a:pt x="259" y="0"/>
                    <a:pt x="259" y="0"/>
                    <a:pt x="259" y="0"/>
                  </a:cubicBezTo>
                  <a:cubicBezTo>
                    <a:pt x="269" y="0"/>
                    <a:pt x="277" y="8"/>
                    <a:pt x="277" y="18"/>
                  </a:cubicBezTo>
                  <a:cubicBezTo>
                    <a:pt x="277" y="333"/>
                    <a:pt x="277" y="333"/>
                    <a:pt x="277" y="333"/>
                  </a:cubicBezTo>
                  <a:cubicBezTo>
                    <a:pt x="277" y="343"/>
                    <a:pt x="269" y="351"/>
                    <a:pt x="259" y="351"/>
                  </a:cubicBezTo>
                </a:path>
              </a:pathLst>
            </a:cu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7"/>
            <p:cNvSpPr>
              <a:spLocks noChangeArrowheads="1"/>
            </p:cNvSpPr>
            <p:nvPr/>
          </p:nvSpPr>
          <p:spPr bwMode="auto">
            <a:xfrm>
              <a:off x="9540876" y="4903788"/>
              <a:ext cx="309563" cy="398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8"/>
            <p:cNvSpPr>
              <a:spLocks noChangeArrowheads="1"/>
            </p:cNvSpPr>
            <p:nvPr/>
          </p:nvSpPr>
          <p:spPr bwMode="auto">
            <a:xfrm>
              <a:off x="9540876" y="4903788"/>
              <a:ext cx="3095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9540876" y="5302250"/>
              <a:ext cx="309563" cy="14288"/>
            </a:xfrm>
            <a:custGeom>
              <a:avLst/>
              <a:gdLst>
                <a:gd name="T0" fmla="*/ 194 w 195"/>
                <a:gd name="T1" fmla="*/ 9 h 9"/>
                <a:gd name="T2" fmla="*/ 1 w 195"/>
                <a:gd name="T3" fmla="*/ 9 h 9"/>
                <a:gd name="T4" fmla="*/ 0 w 195"/>
                <a:gd name="T5" fmla="*/ 0 h 9"/>
                <a:gd name="T6" fmla="*/ 195 w 195"/>
                <a:gd name="T7" fmla="*/ 0 h 9"/>
                <a:gd name="T8" fmla="*/ 194 w 195"/>
                <a:gd name="T9" fmla="*/ 9 h 9"/>
              </a:gdLst>
              <a:ahLst/>
              <a:cxnLst>
                <a:cxn ang="0">
                  <a:pos x="T0" y="T1"/>
                </a:cxn>
                <a:cxn ang="0">
                  <a:pos x="T2" y="T3"/>
                </a:cxn>
                <a:cxn ang="0">
                  <a:pos x="T4" y="T5"/>
                </a:cxn>
                <a:cxn ang="0">
                  <a:pos x="T6" y="T7"/>
                </a:cxn>
                <a:cxn ang="0">
                  <a:pos x="T8" y="T9"/>
                </a:cxn>
              </a:cxnLst>
              <a:rect l="0" t="0" r="r" b="b"/>
              <a:pathLst>
                <a:path w="195" h="9">
                  <a:moveTo>
                    <a:pt x="194" y="9"/>
                  </a:moveTo>
                  <a:lnTo>
                    <a:pt x="1" y="9"/>
                  </a:lnTo>
                  <a:lnTo>
                    <a:pt x="0" y="0"/>
                  </a:lnTo>
                  <a:lnTo>
                    <a:pt x="195" y="0"/>
                  </a:lnTo>
                  <a:lnTo>
                    <a:pt x="194" y="9"/>
                  </a:lnTo>
                  <a:close/>
                </a:path>
              </a:pathLst>
            </a:custGeom>
            <a:solidFill>
              <a:srgbClr val="DE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9559926" y="4933950"/>
              <a:ext cx="271463" cy="9525"/>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9559926" y="4959350"/>
              <a:ext cx="271463" cy="9525"/>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bwMode="auto">
            <a:xfrm>
              <a:off x="9559926" y="4984750"/>
              <a:ext cx="271463" cy="7938"/>
            </a:xfrm>
            <a:custGeom>
              <a:avLst/>
              <a:gdLst>
                <a:gd name="T0" fmla="*/ 205 w 207"/>
                <a:gd name="T1" fmla="*/ 0 h 6"/>
                <a:gd name="T2" fmla="*/ 2 w 207"/>
                <a:gd name="T3" fmla="*/ 0 h 6"/>
                <a:gd name="T4" fmla="*/ 0 w 207"/>
                <a:gd name="T5" fmla="*/ 2 h 6"/>
                <a:gd name="T6" fmla="*/ 0 w 207"/>
                <a:gd name="T7" fmla="*/ 4 h 6"/>
                <a:gd name="T8" fmla="*/ 2 w 207"/>
                <a:gd name="T9" fmla="*/ 6 h 6"/>
                <a:gd name="T10" fmla="*/ 205 w 207"/>
                <a:gd name="T11" fmla="*/ 6 h 6"/>
                <a:gd name="T12" fmla="*/ 207 w 207"/>
                <a:gd name="T13" fmla="*/ 4 h 6"/>
                <a:gd name="T14" fmla="*/ 207 w 207"/>
                <a:gd name="T15" fmla="*/ 2 h 6"/>
                <a:gd name="T16" fmla="*/ 205 w 20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6">
                  <a:moveTo>
                    <a:pt x="205" y="0"/>
                  </a:moveTo>
                  <a:cubicBezTo>
                    <a:pt x="2" y="0"/>
                    <a:pt x="2" y="0"/>
                    <a:pt x="2" y="0"/>
                  </a:cubicBezTo>
                  <a:cubicBezTo>
                    <a:pt x="1" y="0"/>
                    <a:pt x="0" y="1"/>
                    <a:pt x="0" y="2"/>
                  </a:cubicBezTo>
                  <a:cubicBezTo>
                    <a:pt x="0" y="4"/>
                    <a:pt x="0" y="4"/>
                    <a:pt x="0" y="4"/>
                  </a:cubicBezTo>
                  <a:cubicBezTo>
                    <a:pt x="0" y="5"/>
                    <a:pt x="1" y="6"/>
                    <a:pt x="2" y="6"/>
                  </a:cubicBezTo>
                  <a:cubicBezTo>
                    <a:pt x="205" y="6"/>
                    <a:pt x="205" y="6"/>
                    <a:pt x="205" y="6"/>
                  </a:cubicBezTo>
                  <a:cubicBezTo>
                    <a:pt x="206" y="6"/>
                    <a:pt x="207" y="5"/>
                    <a:pt x="207" y="4"/>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bwMode="auto">
            <a:xfrm>
              <a:off x="9559926" y="5008563"/>
              <a:ext cx="271463" cy="7938"/>
            </a:xfrm>
            <a:custGeom>
              <a:avLst/>
              <a:gdLst>
                <a:gd name="T0" fmla="*/ 205 w 207"/>
                <a:gd name="T1" fmla="*/ 0 h 6"/>
                <a:gd name="T2" fmla="*/ 2 w 207"/>
                <a:gd name="T3" fmla="*/ 0 h 6"/>
                <a:gd name="T4" fmla="*/ 0 w 207"/>
                <a:gd name="T5" fmla="*/ 2 h 6"/>
                <a:gd name="T6" fmla="*/ 0 w 207"/>
                <a:gd name="T7" fmla="*/ 4 h 6"/>
                <a:gd name="T8" fmla="*/ 2 w 207"/>
                <a:gd name="T9" fmla="*/ 6 h 6"/>
                <a:gd name="T10" fmla="*/ 205 w 207"/>
                <a:gd name="T11" fmla="*/ 6 h 6"/>
                <a:gd name="T12" fmla="*/ 207 w 207"/>
                <a:gd name="T13" fmla="*/ 4 h 6"/>
                <a:gd name="T14" fmla="*/ 207 w 207"/>
                <a:gd name="T15" fmla="*/ 2 h 6"/>
                <a:gd name="T16" fmla="*/ 205 w 20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6">
                  <a:moveTo>
                    <a:pt x="205" y="0"/>
                  </a:moveTo>
                  <a:cubicBezTo>
                    <a:pt x="2" y="0"/>
                    <a:pt x="2" y="0"/>
                    <a:pt x="2" y="0"/>
                  </a:cubicBezTo>
                  <a:cubicBezTo>
                    <a:pt x="1" y="0"/>
                    <a:pt x="0" y="0"/>
                    <a:pt x="0" y="2"/>
                  </a:cubicBezTo>
                  <a:cubicBezTo>
                    <a:pt x="0" y="4"/>
                    <a:pt x="0" y="4"/>
                    <a:pt x="0" y="4"/>
                  </a:cubicBezTo>
                  <a:cubicBezTo>
                    <a:pt x="0" y="5"/>
                    <a:pt x="1" y="6"/>
                    <a:pt x="2" y="6"/>
                  </a:cubicBezTo>
                  <a:cubicBezTo>
                    <a:pt x="205" y="6"/>
                    <a:pt x="205" y="6"/>
                    <a:pt x="205" y="6"/>
                  </a:cubicBezTo>
                  <a:cubicBezTo>
                    <a:pt x="206" y="6"/>
                    <a:pt x="207" y="5"/>
                    <a:pt x="207" y="4"/>
                  </a:cubicBezTo>
                  <a:cubicBezTo>
                    <a:pt x="207" y="2"/>
                    <a:pt x="207" y="2"/>
                    <a:pt x="207" y="2"/>
                  </a:cubicBezTo>
                  <a:cubicBezTo>
                    <a:pt x="207" y="0"/>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bwMode="auto">
            <a:xfrm>
              <a:off x="9559926" y="5032375"/>
              <a:ext cx="271463" cy="9525"/>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9559926" y="5057775"/>
              <a:ext cx="271463" cy="9525"/>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9559926" y="5083175"/>
              <a:ext cx="271463" cy="7938"/>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9559926" y="5106988"/>
              <a:ext cx="271463" cy="7938"/>
            </a:xfrm>
            <a:custGeom>
              <a:avLst/>
              <a:gdLst>
                <a:gd name="T0" fmla="*/ 205 w 207"/>
                <a:gd name="T1" fmla="*/ 0 h 6"/>
                <a:gd name="T2" fmla="*/ 2 w 207"/>
                <a:gd name="T3" fmla="*/ 0 h 6"/>
                <a:gd name="T4" fmla="*/ 0 w 207"/>
                <a:gd name="T5" fmla="*/ 2 h 6"/>
                <a:gd name="T6" fmla="*/ 0 w 207"/>
                <a:gd name="T7" fmla="*/ 4 h 6"/>
                <a:gd name="T8" fmla="*/ 2 w 207"/>
                <a:gd name="T9" fmla="*/ 6 h 6"/>
                <a:gd name="T10" fmla="*/ 205 w 207"/>
                <a:gd name="T11" fmla="*/ 6 h 6"/>
                <a:gd name="T12" fmla="*/ 207 w 207"/>
                <a:gd name="T13" fmla="*/ 4 h 6"/>
                <a:gd name="T14" fmla="*/ 207 w 207"/>
                <a:gd name="T15" fmla="*/ 2 h 6"/>
                <a:gd name="T16" fmla="*/ 205 w 20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6">
                  <a:moveTo>
                    <a:pt x="205" y="0"/>
                  </a:moveTo>
                  <a:cubicBezTo>
                    <a:pt x="2" y="0"/>
                    <a:pt x="2" y="0"/>
                    <a:pt x="2" y="0"/>
                  </a:cubicBezTo>
                  <a:cubicBezTo>
                    <a:pt x="1" y="0"/>
                    <a:pt x="0" y="1"/>
                    <a:pt x="0" y="2"/>
                  </a:cubicBezTo>
                  <a:cubicBezTo>
                    <a:pt x="0" y="4"/>
                    <a:pt x="0" y="4"/>
                    <a:pt x="0" y="4"/>
                  </a:cubicBezTo>
                  <a:cubicBezTo>
                    <a:pt x="0" y="6"/>
                    <a:pt x="1" y="6"/>
                    <a:pt x="2" y="6"/>
                  </a:cubicBezTo>
                  <a:cubicBezTo>
                    <a:pt x="205" y="6"/>
                    <a:pt x="205" y="6"/>
                    <a:pt x="205" y="6"/>
                  </a:cubicBezTo>
                  <a:cubicBezTo>
                    <a:pt x="206" y="6"/>
                    <a:pt x="207" y="6"/>
                    <a:pt x="207" y="4"/>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9559926" y="5132388"/>
              <a:ext cx="271463" cy="7938"/>
            </a:xfrm>
            <a:custGeom>
              <a:avLst/>
              <a:gdLst>
                <a:gd name="T0" fmla="*/ 205 w 207"/>
                <a:gd name="T1" fmla="*/ 0 h 6"/>
                <a:gd name="T2" fmla="*/ 2 w 207"/>
                <a:gd name="T3" fmla="*/ 0 h 6"/>
                <a:gd name="T4" fmla="*/ 0 w 207"/>
                <a:gd name="T5" fmla="*/ 2 h 6"/>
                <a:gd name="T6" fmla="*/ 0 w 207"/>
                <a:gd name="T7" fmla="*/ 4 h 6"/>
                <a:gd name="T8" fmla="*/ 2 w 207"/>
                <a:gd name="T9" fmla="*/ 6 h 6"/>
                <a:gd name="T10" fmla="*/ 205 w 207"/>
                <a:gd name="T11" fmla="*/ 6 h 6"/>
                <a:gd name="T12" fmla="*/ 207 w 207"/>
                <a:gd name="T13" fmla="*/ 4 h 6"/>
                <a:gd name="T14" fmla="*/ 207 w 207"/>
                <a:gd name="T15" fmla="*/ 2 h 6"/>
                <a:gd name="T16" fmla="*/ 205 w 20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6">
                  <a:moveTo>
                    <a:pt x="205" y="0"/>
                  </a:moveTo>
                  <a:cubicBezTo>
                    <a:pt x="2" y="0"/>
                    <a:pt x="2" y="0"/>
                    <a:pt x="2" y="0"/>
                  </a:cubicBezTo>
                  <a:cubicBezTo>
                    <a:pt x="1" y="0"/>
                    <a:pt x="0" y="1"/>
                    <a:pt x="0" y="2"/>
                  </a:cubicBezTo>
                  <a:cubicBezTo>
                    <a:pt x="0" y="4"/>
                    <a:pt x="0" y="4"/>
                    <a:pt x="0" y="4"/>
                  </a:cubicBezTo>
                  <a:cubicBezTo>
                    <a:pt x="0" y="5"/>
                    <a:pt x="1" y="6"/>
                    <a:pt x="2" y="6"/>
                  </a:cubicBezTo>
                  <a:cubicBezTo>
                    <a:pt x="205" y="6"/>
                    <a:pt x="205" y="6"/>
                    <a:pt x="205" y="6"/>
                  </a:cubicBezTo>
                  <a:cubicBezTo>
                    <a:pt x="206" y="6"/>
                    <a:pt x="207" y="5"/>
                    <a:pt x="207" y="4"/>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9559926" y="5156200"/>
              <a:ext cx="271463" cy="9525"/>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bwMode="auto">
            <a:xfrm>
              <a:off x="9559926" y="5181600"/>
              <a:ext cx="271463" cy="7938"/>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bwMode="auto">
            <a:xfrm>
              <a:off x="9559926" y="5205413"/>
              <a:ext cx="271463" cy="9525"/>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bwMode="auto">
            <a:xfrm>
              <a:off x="9559926" y="5230813"/>
              <a:ext cx="271463" cy="9525"/>
            </a:xfrm>
            <a:custGeom>
              <a:avLst/>
              <a:gdLst>
                <a:gd name="T0" fmla="*/ 205 w 207"/>
                <a:gd name="T1" fmla="*/ 0 h 7"/>
                <a:gd name="T2" fmla="*/ 2 w 207"/>
                <a:gd name="T3" fmla="*/ 0 h 7"/>
                <a:gd name="T4" fmla="*/ 0 w 207"/>
                <a:gd name="T5" fmla="*/ 2 h 7"/>
                <a:gd name="T6" fmla="*/ 0 w 207"/>
                <a:gd name="T7" fmla="*/ 5 h 7"/>
                <a:gd name="T8" fmla="*/ 2 w 207"/>
                <a:gd name="T9" fmla="*/ 7 h 7"/>
                <a:gd name="T10" fmla="*/ 205 w 207"/>
                <a:gd name="T11" fmla="*/ 7 h 7"/>
                <a:gd name="T12" fmla="*/ 207 w 207"/>
                <a:gd name="T13" fmla="*/ 5 h 7"/>
                <a:gd name="T14" fmla="*/ 207 w 207"/>
                <a:gd name="T15" fmla="*/ 2 h 7"/>
                <a:gd name="T16" fmla="*/ 205 w 20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7">
                  <a:moveTo>
                    <a:pt x="205" y="0"/>
                  </a:moveTo>
                  <a:cubicBezTo>
                    <a:pt x="2" y="0"/>
                    <a:pt x="2" y="0"/>
                    <a:pt x="2" y="0"/>
                  </a:cubicBezTo>
                  <a:cubicBezTo>
                    <a:pt x="1" y="0"/>
                    <a:pt x="0" y="1"/>
                    <a:pt x="0" y="2"/>
                  </a:cubicBezTo>
                  <a:cubicBezTo>
                    <a:pt x="0" y="5"/>
                    <a:pt x="0" y="5"/>
                    <a:pt x="0" y="5"/>
                  </a:cubicBezTo>
                  <a:cubicBezTo>
                    <a:pt x="0" y="6"/>
                    <a:pt x="1" y="7"/>
                    <a:pt x="2" y="7"/>
                  </a:cubicBezTo>
                  <a:cubicBezTo>
                    <a:pt x="205" y="7"/>
                    <a:pt x="205" y="7"/>
                    <a:pt x="205" y="7"/>
                  </a:cubicBezTo>
                  <a:cubicBezTo>
                    <a:pt x="206" y="7"/>
                    <a:pt x="207" y="6"/>
                    <a:pt x="207" y="5"/>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bwMode="auto">
            <a:xfrm>
              <a:off x="9559926" y="5256213"/>
              <a:ext cx="271463" cy="7938"/>
            </a:xfrm>
            <a:custGeom>
              <a:avLst/>
              <a:gdLst>
                <a:gd name="T0" fmla="*/ 205 w 207"/>
                <a:gd name="T1" fmla="*/ 0 h 6"/>
                <a:gd name="T2" fmla="*/ 2 w 207"/>
                <a:gd name="T3" fmla="*/ 0 h 6"/>
                <a:gd name="T4" fmla="*/ 0 w 207"/>
                <a:gd name="T5" fmla="*/ 2 h 6"/>
                <a:gd name="T6" fmla="*/ 0 w 207"/>
                <a:gd name="T7" fmla="*/ 4 h 6"/>
                <a:gd name="T8" fmla="*/ 2 w 207"/>
                <a:gd name="T9" fmla="*/ 6 h 6"/>
                <a:gd name="T10" fmla="*/ 205 w 207"/>
                <a:gd name="T11" fmla="*/ 6 h 6"/>
                <a:gd name="T12" fmla="*/ 207 w 207"/>
                <a:gd name="T13" fmla="*/ 4 h 6"/>
                <a:gd name="T14" fmla="*/ 207 w 207"/>
                <a:gd name="T15" fmla="*/ 2 h 6"/>
                <a:gd name="T16" fmla="*/ 205 w 20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6">
                  <a:moveTo>
                    <a:pt x="205" y="0"/>
                  </a:moveTo>
                  <a:cubicBezTo>
                    <a:pt x="2" y="0"/>
                    <a:pt x="2" y="0"/>
                    <a:pt x="2" y="0"/>
                  </a:cubicBezTo>
                  <a:cubicBezTo>
                    <a:pt x="1" y="0"/>
                    <a:pt x="0" y="1"/>
                    <a:pt x="0" y="2"/>
                  </a:cubicBezTo>
                  <a:cubicBezTo>
                    <a:pt x="0" y="4"/>
                    <a:pt x="0" y="4"/>
                    <a:pt x="0" y="4"/>
                  </a:cubicBezTo>
                  <a:cubicBezTo>
                    <a:pt x="0" y="5"/>
                    <a:pt x="1" y="6"/>
                    <a:pt x="2" y="6"/>
                  </a:cubicBezTo>
                  <a:cubicBezTo>
                    <a:pt x="205" y="6"/>
                    <a:pt x="205" y="6"/>
                    <a:pt x="205" y="6"/>
                  </a:cubicBezTo>
                  <a:cubicBezTo>
                    <a:pt x="206" y="6"/>
                    <a:pt x="207" y="5"/>
                    <a:pt x="207" y="4"/>
                  </a:cubicBezTo>
                  <a:cubicBezTo>
                    <a:pt x="207" y="2"/>
                    <a:pt x="207" y="2"/>
                    <a:pt x="207" y="2"/>
                  </a:cubicBezTo>
                  <a:cubicBezTo>
                    <a:pt x="207" y="1"/>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bwMode="auto">
            <a:xfrm>
              <a:off x="9559926" y="5280025"/>
              <a:ext cx="271463" cy="7938"/>
            </a:xfrm>
            <a:custGeom>
              <a:avLst/>
              <a:gdLst>
                <a:gd name="T0" fmla="*/ 205 w 207"/>
                <a:gd name="T1" fmla="*/ 0 h 6"/>
                <a:gd name="T2" fmla="*/ 2 w 207"/>
                <a:gd name="T3" fmla="*/ 0 h 6"/>
                <a:gd name="T4" fmla="*/ 0 w 207"/>
                <a:gd name="T5" fmla="*/ 2 h 6"/>
                <a:gd name="T6" fmla="*/ 0 w 207"/>
                <a:gd name="T7" fmla="*/ 4 h 6"/>
                <a:gd name="T8" fmla="*/ 2 w 207"/>
                <a:gd name="T9" fmla="*/ 6 h 6"/>
                <a:gd name="T10" fmla="*/ 205 w 207"/>
                <a:gd name="T11" fmla="*/ 6 h 6"/>
                <a:gd name="T12" fmla="*/ 207 w 207"/>
                <a:gd name="T13" fmla="*/ 4 h 6"/>
                <a:gd name="T14" fmla="*/ 207 w 207"/>
                <a:gd name="T15" fmla="*/ 2 h 6"/>
                <a:gd name="T16" fmla="*/ 205 w 20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6">
                  <a:moveTo>
                    <a:pt x="205" y="0"/>
                  </a:moveTo>
                  <a:cubicBezTo>
                    <a:pt x="2" y="0"/>
                    <a:pt x="2" y="0"/>
                    <a:pt x="2" y="0"/>
                  </a:cubicBezTo>
                  <a:cubicBezTo>
                    <a:pt x="1" y="0"/>
                    <a:pt x="0" y="0"/>
                    <a:pt x="0" y="2"/>
                  </a:cubicBezTo>
                  <a:cubicBezTo>
                    <a:pt x="0" y="4"/>
                    <a:pt x="0" y="4"/>
                    <a:pt x="0" y="4"/>
                  </a:cubicBezTo>
                  <a:cubicBezTo>
                    <a:pt x="0" y="5"/>
                    <a:pt x="1" y="6"/>
                    <a:pt x="2" y="6"/>
                  </a:cubicBezTo>
                  <a:cubicBezTo>
                    <a:pt x="205" y="6"/>
                    <a:pt x="205" y="6"/>
                    <a:pt x="205" y="6"/>
                  </a:cubicBezTo>
                  <a:cubicBezTo>
                    <a:pt x="206" y="6"/>
                    <a:pt x="207" y="5"/>
                    <a:pt x="207" y="4"/>
                  </a:cubicBezTo>
                  <a:cubicBezTo>
                    <a:pt x="207" y="2"/>
                    <a:pt x="207" y="2"/>
                    <a:pt x="207" y="2"/>
                  </a:cubicBezTo>
                  <a:cubicBezTo>
                    <a:pt x="207" y="0"/>
                    <a:pt x="206" y="0"/>
                    <a:pt x="205"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Rectangle 25"/>
            <p:cNvSpPr>
              <a:spLocks noChangeArrowheads="1"/>
            </p:cNvSpPr>
            <p:nvPr/>
          </p:nvSpPr>
          <p:spPr bwMode="auto">
            <a:xfrm>
              <a:off x="9607551" y="4859338"/>
              <a:ext cx="176213" cy="3016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6"/>
            <p:cNvSpPr>
              <a:spLocks noChangeArrowheads="1"/>
            </p:cNvSpPr>
            <p:nvPr/>
          </p:nvSpPr>
          <p:spPr bwMode="auto">
            <a:xfrm>
              <a:off x="9607551" y="4859338"/>
              <a:ext cx="176213" cy="15875"/>
            </a:xfrm>
            <a:prstGeom prst="rect">
              <a:avLst/>
            </a:prstGeom>
            <a:solidFill>
              <a:srgbClr val="B0A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Oval 27"/>
            <p:cNvSpPr>
              <a:spLocks noChangeArrowheads="1"/>
            </p:cNvSpPr>
            <p:nvPr/>
          </p:nvSpPr>
          <p:spPr bwMode="auto">
            <a:xfrm>
              <a:off x="9671051" y="4870450"/>
              <a:ext cx="9525" cy="9525"/>
            </a:xfrm>
            <a:prstGeom prst="ellipse">
              <a:avLst/>
            </a:pr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28"/>
            <p:cNvSpPr>
              <a:spLocks noChangeArrowheads="1"/>
            </p:cNvSpPr>
            <p:nvPr/>
          </p:nvSpPr>
          <p:spPr bwMode="auto">
            <a:xfrm>
              <a:off x="9710738" y="4870450"/>
              <a:ext cx="9525" cy="9525"/>
            </a:xfrm>
            <a:prstGeom prst="ellipse">
              <a:avLst/>
            </a:pr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
            <p:cNvSpPr/>
            <p:nvPr/>
          </p:nvSpPr>
          <p:spPr bwMode="auto">
            <a:xfrm>
              <a:off x="9696451" y="5207000"/>
              <a:ext cx="331788" cy="625475"/>
            </a:xfrm>
            <a:custGeom>
              <a:avLst/>
              <a:gdLst>
                <a:gd name="T0" fmla="*/ 0 w 254"/>
                <a:gd name="T1" fmla="*/ 186 h 478"/>
                <a:gd name="T2" fmla="*/ 156 w 254"/>
                <a:gd name="T3" fmla="*/ 186 h 478"/>
                <a:gd name="T4" fmla="*/ 96 w 254"/>
                <a:gd name="T5" fmla="*/ 38 h 478"/>
                <a:gd name="T6" fmla="*/ 163 w 254"/>
                <a:gd name="T7" fmla="*/ 0 h 478"/>
                <a:gd name="T8" fmla="*/ 251 w 254"/>
                <a:gd name="T9" fmla="*/ 179 h 478"/>
                <a:gd name="T10" fmla="*/ 248 w 254"/>
                <a:gd name="T11" fmla="*/ 351 h 478"/>
                <a:gd name="T12" fmla="*/ 158 w 254"/>
                <a:gd name="T13" fmla="*/ 475 h 478"/>
                <a:gd name="T14" fmla="*/ 140 w 254"/>
                <a:gd name="T15" fmla="*/ 475 h 478"/>
                <a:gd name="T16" fmla="*/ 52 w 254"/>
                <a:gd name="T17" fmla="*/ 317 h 478"/>
                <a:gd name="T18" fmla="*/ 0 w 254"/>
                <a:gd name="T19" fmla="*/ 18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78">
                  <a:moveTo>
                    <a:pt x="0" y="186"/>
                  </a:moveTo>
                  <a:cubicBezTo>
                    <a:pt x="156" y="186"/>
                    <a:pt x="156" y="186"/>
                    <a:pt x="156" y="186"/>
                  </a:cubicBezTo>
                  <a:cubicBezTo>
                    <a:pt x="156" y="186"/>
                    <a:pt x="100" y="38"/>
                    <a:pt x="96" y="38"/>
                  </a:cubicBezTo>
                  <a:cubicBezTo>
                    <a:pt x="163" y="0"/>
                    <a:pt x="163" y="0"/>
                    <a:pt x="163" y="0"/>
                  </a:cubicBezTo>
                  <a:cubicBezTo>
                    <a:pt x="163" y="0"/>
                    <a:pt x="249" y="172"/>
                    <a:pt x="251" y="179"/>
                  </a:cubicBezTo>
                  <a:cubicBezTo>
                    <a:pt x="254" y="187"/>
                    <a:pt x="254" y="338"/>
                    <a:pt x="248" y="351"/>
                  </a:cubicBezTo>
                  <a:cubicBezTo>
                    <a:pt x="241" y="364"/>
                    <a:pt x="168" y="472"/>
                    <a:pt x="158" y="475"/>
                  </a:cubicBezTo>
                  <a:cubicBezTo>
                    <a:pt x="149" y="478"/>
                    <a:pt x="140" y="475"/>
                    <a:pt x="140" y="475"/>
                  </a:cubicBezTo>
                  <a:cubicBezTo>
                    <a:pt x="52" y="317"/>
                    <a:pt x="52" y="317"/>
                    <a:pt x="52" y="317"/>
                  </a:cubicBezTo>
                  <a:lnTo>
                    <a:pt x="0" y="186"/>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bwMode="auto">
            <a:xfrm>
              <a:off x="9896476" y="5549900"/>
              <a:ext cx="28575" cy="106363"/>
            </a:xfrm>
            <a:custGeom>
              <a:avLst/>
              <a:gdLst>
                <a:gd name="T0" fmla="*/ 9 w 22"/>
                <a:gd name="T1" fmla="*/ 81 h 81"/>
                <a:gd name="T2" fmla="*/ 0 w 22"/>
                <a:gd name="T3" fmla="*/ 32 h 81"/>
                <a:gd name="T4" fmla="*/ 0 w 22"/>
                <a:gd name="T5" fmla="*/ 17 h 81"/>
                <a:gd name="T6" fmla="*/ 9 w 22"/>
                <a:gd name="T7" fmla="*/ 49 h 81"/>
                <a:gd name="T8" fmla="*/ 15 w 22"/>
                <a:gd name="T9" fmla="*/ 0 h 81"/>
                <a:gd name="T10" fmla="*/ 9 w 22"/>
                <a:gd name="T11" fmla="*/ 81 h 81"/>
              </a:gdLst>
              <a:ahLst/>
              <a:cxnLst>
                <a:cxn ang="0">
                  <a:pos x="T0" y="T1"/>
                </a:cxn>
                <a:cxn ang="0">
                  <a:pos x="T2" y="T3"/>
                </a:cxn>
                <a:cxn ang="0">
                  <a:pos x="T4" y="T5"/>
                </a:cxn>
                <a:cxn ang="0">
                  <a:pos x="T6" y="T7"/>
                </a:cxn>
                <a:cxn ang="0">
                  <a:pos x="T8" y="T9"/>
                </a:cxn>
                <a:cxn ang="0">
                  <a:pos x="T10" y="T11"/>
                </a:cxn>
              </a:cxnLst>
              <a:rect l="0" t="0" r="r" b="b"/>
              <a:pathLst>
                <a:path w="22" h="81">
                  <a:moveTo>
                    <a:pt x="9" y="81"/>
                  </a:moveTo>
                  <a:cubicBezTo>
                    <a:pt x="0" y="32"/>
                    <a:pt x="0" y="32"/>
                    <a:pt x="0" y="32"/>
                  </a:cubicBezTo>
                  <a:cubicBezTo>
                    <a:pt x="0" y="17"/>
                    <a:pt x="0" y="17"/>
                    <a:pt x="0" y="17"/>
                  </a:cubicBezTo>
                  <a:cubicBezTo>
                    <a:pt x="0" y="17"/>
                    <a:pt x="7" y="55"/>
                    <a:pt x="9" y="49"/>
                  </a:cubicBezTo>
                  <a:cubicBezTo>
                    <a:pt x="12" y="43"/>
                    <a:pt x="15" y="0"/>
                    <a:pt x="15" y="0"/>
                  </a:cubicBezTo>
                  <a:cubicBezTo>
                    <a:pt x="15" y="0"/>
                    <a:pt x="22" y="57"/>
                    <a:pt x="9" y="81"/>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
            <p:cNvSpPr/>
            <p:nvPr/>
          </p:nvSpPr>
          <p:spPr bwMode="auto">
            <a:xfrm>
              <a:off x="9879013" y="5451475"/>
              <a:ext cx="36513" cy="184150"/>
            </a:xfrm>
            <a:custGeom>
              <a:avLst/>
              <a:gdLst>
                <a:gd name="T0" fmla="*/ 14 w 23"/>
                <a:gd name="T1" fmla="*/ 0 h 116"/>
                <a:gd name="T2" fmla="*/ 23 w 23"/>
                <a:gd name="T3" fmla="*/ 67 h 116"/>
                <a:gd name="T4" fmla="*/ 23 w 23"/>
                <a:gd name="T5" fmla="*/ 116 h 116"/>
                <a:gd name="T6" fmla="*/ 14 w 23"/>
                <a:gd name="T7" fmla="*/ 95 h 116"/>
                <a:gd name="T8" fmla="*/ 0 w 23"/>
                <a:gd name="T9" fmla="*/ 0 h 116"/>
                <a:gd name="T10" fmla="*/ 14 w 23"/>
                <a:gd name="T11" fmla="*/ 0 h 116"/>
              </a:gdLst>
              <a:ahLst/>
              <a:cxnLst>
                <a:cxn ang="0">
                  <a:pos x="T0" y="T1"/>
                </a:cxn>
                <a:cxn ang="0">
                  <a:pos x="T2" y="T3"/>
                </a:cxn>
                <a:cxn ang="0">
                  <a:pos x="T4" y="T5"/>
                </a:cxn>
                <a:cxn ang="0">
                  <a:pos x="T6" y="T7"/>
                </a:cxn>
                <a:cxn ang="0">
                  <a:pos x="T8" y="T9"/>
                </a:cxn>
                <a:cxn ang="0">
                  <a:pos x="T10" y="T11"/>
                </a:cxn>
              </a:cxnLst>
              <a:rect l="0" t="0" r="r" b="b"/>
              <a:pathLst>
                <a:path w="23" h="116">
                  <a:moveTo>
                    <a:pt x="14" y="0"/>
                  </a:moveTo>
                  <a:lnTo>
                    <a:pt x="23" y="67"/>
                  </a:lnTo>
                  <a:lnTo>
                    <a:pt x="23" y="116"/>
                  </a:lnTo>
                  <a:lnTo>
                    <a:pt x="14" y="95"/>
                  </a:lnTo>
                  <a:lnTo>
                    <a:pt x="0" y="0"/>
                  </a:lnTo>
                  <a:lnTo>
                    <a:pt x="14" y="0"/>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bwMode="auto">
            <a:xfrm>
              <a:off x="9818688" y="5195888"/>
              <a:ext cx="87313" cy="58738"/>
            </a:xfrm>
            <a:custGeom>
              <a:avLst/>
              <a:gdLst>
                <a:gd name="T0" fmla="*/ 5 w 55"/>
                <a:gd name="T1" fmla="*/ 37 h 37"/>
                <a:gd name="T2" fmla="*/ 0 w 55"/>
                <a:gd name="T3" fmla="*/ 27 h 37"/>
                <a:gd name="T4" fmla="*/ 44 w 55"/>
                <a:gd name="T5" fmla="*/ 3 h 37"/>
                <a:gd name="T6" fmla="*/ 51 w 55"/>
                <a:gd name="T7" fmla="*/ 0 h 37"/>
                <a:gd name="T8" fmla="*/ 55 w 55"/>
                <a:gd name="T9" fmla="*/ 9 h 37"/>
                <a:gd name="T10" fmla="*/ 5 w 55"/>
                <a:gd name="T11" fmla="*/ 37 h 37"/>
              </a:gdLst>
              <a:ahLst/>
              <a:cxnLst>
                <a:cxn ang="0">
                  <a:pos x="T0" y="T1"/>
                </a:cxn>
                <a:cxn ang="0">
                  <a:pos x="T2" y="T3"/>
                </a:cxn>
                <a:cxn ang="0">
                  <a:pos x="T4" y="T5"/>
                </a:cxn>
                <a:cxn ang="0">
                  <a:pos x="T6" y="T7"/>
                </a:cxn>
                <a:cxn ang="0">
                  <a:pos x="T8" y="T9"/>
                </a:cxn>
                <a:cxn ang="0">
                  <a:pos x="T10" y="T11"/>
                </a:cxn>
              </a:cxnLst>
              <a:rect l="0" t="0" r="r" b="b"/>
              <a:pathLst>
                <a:path w="55" h="37">
                  <a:moveTo>
                    <a:pt x="5" y="37"/>
                  </a:moveTo>
                  <a:lnTo>
                    <a:pt x="0" y="27"/>
                  </a:lnTo>
                  <a:lnTo>
                    <a:pt x="44" y="3"/>
                  </a:lnTo>
                  <a:lnTo>
                    <a:pt x="51" y="0"/>
                  </a:lnTo>
                  <a:lnTo>
                    <a:pt x="55" y="9"/>
                  </a:lnTo>
                  <a:lnTo>
                    <a:pt x="5"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bwMode="auto">
            <a:xfrm>
              <a:off x="9750426" y="5000625"/>
              <a:ext cx="134938" cy="233363"/>
            </a:xfrm>
            <a:custGeom>
              <a:avLst/>
              <a:gdLst>
                <a:gd name="T0" fmla="*/ 103 w 103"/>
                <a:gd name="T1" fmla="*/ 155 h 178"/>
                <a:gd name="T2" fmla="*/ 80 w 103"/>
                <a:gd name="T3" fmla="*/ 104 h 178"/>
                <a:gd name="T4" fmla="*/ 64 w 103"/>
                <a:gd name="T5" fmla="*/ 27 h 178"/>
                <a:gd name="T6" fmla="*/ 18 w 103"/>
                <a:gd name="T7" fmla="*/ 4 h 178"/>
                <a:gd name="T8" fmla="*/ 1 w 103"/>
                <a:gd name="T9" fmla="*/ 66 h 178"/>
                <a:gd name="T10" fmla="*/ 19 w 103"/>
                <a:gd name="T11" fmla="*/ 134 h 178"/>
                <a:gd name="T12" fmla="*/ 53 w 103"/>
                <a:gd name="T13" fmla="*/ 165 h 178"/>
                <a:gd name="T14" fmla="*/ 61 w 103"/>
                <a:gd name="T15" fmla="*/ 178 h 178"/>
                <a:gd name="T16" fmla="*/ 103 w 103"/>
                <a:gd name="T17" fmla="*/ 1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8">
                  <a:moveTo>
                    <a:pt x="103" y="155"/>
                  </a:moveTo>
                  <a:cubicBezTo>
                    <a:pt x="102" y="151"/>
                    <a:pt x="80" y="107"/>
                    <a:pt x="80" y="104"/>
                  </a:cubicBezTo>
                  <a:cubicBezTo>
                    <a:pt x="80" y="101"/>
                    <a:pt x="69" y="32"/>
                    <a:pt x="64" y="27"/>
                  </a:cubicBezTo>
                  <a:cubicBezTo>
                    <a:pt x="59" y="22"/>
                    <a:pt x="24" y="0"/>
                    <a:pt x="18" y="4"/>
                  </a:cubicBezTo>
                  <a:cubicBezTo>
                    <a:pt x="12" y="8"/>
                    <a:pt x="0" y="57"/>
                    <a:pt x="1" y="66"/>
                  </a:cubicBezTo>
                  <a:cubicBezTo>
                    <a:pt x="2" y="74"/>
                    <a:pt x="13" y="126"/>
                    <a:pt x="19" y="134"/>
                  </a:cubicBezTo>
                  <a:cubicBezTo>
                    <a:pt x="25" y="141"/>
                    <a:pt x="49" y="163"/>
                    <a:pt x="53" y="165"/>
                  </a:cubicBezTo>
                  <a:cubicBezTo>
                    <a:pt x="57" y="167"/>
                    <a:pt x="61" y="178"/>
                    <a:pt x="61" y="178"/>
                  </a:cubicBezTo>
                  <a:lnTo>
                    <a:pt x="103" y="155"/>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bwMode="auto">
            <a:xfrm>
              <a:off x="9696451" y="5649913"/>
              <a:ext cx="161925" cy="373063"/>
            </a:xfrm>
            <a:custGeom>
              <a:avLst/>
              <a:gdLst>
                <a:gd name="T0" fmla="*/ 0 w 124"/>
                <a:gd name="T1" fmla="*/ 285 h 285"/>
                <a:gd name="T2" fmla="*/ 111 w 124"/>
                <a:gd name="T3" fmla="*/ 243 h 285"/>
                <a:gd name="T4" fmla="*/ 124 w 124"/>
                <a:gd name="T5" fmla="*/ 146 h 285"/>
                <a:gd name="T6" fmla="*/ 119 w 124"/>
                <a:gd name="T7" fmla="*/ 94 h 285"/>
                <a:gd name="T8" fmla="*/ 0 w 124"/>
                <a:gd name="T9" fmla="*/ 0 h 285"/>
                <a:gd name="T10" fmla="*/ 0 w 124"/>
                <a:gd name="T11" fmla="*/ 285 h 285"/>
              </a:gdLst>
              <a:ahLst/>
              <a:cxnLst>
                <a:cxn ang="0">
                  <a:pos x="T0" y="T1"/>
                </a:cxn>
                <a:cxn ang="0">
                  <a:pos x="T2" y="T3"/>
                </a:cxn>
                <a:cxn ang="0">
                  <a:pos x="T4" y="T5"/>
                </a:cxn>
                <a:cxn ang="0">
                  <a:pos x="T6" y="T7"/>
                </a:cxn>
                <a:cxn ang="0">
                  <a:pos x="T8" y="T9"/>
                </a:cxn>
                <a:cxn ang="0">
                  <a:pos x="T10" y="T11"/>
                </a:cxn>
              </a:cxnLst>
              <a:rect l="0" t="0" r="r" b="b"/>
              <a:pathLst>
                <a:path w="124" h="285">
                  <a:moveTo>
                    <a:pt x="0" y="285"/>
                  </a:moveTo>
                  <a:cubicBezTo>
                    <a:pt x="6" y="285"/>
                    <a:pt x="100" y="274"/>
                    <a:pt x="111" y="243"/>
                  </a:cubicBezTo>
                  <a:cubicBezTo>
                    <a:pt x="122" y="213"/>
                    <a:pt x="124" y="146"/>
                    <a:pt x="124" y="146"/>
                  </a:cubicBezTo>
                  <a:cubicBezTo>
                    <a:pt x="119" y="94"/>
                    <a:pt x="119" y="94"/>
                    <a:pt x="119" y="94"/>
                  </a:cubicBezTo>
                  <a:cubicBezTo>
                    <a:pt x="119" y="94"/>
                    <a:pt x="59" y="7"/>
                    <a:pt x="0" y="0"/>
                  </a:cubicBezTo>
                  <a:lnTo>
                    <a:pt x="0" y="285"/>
                  </a:lnTo>
                  <a:close/>
                </a:path>
              </a:pathLst>
            </a:custGeom>
            <a:solidFill>
              <a:srgbClr val="CD3E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bwMode="auto">
            <a:xfrm>
              <a:off x="9361488" y="5207000"/>
              <a:ext cx="334963" cy="625475"/>
            </a:xfrm>
            <a:custGeom>
              <a:avLst/>
              <a:gdLst>
                <a:gd name="T0" fmla="*/ 255 w 255"/>
                <a:gd name="T1" fmla="*/ 186 h 478"/>
                <a:gd name="T2" fmla="*/ 98 w 255"/>
                <a:gd name="T3" fmla="*/ 186 h 478"/>
                <a:gd name="T4" fmla="*/ 158 w 255"/>
                <a:gd name="T5" fmla="*/ 38 h 478"/>
                <a:gd name="T6" fmla="*/ 91 w 255"/>
                <a:gd name="T7" fmla="*/ 0 h 478"/>
                <a:gd name="T8" fmla="*/ 3 w 255"/>
                <a:gd name="T9" fmla="*/ 179 h 478"/>
                <a:gd name="T10" fmla="*/ 7 w 255"/>
                <a:gd name="T11" fmla="*/ 351 h 478"/>
                <a:gd name="T12" fmla="*/ 96 w 255"/>
                <a:gd name="T13" fmla="*/ 475 h 478"/>
                <a:gd name="T14" fmla="*/ 114 w 255"/>
                <a:gd name="T15" fmla="*/ 475 h 478"/>
                <a:gd name="T16" fmla="*/ 202 w 255"/>
                <a:gd name="T17" fmla="*/ 317 h 478"/>
                <a:gd name="T18" fmla="*/ 255 w 255"/>
                <a:gd name="T19" fmla="*/ 18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8">
                  <a:moveTo>
                    <a:pt x="255" y="186"/>
                  </a:moveTo>
                  <a:cubicBezTo>
                    <a:pt x="98" y="186"/>
                    <a:pt x="98" y="186"/>
                    <a:pt x="98" y="186"/>
                  </a:cubicBezTo>
                  <a:cubicBezTo>
                    <a:pt x="98" y="186"/>
                    <a:pt x="155" y="38"/>
                    <a:pt x="158" y="38"/>
                  </a:cubicBezTo>
                  <a:cubicBezTo>
                    <a:pt x="91" y="0"/>
                    <a:pt x="91" y="0"/>
                    <a:pt x="91" y="0"/>
                  </a:cubicBezTo>
                  <a:cubicBezTo>
                    <a:pt x="91" y="0"/>
                    <a:pt x="6" y="172"/>
                    <a:pt x="3" y="179"/>
                  </a:cubicBezTo>
                  <a:cubicBezTo>
                    <a:pt x="0" y="187"/>
                    <a:pt x="0" y="338"/>
                    <a:pt x="7" y="351"/>
                  </a:cubicBezTo>
                  <a:cubicBezTo>
                    <a:pt x="13" y="364"/>
                    <a:pt x="87" y="472"/>
                    <a:pt x="96" y="475"/>
                  </a:cubicBezTo>
                  <a:cubicBezTo>
                    <a:pt x="105" y="478"/>
                    <a:pt x="114" y="475"/>
                    <a:pt x="114" y="475"/>
                  </a:cubicBezTo>
                  <a:cubicBezTo>
                    <a:pt x="202" y="317"/>
                    <a:pt x="202" y="317"/>
                    <a:pt x="202" y="317"/>
                  </a:cubicBezTo>
                  <a:lnTo>
                    <a:pt x="255" y="186"/>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bwMode="auto">
            <a:xfrm>
              <a:off x="9466263" y="5549900"/>
              <a:ext cx="28575" cy="106363"/>
            </a:xfrm>
            <a:custGeom>
              <a:avLst/>
              <a:gdLst>
                <a:gd name="T0" fmla="*/ 13 w 22"/>
                <a:gd name="T1" fmla="*/ 81 h 81"/>
                <a:gd name="T2" fmla="*/ 22 w 22"/>
                <a:gd name="T3" fmla="*/ 32 h 81"/>
                <a:gd name="T4" fmla="*/ 22 w 22"/>
                <a:gd name="T5" fmla="*/ 17 h 81"/>
                <a:gd name="T6" fmla="*/ 13 w 22"/>
                <a:gd name="T7" fmla="*/ 49 h 81"/>
                <a:gd name="T8" fmla="*/ 8 w 22"/>
                <a:gd name="T9" fmla="*/ 0 h 81"/>
                <a:gd name="T10" fmla="*/ 13 w 22"/>
                <a:gd name="T11" fmla="*/ 81 h 81"/>
              </a:gdLst>
              <a:ahLst/>
              <a:cxnLst>
                <a:cxn ang="0">
                  <a:pos x="T0" y="T1"/>
                </a:cxn>
                <a:cxn ang="0">
                  <a:pos x="T2" y="T3"/>
                </a:cxn>
                <a:cxn ang="0">
                  <a:pos x="T4" y="T5"/>
                </a:cxn>
                <a:cxn ang="0">
                  <a:pos x="T6" y="T7"/>
                </a:cxn>
                <a:cxn ang="0">
                  <a:pos x="T8" y="T9"/>
                </a:cxn>
                <a:cxn ang="0">
                  <a:pos x="T10" y="T11"/>
                </a:cxn>
              </a:cxnLst>
              <a:rect l="0" t="0" r="r" b="b"/>
              <a:pathLst>
                <a:path w="22" h="81">
                  <a:moveTo>
                    <a:pt x="13" y="81"/>
                  </a:moveTo>
                  <a:cubicBezTo>
                    <a:pt x="22" y="32"/>
                    <a:pt x="22" y="32"/>
                    <a:pt x="22" y="32"/>
                  </a:cubicBezTo>
                  <a:cubicBezTo>
                    <a:pt x="22" y="17"/>
                    <a:pt x="22" y="17"/>
                    <a:pt x="22" y="17"/>
                  </a:cubicBezTo>
                  <a:cubicBezTo>
                    <a:pt x="22" y="17"/>
                    <a:pt x="15" y="55"/>
                    <a:pt x="13" y="49"/>
                  </a:cubicBezTo>
                  <a:cubicBezTo>
                    <a:pt x="10" y="43"/>
                    <a:pt x="8" y="0"/>
                    <a:pt x="8" y="0"/>
                  </a:cubicBezTo>
                  <a:cubicBezTo>
                    <a:pt x="8" y="0"/>
                    <a:pt x="0" y="57"/>
                    <a:pt x="13" y="81"/>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
            <p:cNvSpPr/>
            <p:nvPr/>
          </p:nvSpPr>
          <p:spPr bwMode="auto">
            <a:xfrm>
              <a:off x="9475788" y="5451475"/>
              <a:ext cx="34925" cy="184150"/>
            </a:xfrm>
            <a:custGeom>
              <a:avLst/>
              <a:gdLst>
                <a:gd name="T0" fmla="*/ 9 w 22"/>
                <a:gd name="T1" fmla="*/ 0 h 116"/>
                <a:gd name="T2" fmla="*/ 0 w 22"/>
                <a:gd name="T3" fmla="*/ 67 h 116"/>
                <a:gd name="T4" fmla="*/ 0 w 22"/>
                <a:gd name="T5" fmla="*/ 116 h 116"/>
                <a:gd name="T6" fmla="*/ 9 w 22"/>
                <a:gd name="T7" fmla="*/ 95 h 116"/>
                <a:gd name="T8" fmla="*/ 22 w 22"/>
                <a:gd name="T9" fmla="*/ 0 h 116"/>
                <a:gd name="T10" fmla="*/ 9 w 22"/>
                <a:gd name="T11" fmla="*/ 0 h 116"/>
              </a:gdLst>
              <a:ahLst/>
              <a:cxnLst>
                <a:cxn ang="0">
                  <a:pos x="T0" y="T1"/>
                </a:cxn>
                <a:cxn ang="0">
                  <a:pos x="T2" y="T3"/>
                </a:cxn>
                <a:cxn ang="0">
                  <a:pos x="T4" y="T5"/>
                </a:cxn>
                <a:cxn ang="0">
                  <a:pos x="T6" y="T7"/>
                </a:cxn>
                <a:cxn ang="0">
                  <a:pos x="T8" y="T9"/>
                </a:cxn>
                <a:cxn ang="0">
                  <a:pos x="T10" y="T11"/>
                </a:cxn>
              </a:cxnLst>
              <a:rect l="0" t="0" r="r" b="b"/>
              <a:pathLst>
                <a:path w="22" h="116">
                  <a:moveTo>
                    <a:pt x="9" y="0"/>
                  </a:moveTo>
                  <a:lnTo>
                    <a:pt x="0" y="67"/>
                  </a:lnTo>
                  <a:lnTo>
                    <a:pt x="0" y="116"/>
                  </a:lnTo>
                  <a:lnTo>
                    <a:pt x="9" y="95"/>
                  </a:lnTo>
                  <a:lnTo>
                    <a:pt x="22" y="0"/>
                  </a:lnTo>
                  <a:lnTo>
                    <a:pt x="9" y="0"/>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
            <p:cNvSpPr/>
            <p:nvPr/>
          </p:nvSpPr>
          <p:spPr bwMode="auto">
            <a:xfrm>
              <a:off x="9485313" y="5195888"/>
              <a:ext cx="85725" cy="58738"/>
            </a:xfrm>
            <a:custGeom>
              <a:avLst/>
              <a:gdLst>
                <a:gd name="T0" fmla="*/ 50 w 54"/>
                <a:gd name="T1" fmla="*/ 37 h 37"/>
                <a:gd name="T2" fmla="*/ 54 w 54"/>
                <a:gd name="T3" fmla="*/ 27 h 37"/>
                <a:gd name="T4" fmla="*/ 11 w 54"/>
                <a:gd name="T5" fmla="*/ 3 h 37"/>
                <a:gd name="T6" fmla="*/ 4 w 54"/>
                <a:gd name="T7" fmla="*/ 0 h 37"/>
                <a:gd name="T8" fmla="*/ 0 w 54"/>
                <a:gd name="T9" fmla="*/ 9 h 37"/>
                <a:gd name="T10" fmla="*/ 50 w 54"/>
                <a:gd name="T11" fmla="*/ 37 h 37"/>
              </a:gdLst>
              <a:ahLst/>
              <a:cxnLst>
                <a:cxn ang="0">
                  <a:pos x="T0" y="T1"/>
                </a:cxn>
                <a:cxn ang="0">
                  <a:pos x="T2" y="T3"/>
                </a:cxn>
                <a:cxn ang="0">
                  <a:pos x="T4" y="T5"/>
                </a:cxn>
                <a:cxn ang="0">
                  <a:pos x="T6" y="T7"/>
                </a:cxn>
                <a:cxn ang="0">
                  <a:pos x="T8" y="T9"/>
                </a:cxn>
                <a:cxn ang="0">
                  <a:pos x="T10" y="T11"/>
                </a:cxn>
              </a:cxnLst>
              <a:rect l="0" t="0" r="r" b="b"/>
              <a:pathLst>
                <a:path w="54" h="37">
                  <a:moveTo>
                    <a:pt x="50" y="37"/>
                  </a:moveTo>
                  <a:lnTo>
                    <a:pt x="54" y="27"/>
                  </a:lnTo>
                  <a:lnTo>
                    <a:pt x="11" y="3"/>
                  </a:lnTo>
                  <a:lnTo>
                    <a:pt x="4" y="0"/>
                  </a:lnTo>
                  <a:lnTo>
                    <a:pt x="0" y="9"/>
                  </a:lnTo>
                  <a:lnTo>
                    <a:pt x="5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
            <p:cNvSpPr/>
            <p:nvPr/>
          </p:nvSpPr>
          <p:spPr bwMode="auto">
            <a:xfrm>
              <a:off x="9507538" y="5000625"/>
              <a:ext cx="133350" cy="233363"/>
            </a:xfrm>
            <a:custGeom>
              <a:avLst/>
              <a:gdLst>
                <a:gd name="T0" fmla="*/ 0 w 102"/>
                <a:gd name="T1" fmla="*/ 155 h 178"/>
                <a:gd name="T2" fmla="*/ 22 w 102"/>
                <a:gd name="T3" fmla="*/ 104 h 178"/>
                <a:gd name="T4" fmla="*/ 39 w 102"/>
                <a:gd name="T5" fmla="*/ 27 h 178"/>
                <a:gd name="T6" fmla="*/ 85 w 102"/>
                <a:gd name="T7" fmla="*/ 4 h 178"/>
                <a:gd name="T8" fmla="*/ 101 w 102"/>
                <a:gd name="T9" fmla="*/ 66 h 178"/>
                <a:gd name="T10" fmla="*/ 83 w 102"/>
                <a:gd name="T11" fmla="*/ 134 h 178"/>
                <a:gd name="T12" fmla="*/ 49 w 102"/>
                <a:gd name="T13" fmla="*/ 165 h 178"/>
                <a:gd name="T14" fmla="*/ 41 w 102"/>
                <a:gd name="T15" fmla="*/ 178 h 178"/>
                <a:gd name="T16" fmla="*/ 0 w 102"/>
                <a:gd name="T17" fmla="*/ 1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78">
                  <a:moveTo>
                    <a:pt x="0" y="155"/>
                  </a:moveTo>
                  <a:cubicBezTo>
                    <a:pt x="0" y="151"/>
                    <a:pt x="22" y="107"/>
                    <a:pt x="22" y="104"/>
                  </a:cubicBezTo>
                  <a:cubicBezTo>
                    <a:pt x="22" y="101"/>
                    <a:pt x="33" y="32"/>
                    <a:pt x="39" y="27"/>
                  </a:cubicBezTo>
                  <a:cubicBezTo>
                    <a:pt x="44" y="22"/>
                    <a:pt x="79" y="0"/>
                    <a:pt x="85" y="4"/>
                  </a:cubicBezTo>
                  <a:cubicBezTo>
                    <a:pt x="90" y="8"/>
                    <a:pt x="102" y="57"/>
                    <a:pt x="101" y="66"/>
                  </a:cubicBezTo>
                  <a:cubicBezTo>
                    <a:pt x="101" y="74"/>
                    <a:pt x="90" y="126"/>
                    <a:pt x="83" y="134"/>
                  </a:cubicBezTo>
                  <a:cubicBezTo>
                    <a:pt x="77" y="141"/>
                    <a:pt x="53" y="163"/>
                    <a:pt x="49" y="165"/>
                  </a:cubicBezTo>
                  <a:cubicBezTo>
                    <a:pt x="45" y="167"/>
                    <a:pt x="41" y="178"/>
                    <a:pt x="41" y="178"/>
                  </a:cubicBezTo>
                  <a:lnTo>
                    <a:pt x="0" y="155"/>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bwMode="auto">
            <a:xfrm>
              <a:off x="9615488" y="5451475"/>
              <a:ext cx="158750" cy="198438"/>
            </a:xfrm>
            <a:custGeom>
              <a:avLst/>
              <a:gdLst>
                <a:gd name="T0" fmla="*/ 61 w 121"/>
                <a:gd name="T1" fmla="*/ 0 h 152"/>
                <a:gd name="T2" fmla="*/ 0 w 121"/>
                <a:gd name="T3" fmla="*/ 152 h 152"/>
                <a:gd name="T4" fmla="*/ 61 w 121"/>
                <a:gd name="T5" fmla="*/ 131 h 152"/>
                <a:gd name="T6" fmla="*/ 121 w 121"/>
                <a:gd name="T7" fmla="*/ 152 h 152"/>
                <a:gd name="T8" fmla="*/ 61 w 121"/>
                <a:gd name="T9" fmla="*/ 0 h 152"/>
              </a:gdLst>
              <a:ahLst/>
              <a:cxnLst>
                <a:cxn ang="0">
                  <a:pos x="T0" y="T1"/>
                </a:cxn>
                <a:cxn ang="0">
                  <a:pos x="T2" y="T3"/>
                </a:cxn>
                <a:cxn ang="0">
                  <a:pos x="T4" y="T5"/>
                </a:cxn>
                <a:cxn ang="0">
                  <a:pos x="T6" y="T7"/>
                </a:cxn>
                <a:cxn ang="0">
                  <a:pos x="T8" y="T9"/>
                </a:cxn>
              </a:cxnLst>
              <a:rect l="0" t="0" r="r" b="b"/>
              <a:pathLst>
                <a:path w="121" h="152">
                  <a:moveTo>
                    <a:pt x="61" y="0"/>
                  </a:moveTo>
                  <a:cubicBezTo>
                    <a:pt x="61" y="0"/>
                    <a:pt x="12" y="123"/>
                    <a:pt x="0" y="152"/>
                  </a:cubicBezTo>
                  <a:cubicBezTo>
                    <a:pt x="61" y="131"/>
                    <a:pt x="61" y="131"/>
                    <a:pt x="61" y="131"/>
                  </a:cubicBezTo>
                  <a:cubicBezTo>
                    <a:pt x="121" y="152"/>
                    <a:pt x="121" y="152"/>
                    <a:pt x="121" y="152"/>
                  </a:cubicBezTo>
                  <a:cubicBezTo>
                    <a:pt x="110" y="123"/>
                    <a:pt x="61" y="0"/>
                    <a:pt x="61" y="0"/>
                  </a:cubicBezTo>
                  <a:close/>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
            <p:cNvSpPr/>
            <p:nvPr/>
          </p:nvSpPr>
          <p:spPr bwMode="auto">
            <a:xfrm>
              <a:off x="9505951" y="5581650"/>
              <a:ext cx="379413" cy="258763"/>
            </a:xfrm>
            <a:custGeom>
              <a:avLst/>
              <a:gdLst>
                <a:gd name="T0" fmla="*/ 281 w 289"/>
                <a:gd name="T1" fmla="*/ 147 h 198"/>
                <a:gd name="T2" fmla="*/ 259 w 289"/>
                <a:gd name="T3" fmla="*/ 131 h 198"/>
                <a:gd name="T4" fmla="*/ 233 w 289"/>
                <a:gd name="T5" fmla="*/ 62 h 198"/>
                <a:gd name="T6" fmla="*/ 145 w 289"/>
                <a:gd name="T7" fmla="*/ 0 h 198"/>
                <a:gd name="T8" fmla="*/ 56 w 289"/>
                <a:gd name="T9" fmla="*/ 62 h 198"/>
                <a:gd name="T10" fmla="*/ 31 w 289"/>
                <a:gd name="T11" fmla="*/ 131 h 198"/>
                <a:gd name="T12" fmla="*/ 8 w 289"/>
                <a:gd name="T13" fmla="*/ 147 h 198"/>
                <a:gd name="T14" fmla="*/ 8 w 289"/>
                <a:gd name="T15" fmla="*/ 198 h 198"/>
                <a:gd name="T16" fmla="*/ 21 w 289"/>
                <a:gd name="T17" fmla="*/ 198 h 198"/>
                <a:gd name="T18" fmla="*/ 26 w 289"/>
                <a:gd name="T19" fmla="*/ 146 h 198"/>
                <a:gd name="T20" fmla="*/ 145 w 289"/>
                <a:gd name="T21" fmla="*/ 52 h 198"/>
                <a:gd name="T22" fmla="*/ 264 w 289"/>
                <a:gd name="T23" fmla="*/ 146 h 198"/>
                <a:gd name="T24" fmla="*/ 269 w 289"/>
                <a:gd name="T25" fmla="*/ 198 h 198"/>
                <a:gd name="T26" fmla="*/ 281 w 289"/>
                <a:gd name="T27" fmla="*/ 198 h 198"/>
                <a:gd name="T28" fmla="*/ 281 w 289"/>
                <a:gd name="T29" fmla="*/ 14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98">
                  <a:moveTo>
                    <a:pt x="281" y="147"/>
                  </a:moveTo>
                  <a:cubicBezTo>
                    <a:pt x="280" y="138"/>
                    <a:pt x="259" y="131"/>
                    <a:pt x="259" y="131"/>
                  </a:cubicBezTo>
                  <a:cubicBezTo>
                    <a:pt x="259" y="131"/>
                    <a:pt x="242" y="83"/>
                    <a:pt x="233" y="62"/>
                  </a:cubicBezTo>
                  <a:cubicBezTo>
                    <a:pt x="224" y="42"/>
                    <a:pt x="145" y="0"/>
                    <a:pt x="145" y="0"/>
                  </a:cubicBezTo>
                  <a:cubicBezTo>
                    <a:pt x="145" y="0"/>
                    <a:pt x="65" y="42"/>
                    <a:pt x="56" y="62"/>
                  </a:cubicBezTo>
                  <a:cubicBezTo>
                    <a:pt x="47" y="83"/>
                    <a:pt x="31" y="131"/>
                    <a:pt x="31" y="131"/>
                  </a:cubicBezTo>
                  <a:cubicBezTo>
                    <a:pt x="31" y="131"/>
                    <a:pt x="9" y="138"/>
                    <a:pt x="8" y="147"/>
                  </a:cubicBezTo>
                  <a:cubicBezTo>
                    <a:pt x="7" y="156"/>
                    <a:pt x="0" y="198"/>
                    <a:pt x="8" y="198"/>
                  </a:cubicBezTo>
                  <a:cubicBezTo>
                    <a:pt x="15" y="198"/>
                    <a:pt x="21" y="198"/>
                    <a:pt x="21" y="198"/>
                  </a:cubicBezTo>
                  <a:cubicBezTo>
                    <a:pt x="26" y="146"/>
                    <a:pt x="26" y="146"/>
                    <a:pt x="26" y="146"/>
                  </a:cubicBezTo>
                  <a:cubicBezTo>
                    <a:pt x="26" y="146"/>
                    <a:pt x="104" y="52"/>
                    <a:pt x="145" y="52"/>
                  </a:cubicBezTo>
                  <a:cubicBezTo>
                    <a:pt x="185" y="52"/>
                    <a:pt x="264" y="146"/>
                    <a:pt x="264" y="146"/>
                  </a:cubicBezTo>
                  <a:cubicBezTo>
                    <a:pt x="269" y="198"/>
                    <a:pt x="269" y="198"/>
                    <a:pt x="269" y="198"/>
                  </a:cubicBezTo>
                  <a:cubicBezTo>
                    <a:pt x="269" y="198"/>
                    <a:pt x="274" y="198"/>
                    <a:pt x="281" y="198"/>
                  </a:cubicBezTo>
                  <a:cubicBezTo>
                    <a:pt x="289" y="198"/>
                    <a:pt x="283" y="156"/>
                    <a:pt x="281" y="147"/>
                  </a:cubicBezTo>
                  <a:close/>
                </a:path>
              </a:pathLst>
            </a:custGeom>
            <a:solidFill>
              <a:srgbClr val="FCC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2"/>
            <p:cNvSpPr/>
            <p:nvPr/>
          </p:nvSpPr>
          <p:spPr bwMode="auto">
            <a:xfrm>
              <a:off x="9532938" y="5635625"/>
              <a:ext cx="207963" cy="387350"/>
            </a:xfrm>
            <a:custGeom>
              <a:avLst/>
              <a:gdLst>
                <a:gd name="T0" fmla="*/ 81 w 158"/>
                <a:gd name="T1" fmla="*/ 28 h 296"/>
                <a:gd name="T2" fmla="*/ 81 w 158"/>
                <a:gd name="T3" fmla="*/ 28 h 296"/>
                <a:gd name="T4" fmla="*/ 5 w 158"/>
                <a:gd name="T5" fmla="*/ 105 h 296"/>
                <a:gd name="T6" fmla="*/ 0 w 158"/>
                <a:gd name="T7" fmla="*/ 157 h 296"/>
                <a:gd name="T8" fmla="*/ 12 w 158"/>
                <a:gd name="T9" fmla="*/ 254 h 296"/>
                <a:gd name="T10" fmla="*/ 124 w 158"/>
                <a:gd name="T11" fmla="*/ 296 h 296"/>
                <a:gd name="T12" fmla="*/ 124 w 158"/>
                <a:gd name="T13" fmla="*/ 28 h 296"/>
                <a:gd name="T14" fmla="*/ 158 w 158"/>
                <a:gd name="T15" fmla="*/ 0 h 296"/>
                <a:gd name="T16" fmla="*/ 81 w 158"/>
                <a:gd name="T17" fmla="*/ 2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96">
                  <a:moveTo>
                    <a:pt x="81" y="28"/>
                  </a:moveTo>
                  <a:cubicBezTo>
                    <a:pt x="81" y="28"/>
                    <a:pt x="81" y="28"/>
                    <a:pt x="81" y="28"/>
                  </a:cubicBezTo>
                  <a:cubicBezTo>
                    <a:pt x="39" y="55"/>
                    <a:pt x="5" y="105"/>
                    <a:pt x="5" y="105"/>
                  </a:cubicBezTo>
                  <a:cubicBezTo>
                    <a:pt x="0" y="157"/>
                    <a:pt x="0" y="157"/>
                    <a:pt x="0" y="157"/>
                  </a:cubicBezTo>
                  <a:cubicBezTo>
                    <a:pt x="0" y="157"/>
                    <a:pt x="1" y="224"/>
                    <a:pt x="12" y="254"/>
                  </a:cubicBezTo>
                  <a:cubicBezTo>
                    <a:pt x="24" y="285"/>
                    <a:pt x="117" y="296"/>
                    <a:pt x="124" y="296"/>
                  </a:cubicBezTo>
                  <a:cubicBezTo>
                    <a:pt x="124" y="28"/>
                    <a:pt x="124" y="28"/>
                    <a:pt x="124" y="28"/>
                  </a:cubicBezTo>
                  <a:cubicBezTo>
                    <a:pt x="124" y="15"/>
                    <a:pt x="158" y="0"/>
                    <a:pt x="158" y="0"/>
                  </a:cubicBezTo>
                  <a:cubicBezTo>
                    <a:pt x="115" y="4"/>
                    <a:pt x="84" y="26"/>
                    <a:pt x="81" y="28"/>
                  </a:cubicBezTo>
                  <a:close/>
                </a:path>
              </a:pathLst>
            </a:custGeom>
            <a:solidFill>
              <a:srgbClr val="AF3C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3"/>
            <p:cNvSpPr/>
            <p:nvPr/>
          </p:nvSpPr>
          <p:spPr bwMode="auto">
            <a:xfrm>
              <a:off x="8693151" y="5202238"/>
              <a:ext cx="333375" cy="625475"/>
            </a:xfrm>
            <a:custGeom>
              <a:avLst/>
              <a:gdLst>
                <a:gd name="T0" fmla="*/ 0 w 255"/>
                <a:gd name="T1" fmla="*/ 187 h 478"/>
                <a:gd name="T2" fmla="*/ 156 w 255"/>
                <a:gd name="T3" fmla="*/ 187 h 478"/>
                <a:gd name="T4" fmla="*/ 96 w 255"/>
                <a:gd name="T5" fmla="*/ 38 h 478"/>
                <a:gd name="T6" fmla="*/ 163 w 255"/>
                <a:gd name="T7" fmla="*/ 0 h 478"/>
                <a:gd name="T8" fmla="*/ 251 w 255"/>
                <a:gd name="T9" fmla="*/ 179 h 478"/>
                <a:gd name="T10" fmla="*/ 248 w 255"/>
                <a:gd name="T11" fmla="*/ 351 h 478"/>
                <a:gd name="T12" fmla="*/ 158 w 255"/>
                <a:gd name="T13" fmla="*/ 475 h 478"/>
                <a:gd name="T14" fmla="*/ 140 w 255"/>
                <a:gd name="T15" fmla="*/ 475 h 478"/>
                <a:gd name="T16" fmla="*/ 52 w 255"/>
                <a:gd name="T17" fmla="*/ 317 h 478"/>
                <a:gd name="T18" fmla="*/ 0 w 255"/>
                <a:gd name="T19" fmla="*/ 18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8">
                  <a:moveTo>
                    <a:pt x="0" y="187"/>
                  </a:moveTo>
                  <a:cubicBezTo>
                    <a:pt x="156" y="187"/>
                    <a:pt x="156" y="187"/>
                    <a:pt x="156" y="187"/>
                  </a:cubicBezTo>
                  <a:cubicBezTo>
                    <a:pt x="156" y="187"/>
                    <a:pt x="100" y="38"/>
                    <a:pt x="96" y="38"/>
                  </a:cubicBezTo>
                  <a:cubicBezTo>
                    <a:pt x="163" y="0"/>
                    <a:pt x="163" y="0"/>
                    <a:pt x="163" y="0"/>
                  </a:cubicBezTo>
                  <a:cubicBezTo>
                    <a:pt x="163" y="0"/>
                    <a:pt x="249" y="172"/>
                    <a:pt x="251" y="179"/>
                  </a:cubicBezTo>
                  <a:cubicBezTo>
                    <a:pt x="254" y="187"/>
                    <a:pt x="255" y="338"/>
                    <a:pt x="248" y="351"/>
                  </a:cubicBezTo>
                  <a:cubicBezTo>
                    <a:pt x="241" y="364"/>
                    <a:pt x="168" y="473"/>
                    <a:pt x="158" y="475"/>
                  </a:cubicBezTo>
                  <a:cubicBezTo>
                    <a:pt x="149" y="478"/>
                    <a:pt x="140" y="475"/>
                    <a:pt x="140" y="475"/>
                  </a:cubicBezTo>
                  <a:cubicBezTo>
                    <a:pt x="52" y="317"/>
                    <a:pt x="52" y="317"/>
                    <a:pt x="52" y="317"/>
                  </a:cubicBezTo>
                  <a:lnTo>
                    <a:pt x="0" y="187"/>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4"/>
            <p:cNvSpPr/>
            <p:nvPr/>
          </p:nvSpPr>
          <p:spPr bwMode="auto">
            <a:xfrm>
              <a:off x="8893176" y="5546725"/>
              <a:ext cx="28575" cy="104775"/>
            </a:xfrm>
            <a:custGeom>
              <a:avLst/>
              <a:gdLst>
                <a:gd name="T0" fmla="*/ 10 w 22"/>
                <a:gd name="T1" fmla="*/ 80 h 80"/>
                <a:gd name="T2" fmla="*/ 0 w 22"/>
                <a:gd name="T3" fmla="*/ 32 h 80"/>
                <a:gd name="T4" fmla="*/ 0 w 22"/>
                <a:gd name="T5" fmla="*/ 16 h 80"/>
                <a:gd name="T6" fmla="*/ 10 w 22"/>
                <a:gd name="T7" fmla="*/ 48 h 80"/>
                <a:gd name="T8" fmla="*/ 15 w 22"/>
                <a:gd name="T9" fmla="*/ 0 h 80"/>
                <a:gd name="T10" fmla="*/ 10 w 22"/>
                <a:gd name="T11" fmla="*/ 80 h 80"/>
              </a:gdLst>
              <a:ahLst/>
              <a:cxnLst>
                <a:cxn ang="0">
                  <a:pos x="T0" y="T1"/>
                </a:cxn>
                <a:cxn ang="0">
                  <a:pos x="T2" y="T3"/>
                </a:cxn>
                <a:cxn ang="0">
                  <a:pos x="T4" y="T5"/>
                </a:cxn>
                <a:cxn ang="0">
                  <a:pos x="T6" y="T7"/>
                </a:cxn>
                <a:cxn ang="0">
                  <a:pos x="T8" y="T9"/>
                </a:cxn>
                <a:cxn ang="0">
                  <a:pos x="T10" y="T11"/>
                </a:cxn>
              </a:cxnLst>
              <a:rect l="0" t="0" r="r" b="b"/>
              <a:pathLst>
                <a:path w="22" h="80">
                  <a:moveTo>
                    <a:pt x="10" y="80"/>
                  </a:moveTo>
                  <a:cubicBezTo>
                    <a:pt x="0" y="32"/>
                    <a:pt x="0" y="32"/>
                    <a:pt x="0" y="32"/>
                  </a:cubicBezTo>
                  <a:cubicBezTo>
                    <a:pt x="0" y="16"/>
                    <a:pt x="0" y="16"/>
                    <a:pt x="0" y="16"/>
                  </a:cubicBezTo>
                  <a:cubicBezTo>
                    <a:pt x="0" y="16"/>
                    <a:pt x="7" y="54"/>
                    <a:pt x="10" y="48"/>
                  </a:cubicBezTo>
                  <a:cubicBezTo>
                    <a:pt x="12" y="42"/>
                    <a:pt x="15" y="0"/>
                    <a:pt x="15" y="0"/>
                  </a:cubicBezTo>
                  <a:cubicBezTo>
                    <a:pt x="15" y="0"/>
                    <a:pt x="22" y="56"/>
                    <a:pt x="10" y="8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
            <p:cNvSpPr/>
            <p:nvPr/>
          </p:nvSpPr>
          <p:spPr bwMode="auto">
            <a:xfrm>
              <a:off x="8875713" y="5446713"/>
              <a:ext cx="34925" cy="184150"/>
            </a:xfrm>
            <a:custGeom>
              <a:avLst/>
              <a:gdLst>
                <a:gd name="T0" fmla="*/ 13 w 22"/>
                <a:gd name="T1" fmla="*/ 0 h 116"/>
                <a:gd name="T2" fmla="*/ 22 w 22"/>
                <a:gd name="T3" fmla="*/ 67 h 116"/>
                <a:gd name="T4" fmla="*/ 22 w 22"/>
                <a:gd name="T5" fmla="*/ 116 h 116"/>
                <a:gd name="T6" fmla="*/ 13 w 22"/>
                <a:gd name="T7" fmla="*/ 96 h 116"/>
                <a:gd name="T8" fmla="*/ 0 w 22"/>
                <a:gd name="T9" fmla="*/ 0 h 116"/>
                <a:gd name="T10" fmla="*/ 13 w 22"/>
                <a:gd name="T11" fmla="*/ 0 h 116"/>
              </a:gdLst>
              <a:ahLst/>
              <a:cxnLst>
                <a:cxn ang="0">
                  <a:pos x="T0" y="T1"/>
                </a:cxn>
                <a:cxn ang="0">
                  <a:pos x="T2" y="T3"/>
                </a:cxn>
                <a:cxn ang="0">
                  <a:pos x="T4" y="T5"/>
                </a:cxn>
                <a:cxn ang="0">
                  <a:pos x="T6" y="T7"/>
                </a:cxn>
                <a:cxn ang="0">
                  <a:pos x="T8" y="T9"/>
                </a:cxn>
                <a:cxn ang="0">
                  <a:pos x="T10" y="T11"/>
                </a:cxn>
              </a:cxnLst>
              <a:rect l="0" t="0" r="r" b="b"/>
              <a:pathLst>
                <a:path w="22" h="116">
                  <a:moveTo>
                    <a:pt x="13" y="0"/>
                  </a:moveTo>
                  <a:lnTo>
                    <a:pt x="22" y="67"/>
                  </a:lnTo>
                  <a:lnTo>
                    <a:pt x="22" y="116"/>
                  </a:lnTo>
                  <a:lnTo>
                    <a:pt x="13" y="96"/>
                  </a:lnTo>
                  <a:lnTo>
                    <a:pt x="0" y="0"/>
                  </a:lnTo>
                  <a:lnTo>
                    <a:pt x="13" y="0"/>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6"/>
            <p:cNvSpPr/>
            <p:nvPr/>
          </p:nvSpPr>
          <p:spPr bwMode="auto">
            <a:xfrm>
              <a:off x="8815388" y="5189538"/>
              <a:ext cx="88900" cy="58738"/>
            </a:xfrm>
            <a:custGeom>
              <a:avLst/>
              <a:gdLst>
                <a:gd name="T0" fmla="*/ 4 w 56"/>
                <a:gd name="T1" fmla="*/ 37 h 37"/>
                <a:gd name="T2" fmla="*/ 0 w 56"/>
                <a:gd name="T3" fmla="*/ 28 h 37"/>
                <a:gd name="T4" fmla="*/ 44 w 56"/>
                <a:gd name="T5" fmla="*/ 4 h 37"/>
                <a:gd name="T6" fmla="*/ 51 w 56"/>
                <a:gd name="T7" fmla="*/ 0 h 37"/>
                <a:gd name="T8" fmla="*/ 56 w 56"/>
                <a:gd name="T9" fmla="*/ 9 h 37"/>
                <a:gd name="T10" fmla="*/ 4 w 56"/>
                <a:gd name="T11" fmla="*/ 37 h 37"/>
              </a:gdLst>
              <a:ahLst/>
              <a:cxnLst>
                <a:cxn ang="0">
                  <a:pos x="T0" y="T1"/>
                </a:cxn>
                <a:cxn ang="0">
                  <a:pos x="T2" y="T3"/>
                </a:cxn>
                <a:cxn ang="0">
                  <a:pos x="T4" y="T5"/>
                </a:cxn>
                <a:cxn ang="0">
                  <a:pos x="T6" y="T7"/>
                </a:cxn>
                <a:cxn ang="0">
                  <a:pos x="T8" y="T9"/>
                </a:cxn>
                <a:cxn ang="0">
                  <a:pos x="T10" y="T11"/>
                </a:cxn>
              </a:cxnLst>
              <a:rect l="0" t="0" r="r" b="b"/>
              <a:pathLst>
                <a:path w="56" h="37">
                  <a:moveTo>
                    <a:pt x="4" y="37"/>
                  </a:moveTo>
                  <a:lnTo>
                    <a:pt x="0" y="28"/>
                  </a:lnTo>
                  <a:lnTo>
                    <a:pt x="44" y="4"/>
                  </a:lnTo>
                  <a:lnTo>
                    <a:pt x="51" y="0"/>
                  </a:lnTo>
                  <a:lnTo>
                    <a:pt x="56" y="9"/>
                  </a:ln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
            <p:cNvSpPr/>
            <p:nvPr/>
          </p:nvSpPr>
          <p:spPr bwMode="auto">
            <a:xfrm>
              <a:off x="8745538" y="4994275"/>
              <a:ext cx="134938" cy="233363"/>
            </a:xfrm>
            <a:custGeom>
              <a:avLst/>
              <a:gdLst>
                <a:gd name="T0" fmla="*/ 103 w 103"/>
                <a:gd name="T1" fmla="*/ 155 h 178"/>
                <a:gd name="T2" fmla="*/ 80 w 103"/>
                <a:gd name="T3" fmla="*/ 104 h 178"/>
                <a:gd name="T4" fmla="*/ 64 w 103"/>
                <a:gd name="T5" fmla="*/ 27 h 178"/>
                <a:gd name="T6" fmla="*/ 18 w 103"/>
                <a:gd name="T7" fmla="*/ 4 h 178"/>
                <a:gd name="T8" fmla="*/ 1 w 103"/>
                <a:gd name="T9" fmla="*/ 66 h 178"/>
                <a:gd name="T10" fmla="*/ 19 w 103"/>
                <a:gd name="T11" fmla="*/ 134 h 178"/>
                <a:gd name="T12" fmla="*/ 53 w 103"/>
                <a:gd name="T13" fmla="*/ 165 h 178"/>
                <a:gd name="T14" fmla="*/ 62 w 103"/>
                <a:gd name="T15" fmla="*/ 178 h 178"/>
                <a:gd name="T16" fmla="*/ 103 w 103"/>
                <a:gd name="T17" fmla="*/ 1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8">
                  <a:moveTo>
                    <a:pt x="103" y="155"/>
                  </a:moveTo>
                  <a:cubicBezTo>
                    <a:pt x="102" y="151"/>
                    <a:pt x="80" y="107"/>
                    <a:pt x="80" y="104"/>
                  </a:cubicBezTo>
                  <a:cubicBezTo>
                    <a:pt x="80" y="101"/>
                    <a:pt x="69" y="32"/>
                    <a:pt x="64" y="27"/>
                  </a:cubicBezTo>
                  <a:cubicBezTo>
                    <a:pt x="59" y="22"/>
                    <a:pt x="24" y="0"/>
                    <a:pt x="18" y="4"/>
                  </a:cubicBezTo>
                  <a:cubicBezTo>
                    <a:pt x="12" y="8"/>
                    <a:pt x="0" y="57"/>
                    <a:pt x="1" y="66"/>
                  </a:cubicBezTo>
                  <a:cubicBezTo>
                    <a:pt x="2" y="75"/>
                    <a:pt x="13" y="126"/>
                    <a:pt x="19" y="134"/>
                  </a:cubicBezTo>
                  <a:cubicBezTo>
                    <a:pt x="26" y="142"/>
                    <a:pt x="49" y="163"/>
                    <a:pt x="53" y="165"/>
                  </a:cubicBezTo>
                  <a:cubicBezTo>
                    <a:pt x="58" y="167"/>
                    <a:pt x="62" y="178"/>
                    <a:pt x="62" y="178"/>
                  </a:cubicBezTo>
                  <a:lnTo>
                    <a:pt x="103" y="155"/>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
            <p:cNvSpPr/>
            <p:nvPr/>
          </p:nvSpPr>
          <p:spPr bwMode="auto">
            <a:xfrm>
              <a:off x="8693151" y="5645150"/>
              <a:ext cx="161925" cy="373063"/>
            </a:xfrm>
            <a:custGeom>
              <a:avLst/>
              <a:gdLst>
                <a:gd name="T0" fmla="*/ 0 w 124"/>
                <a:gd name="T1" fmla="*/ 285 h 285"/>
                <a:gd name="T2" fmla="*/ 111 w 124"/>
                <a:gd name="T3" fmla="*/ 243 h 285"/>
                <a:gd name="T4" fmla="*/ 124 w 124"/>
                <a:gd name="T5" fmla="*/ 146 h 285"/>
                <a:gd name="T6" fmla="*/ 119 w 124"/>
                <a:gd name="T7" fmla="*/ 94 h 285"/>
                <a:gd name="T8" fmla="*/ 0 w 124"/>
                <a:gd name="T9" fmla="*/ 0 h 285"/>
                <a:gd name="T10" fmla="*/ 0 w 124"/>
                <a:gd name="T11" fmla="*/ 285 h 285"/>
              </a:gdLst>
              <a:ahLst/>
              <a:cxnLst>
                <a:cxn ang="0">
                  <a:pos x="T0" y="T1"/>
                </a:cxn>
                <a:cxn ang="0">
                  <a:pos x="T2" y="T3"/>
                </a:cxn>
                <a:cxn ang="0">
                  <a:pos x="T4" y="T5"/>
                </a:cxn>
                <a:cxn ang="0">
                  <a:pos x="T6" y="T7"/>
                </a:cxn>
                <a:cxn ang="0">
                  <a:pos x="T8" y="T9"/>
                </a:cxn>
                <a:cxn ang="0">
                  <a:pos x="T10" y="T11"/>
                </a:cxn>
              </a:cxnLst>
              <a:rect l="0" t="0" r="r" b="b"/>
              <a:pathLst>
                <a:path w="124" h="285">
                  <a:moveTo>
                    <a:pt x="0" y="285"/>
                  </a:moveTo>
                  <a:cubicBezTo>
                    <a:pt x="6" y="285"/>
                    <a:pt x="100" y="274"/>
                    <a:pt x="111" y="243"/>
                  </a:cubicBezTo>
                  <a:cubicBezTo>
                    <a:pt x="123" y="213"/>
                    <a:pt x="124" y="146"/>
                    <a:pt x="124" y="146"/>
                  </a:cubicBezTo>
                  <a:cubicBezTo>
                    <a:pt x="119" y="94"/>
                    <a:pt x="119" y="94"/>
                    <a:pt x="119" y="94"/>
                  </a:cubicBezTo>
                  <a:cubicBezTo>
                    <a:pt x="119" y="94"/>
                    <a:pt x="59" y="7"/>
                    <a:pt x="0" y="0"/>
                  </a:cubicBezTo>
                  <a:lnTo>
                    <a:pt x="0" y="285"/>
                  </a:lnTo>
                  <a:close/>
                </a:path>
              </a:pathLst>
            </a:custGeom>
            <a:solidFill>
              <a:srgbClr val="7F4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9"/>
            <p:cNvSpPr/>
            <p:nvPr/>
          </p:nvSpPr>
          <p:spPr bwMode="auto">
            <a:xfrm>
              <a:off x="8358188" y="5202238"/>
              <a:ext cx="334963" cy="625475"/>
            </a:xfrm>
            <a:custGeom>
              <a:avLst/>
              <a:gdLst>
                <a:gd name="T0" fmla="*/ 255 w 255"/>
                <a:gd name="T1" fmla="*/ 187 h 478"/>
                <a:gd name="T2" fmla="*/ 99 w 255"/>
                <a:gd name="T3" fmla="*/ 187 h 478"/>
                <a:gd name="T4" fmla="*/ 158 w 255"/>
                <a:gd name="T5" fmla="*/ 38 h 478"/>
                <a:gd name="T6" fmla="*/ 91 w 255"/>
                <a:gd name="T7" fmla="*/ 0 h 478"/>
                <a:gd name="T8" fmla="*/ 3 w 255"/>
                <a:gd name="T9" fmla="*/ 179 h 478"/>
                <a:gd name="T10" fmla="*/ 7 w 255"/>
                <a:gd name="T11" fmla="*/ 351 h 478"/>
                <a:gd name="T12" fmla="*/ 96 w 255"/>
                <a:gd name="T13" fmla="*/ 475 h 478"/>
                <a:gd name="T14" fmla="*/ 115 w 255"/>
                <a:gd name="T15" fmla="*/ 475 h 478"/>
                <a:gd name="T16" fmla="*/ 203 w 255"/>
                <a:gd name="T17" fmla="*/ 317 h 478"/>
                <a:gd name="T18" fmla="*/ 255 w 255"/>
                <a:gd name="T19" fmla="*/ 18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8">
                  <a:moveTo>
                    <a:pt x="255" y="187"/>
                  </a:moveTo>
                  <a:cubicBezTo>
                    <a:pt x="99" y="187"/>
                    <a:pt x="99" y="187"/>
                    <a:pt x="99" y="187"/>
                  </a:cubicBezTo>
                  <a:cubicBezTo>
                    <a:pt x="99" y="187"/>
                    <a:pt x="155" y="38"/>
                    <a:pt x="158" y="38"/>
                  </a:cubicBezTo>
                  <a:cubicBezTo>
                    <a:pt x="91" y="0"/>
                    <a:pt x="91" y="0"/>
                    <a:pt x="91" y="0"/>
                  </a:cubicBezTo>
                  <a:cubicBezTo>
                    <a:pt x="91" y="0"/>
                    <a:pt x="6" y="172"/>
                    <a:pt x="3" y="179"/>
                  </a:cubicBezTo>
                  <a:cubicBezTo>
                    <a:pt x="1" y="187"/>
                    <a:pt x="0" y="338"/>
                    <a:pt x="7" y="351"/>
                  </a:cubicBezTo>
                  <a:cubicBezTo>
                    <a:pt x="14" y="364"/>
                    <a:pt x="87" y="473"/>
                    <a:pt x="96" y="475"/>
                  </a:cubicBezTo>
                  <a:cubicBezTo>
                    <a:pt x="105" y="478"/>
                    <a:pt x="115" y="475"/>
                    <a:pt x="115" y="475"/>
                  </a:cubicBezTo>
                  <a:cubicBezTo>
                    <a:pt x="203" y="317"/>
                    <a:pt x="203" y="317"/>
                    <a:pt x="203" y="317"/>
                  </a:cubicBezTo>
                  <a:lnTo>
                    <a:pt x="255" y="187"/>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bwMode="auto">
            <a:xfrm>
              <a:off x="8461376" y="5546725"/>
              <a:ext cx="30163" cy="104775"/>
            </a:xfrm>
            <a:custGeom>
              <a:avLst/>
              <a:gdLst>
                <a:gd name="T0" fmla="*/ 13 w 22"/>
                <a:gd name="T1" fmla="*/ 80 h 80"/>
                <a:gd name="T2" fmla="*/ 22 w 22"/>
                <a:gd name="T3" fmla="*/ 32 h 80"/>
                <a:gd name="T4" fmla="*/ 22 w 22"/>
                <a:gd name="T5" fmla="*/ 16 h 80"/>
                <a:gd name="T6" fmla="*/ 13 w 22"/>
                <a:gd name="T7" fmla="*/ 48 h 80"/>
                <a:gd name="T8" fmla="*/ 8 w 22"/>
                <a:gd name="T9" fmla="*/ 0 h 80"/>
                <a:gd name="T10" fmla="*/ 13 w 22"/>
                <a:gd name="T11" fmla="*/ 80 h 80"/>
              </a:gdLst>
              <a:ahLst/>
              <a:cxnLst>
                <a:cxn ang="0">
                  <a:pos x="T0" y="T1"/>
                </a:cxn>
                <a:cxn ang="0">
                  <a:pos x="T2" y="T3"/>
                </a:cxn>
                <a:cxn ang="0">
                  <a:pos x="T4" y="T5"/>
                </a:cxn>
                <a:cxn ang="0">
                  <a:pos x="T6" y="T7"/>
                </a:cxn>
                <a:cxn ang="0">
                  <a:pos x="T8" y="T9"/>
                </a:cxn>
                <a:cxn ang="0">
                  <a:pos x="T10" y="T11"/>
                </a:cxn>
              </a:cxnLst>
              <a:rect l="0" t="0" r="r" b="b"/>
              <a:pathLst>
                <a:path w="22" h="80">
                  <a:moveTo>
                    <a:pt x="13" y="80"/>
                  </a:moveTo>
                  <a:cubicBezTo>
                    <a:pt x="22" y="32"/>
                    <a:pt x="22" y="32"/>
                    <a:pt x="22" y="32"/>
                  </a:cubicBezTo>
                  <a:cubicBezTo>
                    <a:pt x="22" y="16"/>
                    <a:pt x="22" y="16"/>
                    <a:pt x="22" y="16"/>
                  </a:cubicBezTo>
                  <a:cubicBezTo>
                    <a:pt x="22" y="16"/>
                    <a:pt x="16" y="54"/>
                    <a:pt x="13" y="48"/>
                  </a:cubicBezTo>
                  <a:cubicBezTo>
                    <a:pt x="10" y="42"/>
                    <a:pt x="8" y="0"/>
                    <a:pt x="8" y="0"/>
                  </a:cubicBezTo>
                  <a:cubicBezTo>
                    <a:pt x="8" y="0"/>
                    <a:pt x="0" y="56"/>
                    <a:pt x="13" y="8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p:nvPr/>
          </p:nvSpPr>
          <p:spPr bwMode="auto">
            <a:xfrm>
              <a:off x="8472488" y="5446713"/>
              <a:ext cx="34925" cy="184150"/>
            </a:xfrm>
            <a:custGeom>
              <a:avLst/>
              <a:gdLst>
                <a:gd name="T0" fmla="*/ 10 w 22"/>
                <a:gd name="T1" fmla="*/ 0 h 116"/>
                <a:gd name="T2" fmla="*/ 0 w 22"/>
                <a:gd name="T3" fmla="*/ 67 h 116"/>
                <a:gd name="T4" fmla="*/ 0 w 22"/>
                <a:gd name="T5" fmla="*/ 116 h 116"/>
                <a:gd name="T6" fmla="*/ 10 w 22"/>
                <a:gd name="T7" fmla="*/ 96 h 116"/>
                <a:gd name="T8" fmla="*/ 22 w 22"/>
                <a:gd name="T9" fmla="*/ 0 h 116"/>
                <a:gd name="T10" fmla="*/ 10 w 22"/>
                <a:gd name="T11" fmla="*/ 0 h 116"/>
              </a:gdLst>
              <a:ahLst/>
              <a:cxnLst>
                <a:cxn ang="0">
                  <a:pos x="T0" y="T1"/>
                </a:cxn>
                <a:cxn ang="0">
                  <a:pos x="T2" y="T3"/>
                </a:cxn>
                <a:cxn ang="0">
                  <a:pos x="T4" y="T5"/>
                </a:cxn>
                <a:cxn ang="0">
                  <a:pos x="T6" y="T7"/>
                </a:cxn>
                <a:cxn ang="0">
                  <a:pos x="T8" y="T9"/>
                </a:cxn>
                <a:cxn ang="0">
                  <a:pos x="T10" y="T11"/>
                </a:cxn>
              </a:cxnLst>
              <a:rect l="0" t="0" r="r" b="b"/>
              <a:pathLst>
                <a:path w="22" h="116">
                  <a:moveTo>
                    <a:pt x="10" y="0"/>
                  </a:moveTo>
                  <a:lnTo>
                    <a:pt x="0" y="67"/>
                  </a:lnTo>
                  <a:lnTo>
                    <a:pt x="0" y="116"/>
                  </a:lnTo>
                  <a:lnTo>
                    <a:pt x="10" y="96"/>
                  </a:lnTo>
                  <a:lnTo>
                    <a:pt x="22" y="0"/>
                  </a:lnTo>
                  <a:lnTo>
                    <a:pt x="10" y="0"/>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
            <p:cNvSpPr/>
            <p:nvPr/>
          </p:nvSpPr>
          <p:spPr bwMode="auto">
            <a:xfrm>
              <a:off x="8482013" y="5189538"/>
              <a:ext cx="85725" cy="58738"/>
            </a:xfrm>
            <a:custGeom>
              <a:avLst/>
              <a:gdLst>
                <a:gd name="T0" fmla="*/ 50 w 54"/>
                <a:gd name="T1" fmla="*/ 37 h 37"/>
                <a:gd name="T2" fmla="*/ 54 w 54"/>
                <a:gd name="T3" fmla="*/ 28 h 37"/>
                <a:gd name="T4" fmla="*/ 11 w 54"/>
                <a:gd name="T5" fmla="*/ 4 h 37"/>
                <a:gd name="T6" fmla="*/ 4 w 54"/>
                <a:gd name="T7" fmla="*/ 0 h 37"/>
                <a:gd name="T8" fmla="*/ 0 w 54"/>
                <a:gd name="T9" fmla="*/ 9 h 37"/>
                <a:gd name="T10" fmla="*/ 50 w 54"/>
                <a:gd name="T11" fmla="*/ 37 h 37"/>
              </a:gdLst>
              <a:ahLst/>
              <a:cxnLst>
                <a:cxn ang="0">
                  <a:pos x="T0" y="T1"/>
                </a:cxn>
                <a:cxn ang="0">
                  <a:pos x="T2" y="T3"/>
                </a:cxn>
                <a:cxn ang="0">
                  <a:pos x="T4" y="T5"/>
                </a:cxn>
                <a:cxn ang="0">
                  <a:pos x="T6" y="T7"/>
                </a:cxn>
                <a:cxn ang="0">
                  <a:pos x="T8" y="T9"/>
                </a:cxn>
                <a:cxn ang="0">
                  <a:pos x="T10" y="T11"/>
                </a:cxn>
              </a:cxnLst>
              <a:rect l="0" t="0" r="r" b="b"/>
              <a:pathLst>
                <a:path w="54" h="37">
                  <a:moveTo>
                    <a:pt x="50" y="37"/>
                  </a:moveTo>
                  <a:lnTo>
                    <a:pt x="54" y="28"/>
                  </a:lnTo>
                  <a:lnTo>
                    <a:pt x="11" y="4"/>
                  </a:lnTo>
                  <a:lnTo>
                    <a:pt x="4" y="0"/>
                  </a:lnTo>
                  <a:lnTo>
                    <a:pt x="0" y="9"/>
                  </a:lnTo>
                  <a:lnTo>
                    <a:pt x="5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
            <p:cNvSpPr/>
            <p:nvPr/>
          </p:nvSpPr>
          <p:spPr bwMode="auto">
            <a:xfrm>
              <a:off x="8504238" y="4994275"/>
              <a:ext cx="133350" cy="233363"/>
            </a:xfrm>
            <a:custGeom>
              <a:avLst/>
              <a:gdLst>
                <a:gd name="T0" fmla="*/ 0 w 102"/>
                <a:gd name="T1" fmla="*/ 155 h 178"/>
                <a:gd name="T2" fmla="*/ 22 w 102"/>
                <a:gd name="T3" fmla="*/ 104 h 178"/>
                <a:gd name="T4" fmla="*/ 39 w 102"/>
                <a:gd name="T5" fmla="*/ 27 h 178"/>
                <a:gd name="T6" fmla="*/ 85 w 102"/>
                <a:gd name="T7" fmla="*/ 4 h 178"/>
                <a:gd name="T8" fmla="*/ 102 w 102"/>
                <a:gd name="T9" fmla="*/ 66 h 178"/>
                <a:gd name="T10" fmla="*/ 84 w 102"/>
                <a:gd name="T11" fmla="*/ 134 h 178"/>
                <a:gd name="T12" fmla="*/ 49 w 102"/>
                <a:gd name="T13" fmla="*/ 165 h 178"/>
                <a:gd name="T14" fmla="*/ 41 w 102"/>
                <a:gd name="T15" fmla="*/ 178 h 178"/>
                <a:gd name="T16" fmla="*/ 0 w 102"/>
                <a:gd name="T17" fmla="*/ 1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78">
                  <a:moveTo>
                    <a:pt x="0" y="155"/>
                  </a:moveTo>
                  <a:cubicBezTo>
                    <a:pt x="0" y="151"/>
                    <a:pt x="22" y="107"/>
                    <a:pt x="22" y="104"/>
                  </a:cubicBezTo>
                  <a:cubicBezTo>
                    <a:pt x="22" y="101"/>
                    <a:pt x="34" y="32"/>
                    <a:pt x="39" y="27"/>
                  </a:cubicBezTo>
                  <a:cubicBezTo>
                    <a:pt x="44" y="22"/>
                    <a:pt x="79" y="0"/>
                    <a:pt x="85" y="4"/>
                  </a:cubicBezTo>
                  <a:cubicBezTo>
                    <a:pt x="91" y="8"/>
                    <a:pt x="102" y="57"/>
                    <a:pt x="102" y="66"/>
                  </a:cubicBezTo>
                  <a:cubicBezTo>
                    <a:pt x="101" y="75"/>
                    <a:pt x="90" y="126"/>
                    <a:pt x="84" y="134"/>
                  </a:cubicBezTo>
                  <a:cubicBezTo>
                    <a:pt x="77" y="142"/>
                    <a:pt x="54" y="163"/>
                    <a:pt x="49" y="165"/>
                  </a:cubicBezTo>
                  <a:cubicBezTo>
                    <a:pt x="45" y="167"/>
                    <a:pt x="41" y="178"/>
                    <a:pt x="41" y="178"/>
                  </a:cubicBezTo>
                  <a:lnTo>
                    <a:pt x="0" y="155"/>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
            <p:cNvSpPr/>
            <p:nvPr/>
          </p:nvSpPr>
          <p:spPr bwMode="auto">
            <a:xfrm>
              <a:off x="8612188" y="5446713"/>
              <a:ext cx="160338" cy="198438"/>
            </a:xfrm>
            <a:custGeom>
              <a:avLst/>
              <a:gdLst>
                <a:gd name="T0" fmla="*/ 61 w 122"/>
                <a:gd name="T1" fmla="*/ 0 h 151"/>
                <a:gd name="T2" fmla="*/ 0 w 122"/>
                <a:gd name="T3" fmla="*/ 151 h 151"/>
                <a:gd name="T4" fmla="*/ 61 w 122"/>
                <a:gd name="T5" fmla="*/ 130 h 151"/>
                <a:gd name="T6" fmla="*/ 122 w 122"/>
                <a:gd name="T7" fmla="*/ 151 h 151"/>
                <a:gd name="T8" fmla="*/ 61 w 122"/>
                <a:gd name="T9" fmla="*/ 0 h 151"/>
              </a:gdLst>
              <a:ahLst/>
              <a:cxnLst>
                <a:cxn ang="0">
                  <a:pos x="T0" y="T1"/>
                </a:cxn>
                <a:cxn ang="0">
                  <a:pos x="T2" y="T3"/>
                </a:cxn>
                <a:cxn ang="0">
                  <a:pos x="T4" y="T5"/>
                </a:cxn>
                <a:cxn ang="0">
                  <a:pos x="T6" y="T7"/>
                </a:cxn>
                <a:cxn ang="0">
                  <a:pos x="T8" y="T9"/>
                </a:cxn>
              </a:cxnLst>
              <a:rect l="0" t="0" r="r" b="b"/>
              <a:pathLst>
                <a:path w="122" h="151">
                  <a:moveTo>
                    <a:pt x="61" y="0"/>
                  </a:moveTo>
                  <a:cubicBezTo>
                    <a:pt x="61" y="0"/>
                    <a:pt x="12" y="122"/>
                    <a:pt x="0" y="151"/>
                  </a:cubicBezTo>
                  <a:cubicBezTo>
                    <a:pt x="61" y="130"/>
                    <a:pt x="61" y="130"/>
                    <a:pt x="61" y="130"/>
                  </a:cubicBezTo>
                  <a:cubicBezTo>
                    <a:pt x="122" y="151"/>
                    <a:pt x="122" y="151"/>
                    <a:pt x="122" y="151"/>
                  </a:cubicBezTo>
                  <a:cubicBezTo>
                    <a:pt x="110" y="122"/>
                    <a:pt x="61" y="0"/>
                    <a:pt x="61" y="0"/>
                  </a:cubicBezTo>
                  <a:close/>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5"/>
            <p:cNvSpPr/>
            <p:nvPr/>
          </p:nvSpPr>
          <p:spPr bwMode="auto">
            <a:xfrm>
              <a:off x="8504238" y="5578475"/>
              <a:ext cx="376238" cy="257175"/>
            </a:xfrm>
            <a:custGeom>
              <a:avLst/>
              <a:gdLst>
                <a:gd name="T0" fmla="*/ 281 w 288"/>
                <a:gd name="T1" fmla="*/ 146 h 197"/>
                <a:gd name="T2" fmla="*/ 258 w 288"/>
                <a:gd name="T3" fmla="*/ 130 h 197"/>
                <a:gd name="T4" fmla="*/ 232 w 288"/>
                <a:gd name="T5" fmla="*/ 62 h 197"/>
                <a:gd name="T6" fmla="*/ 144 w 288"/>
                <a:gd name="T7" fmla="*/ 0 h 197"/>
                <a:gd name="T8" fmla="*/ 55 w 288"/>
                <a:gd name="T9" fmla="*/ 62 h 197"/>
                <a:gd name="T10" fmla="*/ 30 w 288"/>
                <a:gd name="T11" fmla="*/ 130 h 197"/>
                <a:gd name="T12" fmla="*/ 7 w 288"/>
                <a:gd name="T13" fmla="*/ 146 h 197"/>
                <a:gd name="T14" fmla="*/ 7 w 288"/>
                <a:gd name="T15" fmla="*/ 197 h 197"/>
                <a:gd name="T16" fmla="*/ 20 w 288"/>
                <a:gd name="T17" fmla="*/ 197 h 197"/>
                <a:gd name="T18" fmla="*/ 25 w 288"/>
                <a:gd name="T19" fmla="*/ 145 h 197"/>
                <a:gd name="T20" fmla="*/ 144 w 288"/>
                <a:gd name="T21" fmla="*/ 51 h 197"/>
                <a:gd name="T22" fmla="*/ 263 w 288"/>
                <a:gd name="T23" fmla="*/ 145 h 197"/>
                <a:gd name="T24" fmla="*/ 268 w 288"/>
                <a:gd name="T25" fmla="*/ 197 h 197"/>
                <a:gd name="T26" fmla="*/ 281 w 288"/>
                <a:gd name="T27" fmla="*/ 197 h 197"/>
                <a:gd name="T28" fmla="*/ 281 w 288"/>
                <a:gd name="T29" fmla="*/ 14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197">
                  <a:moveTo>
                    <a:pt x="281" y="146"/>
                  </a:moveTo>
                  <a:cubicBezTo>
                    <a:pt x="279" y="138"/>
                    <a:pt x="258" y="130"/>
                    <a:pt x="258" y="130"/>
                  </a:cubicBezTo>
                  <a:cubicBezTo>
                    <a:pt x="258" y="130"/>
                    <a:pt x="241" y="82"/>
                    <a:pt x="232" y="62"/>
                  </a:cubicBezTo>
                  <a:cubicBezTo>
                    <a:pt x="224" y="41"/>
                    <a:pt x="144" y="0"/>
                    <a:pt x="144" y="0"/>
                  </a:cubicBezTo>
                  <a:cubicBezTo>
                    <a:pt x="144" y="0"/>
                    <a:pt x="64" y="41"/>
                    <a:pt x="55" y="62"/>
                  </a:cubicBezTo>
                  <a:cubicBezTo>
                    <a:pt x="46" y="82"/>
                    <a:pt x="30" y="130"/>
                    <a:pt x="30" y="130"/>
                  </a:cubicBezTo>
                  <a:cubicBezTo>
                    <a:pt x="30" y="130"/>
                    <a:pt x="8" y="138"/>
                    <a:pt x="7" y="146"/>
                  </a:cubicBezTo>
                  <a:cubicBezTo>
                    <a:pt x="6" y="155"/>
                    <a:pt x="0" y="197"/>
                    <a:pt x="7" y="197"/>
                  </a:cubicBezTo>
                  <a:cubicBezTo>
                    <a:pt x="15" y="197"/>
                    <a:pt x="20" y="197"/>
                    <a:pt x="20" y="197"/>
                  </a:cubicBezTo>
                  <a:cubicBezTo>
                    <a:pt x="25" y="145"/>
                    <a:pt x="25" y="145"/>
                    <a:pt x="25" y="145"/>
                  </a:cubicBezTo>
                  <a:cubicBezTo>
                    <a:pt x="25" y="145"/>
                    <a:pt x="103" y="51"/>
                    <a:pt x="144" y="51"/>
                  </a:cubicBezTo>
                  <a:cubicBezTo>
                    <a:pt x="184" y="51"/>
                    <a:pt x="263" y="145"/>
                    <a:pt x="263" y="145"/>
                  </a:cubicBezTo>
                  <a:cubicBezTo>
                    <a:pt x="268" y="197"/>
                    <a:pt x="268" y="197"/>
                    <a:pt x="268" y="197"/>
                  </a:cubicBezTo>
                  <a:cubicBezTo>
                    <a:pt x="268" y="197"/>
                    <a:pt x="273" y="197"/>
                    <a:pt x="281" y="197"/>
                  </a:cubicBezTo>
                  <a:cubicBezTo>
                    <a:pt x="288" y="197"/>
                    <a:pt x="282" y="155"/>
                    <a:pt x="281" y="146"/>
                  </a:cubicBezTo>
                  <a:close/>
                </a:path>
              </a:pathLst>
            </a:custGeom>
            <a:solidFill>
              <a:srgbClr val="FCC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6"/>
            <p:cNvSpPr/>
            <p:nvPr/>
          </p:nvSpPr>
          <p:spPr bwMode="auto">
            <a:xfrm>
              <a:off x="8529638" y="5630863"/>
              <a:ext cx="207963" cy="387350"/>
            </a:xfrm>
            <a:custGeom>
              <a:avLst/>
              <a:gdLst>
                <a:gd name="T0" fmla="*/ 81 w 158"/>
                <a:gd name="T1" fmla="*/ 28 h 296"/>
                <a:gd name="T2" fmla="*/ 81 w 158"/>
                <a:gd name="T3" fmla="*/ 28 h 296"/>
                <a:gd name="T4" fmla="*/ 5 w 158"/>
                <a:gd name="T5" fmla="*/ 105 h 296"/>
                <a:gd name="T6" fmla="*/ 0 w 158"/>
                <a:gd name="T7" fmla="*/ 157 h 296"/>
                <a:gd name="T8" fmla="*/ 12 w 158"/>
                <a:gd name="T9" fmla="*/ 254 h 296"/>
                <a:gd name="T10" fmla="*/ 124 w 158"/>
                <a:gd name="T11" fmla="*/ 296 h 296"/>
                <a:gd name="T12" fmla="*/ 124 w 158"/>
                <a:gd name="T13" fmla="*/ 28 h 296"/>
                <a:gd name="T14" fmla="*/ 158 w 158"/>
                <a:gd name="T15" fmla="*/ 0 h 296"/>
                <a:gd name="T16" fmla="*/ 81 w 158"/>
                <a:gd name="T17" fmla="*/ 2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96">
                  <a:moveTo>
                    <a:pt x="81" y="28"/>
                  </a:moveTo>
                  <a:cubicBezTo>
                    <a:pt x="81" y="28"/>
                    <a:pt x="81" y="28"/>
                    <a:pt x="81" y="28"/>
                  </a:cubicBezTo>
                  <a:cubicBezTo>
                    <a:pt x="39" y="55"/>
                    <a:pt x="5" y="105"/>
                    <a:pt x="5" y="105"/>
                  </a:cubicBezTo>
                  <a:cubicBezTo>
                    <a:pt x="0" y="157"/>
                    <a:pt x="0" y="157"/>
                    <a:pt x="0" y="157"/>
                  </a:cubicBezTo>
                  <a:cubicBezTo>
                    <a:pt x="0" y="157"/>
                    <a:pt x="1" y="224"/>
                    <a:pt x="12" y="254"/>
                  </a:cubicBezTo>
                  <a:cubicBezTo>
                    <a:pt x="24" y="285"/>
                    <a:pt x="118" y="296"/>
                    <a:pt x="124" y="296"/>
                  </a:cubicBezTo>
                  <a:cubicBezTo>
                    <a:pt x="124" y="28"/>
                    <a:pt x="124" y="28"/>
                    <a:pt x="124" y="28"/>
                  </a:cubicBezTo>
                  <a:cubicBezTo>
                    <a:pt x="124" y="16"/>
                    <a:pt x="158" y="0"/>
                    <a:pt x="158" y="0"/>
                  </a:cubicBezTo>
                  <a:cubicBezTo>
                    <a:pt x="115" y="4"/>
                    <a:pt x="84" y="26"/>
                    <a:pt x="81" y="28"/>
                  </a:cubicBezTo>
                  <a:close/>
                </a:path>
              </a:pathLst>
            </a:custGeom>
            <a:solidFill>
              <a:srgbClr val="6E3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Rectangle 57"/>
            <p:cNvSpPr>
              <a:spLocks noChangeArrowheads="1"/>
            </p:cNvSpPr>
            <p:nvPr/>
          </p:nvSpPr>
          <p:spPr bwMode="auto">
            <a:xfrm>
              <a:off x="10517188" y="4892675"/>
              <a:ext cx="558800" cy="379413"/>
            </a:xfrm>
            <a:prstGeom prst="rect">
              <a:avLst/>
            </a:prstGeom>
            <a:solidFill>
              <a:srgbClr val="2F5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8"/>
            <p:cNvSpPr>
              <a:spLocks noChangeArrowheads="1"/>
            </p:cNvSpPr>
            <p:nvPr/>
          </p:nvSpPr>
          <p:spPr bwMode="auto">
            <a:xfrm>
              <a:off x="10517188" y="4892675"/>
              <a:ext cx="558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Freeform 59"/>
            <p:cNvSpPr>
              <a:spLocks noEditPoints="1"/>
            </p:cNvSpPr>
            <p:nvPr/>
          </p:nvSpPr>
          <p:spPr bwMode="auto">
            <a:xfrm>
              <a:off x="10515601" y="4889500"/>
              <a:ext cx="563563" cy="385763"/>
            </a:xfrm>
            <a:custGeom>
              <a:avLst/>
              <a:gdLst>
                <a:gd name="T0" fmla="*/ 351 w 355"/>
                <a:gd name="T1" fmla="*/ 4 h 243"/>
                <a:gd name="T2" fmla="*/ 351 w 355"/>
                <a:gd name="T3" fmla="*/ 240 h 243"/>
                <a:gd name="T4" fmla="*/ 3 w 355"/>
                <a:gd name="T5" fmla="*/ 240 h 243"/>
                <a:gd name="T6" fmla="*/ 3 w 355"/>
                <a:gd name="T7" fmla="*/ 4 h 243"/>
                <a:gd name="T8" fmla="*/ 351 w 355"/>
                <a:gd name="T9" fmla="*/ 4 h 243"/>
                <a:gd name="T10" fmla="*/ 355 w 355"/>
                <a:gd name="T11" fmla="*/ 0 h 243"/>
                <a:gd name="T12" fmla="*/ 351 w 355"/>
                <a:gd name="T13" fmla="*/ 0 h 243"/>
                <a:gd name="T14" fmla="*/ 3 w 355"/>
                <a:gd name="T15" fmla="*/ 0 h 243"/>
                <a:gd name="T16" fmla="*/ 0 w 355"/>
                <a:gd name="T17" fmla="*/ 0 h 243"/>
                <a:gd name="T18" fmla="*/ 0 w 355"/>
                <a:gd name="T19" fmla="*/ 4 h 243"/>
                <a:gd name="T20" fmla="*/ 0 w 355"/>
                <a:gd name="T21" fmla="*/ 240 h 243"/>
                <a:gd name="T22" fmla="*/ 0 w 355"/>
                <a:gd name="T23" fmla="*/ 243 h 243"/>
                <a:gd name="T24" fmla="*/ 3 w 355"/>
                <a:gd name="T25" fmla="*/ 243 h 243"/>
                <a:gd name="T26" fmla="*/ 351 w 355"/>
                <a:gd name="T27" fmla="*/ 243 h 243"/>
                <a:gd name="T28" fmla="*/ 355 w 355"/>
                <a:gd name="T29" fmla="*/ 243 h 243"/>
                <a:gd name="T30" fmla="*/ 355 w 355"/>
                <a:gd name="T31" fmla="*/ 240 h 243"/>
                <a:gd name="T32" fmla="*/ 355 w 355"/>
                <a:gd name="T33" fmla="*/ 4 h 243"/>
                <a:gd name="T34" fmla="*/ 355 w 355"/>
                <a:gd name="T3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243">
                  <a:moveTo>
                    <a:pt x="351" y="4"/>
                  </a:moveTo>
                  <a:lnTo>
                    <a:pt x="351" y="240"/>
                  </a:lnTo>
                  <a:lnTo>
                    <a:pt x="3" y="240"/>
                  </a:lnTo>
                  <a:lnTo>
                    <a:pt x="3" y="4"/>
                  </a:lnTo>
                  <a:lnTo>
                    <a:pt x="351" y="4"/>
                  </a:lnTo>
                  <a:close/>
                  <a:moveTo>
                    <a:pt x="355" y="0"/>
                  </a:moveTo>
                  <a:lnTo>
                    <a:pt x="351" y="0"/>
                  </a:lnTo>
                  <a:lnTo>
                    <a:pt x="3" y="0"/>
                  </a:lnTo>
                  <a:lnTo>
                    <a:pt x="0" y="0"/>
                  </a:lnTo>
                  <a:lnTo>
                    <a:pt x="0" y="4"/>
                  </a:lnTo>
                  <a:lnTo>
                    <a:pt x="0" y="240"/>
                  </a:lnTo>
                  <a:lnTo>
                    <a:pt x="0" y="243"/>
                  </a:lnTo>
                  <a:lnTo>
                    <a:pt x="3" y="243"/>
                  </a:lnTo>
                  <a:lnTo>
                    <a:pt x="351" y="243"/>
                  </a:lnTo>
                  <a:lnTo>
                    <a:pt x="355" y="243"/>
                  </a:lnTo>
                  <a:lnTo>
                    <a:pt x="355" y="240"/>
                  </a:lnTo>
                  <a:lnTo>
                    <a:pt x="355" y="4"/>
                  </a:lnTo>
                  <a:lnTo>
                    <a:pt x="355" y="0"/>
                  </a:lnTo>
                  <a:close/>
                </a:path>
              </a:pathLst>
            </a:cu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0"/>
            <p:cNvSpPr>
              <a:spLocks noEditPoints="1"/>
            </p:cNvSpPr>
            <p:nvPr/>
          </p:nvSpPr>
          <p:spPr bwMode="auto">
            <a:xfrm>
              <a:off x="10515601" y="4889500"/>
              <a:ext cx="563563" cy="385763"/>
            </a:xfrm>
            <a:custGeom>
              <a:avLst/>
              <a:gdLst>
                <a:gd name="T0" fmla="*/ 351 w 355"/>
                <a:gd name="T1" fmla="*/ 4 h 243"/>
                <a:gd name="T2" fmla="*/ 351 w 355"/>
                <a:gd name="T3" fmla="*/ 240 h 243"/>
                <a:gd name="T4" fmla="*/ 3 w 355"/>
                <a:gd name="T5" fmla="*/ 240 h 243"/>
                <a:gd name="T6" fmla="*/ 3 w 355"/>
                <a:gd name="T7" fmla="*/ 4 h 243"/>
                <a:gd name="T8" fmla="*/ 351 w 355"/>
                <a:gd name="T9" fmla="*/ 4 h 243"/>
                <a:gd name="T10" fmla="*/ 355 w 355"/>
                <a:gd name="T11" fmla="*/ 0 h 243"/>
                <a:gd name="T12" fmla="*/ 351 w 355"/>
                <a:gd name="T13" fmla="*/ 0 h 243"/>
                <a:gd name="T14" fmla="*/ 3 w 355"/>
                <a:gd name="T15" fmla="*/ 0 h 243"/>
                <a:gd name="T16" fmla="*/ 0 w 355"/>
                <a:gd name="T17" fmla="*/ 0 h 243"/>
                <a:gd name="T18" fmla="*/ 0 w 355"/>
                <a:gd name="T19" fmla="*/ 4 h 243"/>
                <a:gd name="T20" fmla="*/ 0 w 355"/>
                <a:gd name="T21" fmla="*/ 240 h 243"/>
                <a:gd name="T22" fmla="*/ 0 w 355"/>
                <a:gd name="T23" fmla="*/ 243 h 243"/>
                <a:gd name="T24" fmla="*/ 3 w 355"/>
                <a:gd name="T25" fmla="*/ 243 h 243"/>
                <a:gd name="T26" fmla="*/ 351 w 355"/>
                <a:gd name="T27" fmla="*/ 243 h 243"/>
                <a:gd name="T28" fmla="*/ 355 w 355"/>
                <a:gd name="T29" fmla="*/ 243 h 243"/>
                <a:gd name="T30" fmla="*/ 355 w 355"/>
                <a:gd name="T31" fmla="*/ 240 h 243"/>
                <a:gd name="T32" fmla="*/ 355 w 355"/>
                <a:gd name="T33" fmla="*/ 4 h 243"/>
                <a:gd name="T34" fmla="*/ 355 w 355"/>
                <a:gd name="T3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243">
                  <a:moveTo>
                    <a:pt x="351" y="4"/>
                  </a:moveTo>
                  <a:lnTo>
                    <a:pt x="351" y="240"/>
                  </a:lnTo>
                  <a:lnTo>
                    <a:pt x="3" y="240"/>
                  </a:lnTo>
                  <a:lnTo>
                    <a:pt x="3" y="4"/>
                  </a:lnTo>
                  <a:lnTo>
                    <a:pt x="351" y="4"/>
                  </a:lnTo>
                  <a:moveTo>
                    <a:pt x="355" y="0"/>
                  </a:moveTo>
                  <a:lnTo>
                    <a:pt x="351" y="0"/>
                  </a:lnTo>
                  <a:lnTo>
                    <a:pt x="3" y="0"/>
                  </a:lnTo>
                  <a:lnTo>
                    <a:pt x="0" y="0"/>
                  </a:lnTo>
                  <a:lnTo>
                    <a:pt x="0" y="4"/>
                  </a:lnTo>
                  <a:lnTo>
                    <a:pt x="0" y="240"/>
                  </a:lnTo>
                  <a:lnTo>
                    <a:pt x="0" y="243"/>
                  </a:lnTo>
                  <a:lnTo>
                    <a:pt x="3" y="243"/>
                  </a:lnTo>
                  <a:lnTo>
                    <a:pt x="351" y="243"/>
                  </a:lnTo>
                  <a:lnTo>
                    <a:pt x="355" y="243"/>
                  </a:lnTo>
                  <a:lnTo>
                    <a:pt x="355" y="240"/>
                  </a:lnTo>
                  <a:lnTo>
                    <a:pt x="355" y="4"/>
                  </a:lnTo>
                  <a:lnTo>
                    <a:pt x="3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1"/>
            <p:cNvSpPr/>
            <p:nvPr/>
          </p:nvSpPr>
          <p:spPr bwMode="auto">
            <a:xfrm>
              <a:off x="10529888" y="4905375"/>
              <a:ext cx="266700" cy="346075"/>
            </a:xfrm>
            <a:custGeom>
              <a:avLst/>
              <a:gdLst>
                <a:gd name="T0" fmla="*/ 176 w 204"/>
                <a:gd name="T1" fmla="*/ 0 h 264"/>
                <a:gd name="T2" fmla="*/ 0 w 204"/>
                <a:gd name="T3" fmla="*/ 0 h 264"/>
                <a:gd name="T4" fmla="*/ 0 w 204"/>
                <a:gd name="T5" fmla="*/ 264 h 264"/>
                <a:gd name="T6" fmla="*/ 204 w 204"/>
                <a:gd name="T7" fmla="*/ 264 h 264"/>
                <a:gd name="T8" fmla="*/ 204 w 204"/>
                <a:gd name="T9" fmla="*/ 19 h 264"/>
                <a:gd name="T10" fmla="*/ 176 w 204"/>
                <a:gd name="T11" fmla="*/ 0 h 264"/>
              </a:gdLst>
              <a:ahLst/>
              <a:cxnLst>
                <a:cxn ang="0">
                  <a:pos x="T0" y="T1"/>
                </a:cxn>
                <a:cxn ang="0">
                  <a:pos x="T2" y="T3"/>
                </a:cxn>
                <a:cxn ang="0">
                  <a:pos x="T4" y="T5"/>
                </a:cxn>
                <a:cxn ang="0">
                  <a:pos x="T6" y="T7"/>
                </a:cxn>
                <a:cxn ang="0">
                  <a:pos x="T8" y="T9"/>
                </a:cxn>
                <a:cxn ang="0">
                  <a:pos x="T10" y="T11"/>
                </a:cxn>
              </a:cxnLst>
              <a:rect l="0" t="0" r="r" b="b"/>
              <a:pathLst>
                <a:path w="204" h="264">
                  <a:moveTo>
                    <a:pt x="176" y="0"/>
                  </a:moveTo>
                  <a:cubicBezTo>
                    <a:pt x="0" y="0"/>
                    <a:pt x="0" y="0"/>
                    <a:pt x="0" y="0"/>
                  </a:cubicBezTo>
                  <a:cubicBezTo>
                    <a:pt x="0" y="264"/>
                    <a:pt x="0" y="264"/>
                    <a:pt x="0" y="264"/>
                  </a:cubicBezTo>
                  <a:cubicBezTo>
                    <a:pt x="204" y="264"/>
                    <a:pt x="204" y="264"/>
                    <a:pt x="204" y="264"/>
                  </a:cubicBezTo>
                  <a:cubicBezTo>
                    <a:pt x="204" y="19"/>
                    <a:pt x="204" y="19"/>
                    <a:pt x="204" y="19"/>
                  </a:cubicBezTo>
                  <a:cubicBezTo>
                    <a:pt x="204" y="0"/>
                    <a:pt x="176" y="0"/>
                    <a:pt x="176" y="0"/>
                  </a:cubicBezTo>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
            <p:cNvSpPr/>
            <p:nvPr/>
          </p:nvSpPr>
          <p:spPr bwMode="auto">
            <a:xfrm>
              <a:off x="10796588" y="4905375"/>
              <a:ext cx="266700" cy="346075"/>
            </a:xfrm>
            <a:custGeom>
              <a:avLst/>
              <a:gdLst>
                <a:gd name="T0" fmla="*/ 27 w 204"/>
                <a:gd name="T1" fmla="*/ 0 h 264"/>
                <a:gd name="T2" fmla="*/ 204 w 204"/>
                <a:gd name="T3" fmla="*/ 0 h 264"/>
                <a:gd name="T4" fmla="*/ 204 w 204"/>
                <a:gd name="T5" fmla="*/ 264 h 264"/>
                <a:gd name="T6" fmla="*/ 0 w 204"/>
                <a:gd name="T7" fmla="*/ 264 h 264"/>
                <a:gd name="T8" fmla="*/ 0 w 204"/>
                <a:gd name="T9" fmla="*/ 19 h 264"/>
                <a:gd name="T10" fmla="*/ 27 w 204"/>
                <a:gd name="T11" fmla="*/ 0 h 264"/>
              </a:gdLst>
              <a:ahLst/>
              <a:cxnLst>
                <a:cxn ang="0">
                  <a:pos x="T0" y="T1"/>
                </a:cxn>
                <a:cxn ang="0">
                  <a:pos x="T2" y="T3"/>
                </a:cxn>
                <a:cxn ang="0">
                  <a:pos x="T4" y="T5"/>
                </a:cxn>
                <a:cxn ang="0">
                  <a:pos x="T6" y="T7"/>
                </a:cxn>
                <a:cxn ang="0">
                  <a:pos x="T8" y="T9"/>
                </a:cxn>
                <a:cxn ang="0">
                  <a:pos x="T10" y="T11"/>
                </a:cxn>
              </a:cxnLst>
              <a:rect l="0" t="0" r="r" b="b"/>
              <a:pathLst>
                <a:path w="204" h="264">
                  <a:moveTo>
                    <a:pt x="27" y="0"/>
                  </a:moveTo>
                  <a:cubicBezTo>
                    <a:pt x="204" y="0"/>
                    <a:pt x="204" y="0"/>
                    <a:pt x="204" y="0"/>
                  </a:cubicBezTo>
                  <a:cubicBezTo>
                    <a:pt x="204" y="264"/>
                    <a:pt x="204" y="264"/>
                    <a:pt x="204" y="264"/>
                  </a:cubicBezTo>
                  <a:cubicBezTo>
                    <a:pt x="0" y="264"/>
                    <a:pt x="0" y="264"/>
                    <a:pt x="0" y="264"/>
                  </a:cubicBezTo>
                  <a:cubicBezTo>
                    <a:pt x="0" y="19"/>
                    <a:pt x="0" y="19"/>
                    <a:pt x="0" y="19"/>
                  </a:cubicBezTo>
                  <a:cubicBezTo>
                    <a:pt x="0" y="0"/>
                    <a:pt x="27" y="0"/>
                    <a:pt x="27" y="0"/>
                  </a:cubicBezTo>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3"/>
            <p:cNvSpPr/>
            <p:nvPr/>
          </p:nvSpPr>
          <p:spPr bwMode="auto">
            <a:xfrm>
              <a:off x="10529888" y="4905375"/>
              <a:ext cx="266700" cy="346075"/>
            </a:xfrm>
            <a:custGeom>
              <a:avLst/>
              <a:gdLst>
                <a:gd name="T0" fmla="*/ 176 w 204"/>
                <a:gd name="T1" fmla="*/ 0 h 264"/>
                <a:gd name="T2" fmla="*/ 176 w 204"/>
                <a:gd name="T3" fmla="*/ 247 h 264"/>
                <a:gd name="T4" fmla="*/ 5 w 204"/>
                <a:gd name="T5" fmla="*/ 247 h 264"/>
                <a:gd name="T6" fmla="*/ 5 w 204"/>
                <a:gd name="T7" fmla="*/ 0 h 264"/>
                <a:gd name="T8" fmla="*/ 0 w 204"/>
                <a:gd name="T9" fmla="*/ 0 h 264"/>
                <a:gd name="T10" fmla="*/ 0 w 204"/>
                <a:gd name="T11" fmla="*/ 264 h 264"/>
                <a:gd name="T12" fmla="*/ 204 w 204"/>
                <a:gd name="T13" fmla="*/ 264 h 264"/>
                <a:gd name="T14" fmla="*/ 204 w 204"/>
                <a:gd name="T15" fmla="*/ 19 h 264"/>
                <a:gd name="T16" fmla="*/ 176 w 204"/>
                <a:gd name="T1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64">
                  <a:moveTo>
                    <a:pt x="176" y="0"/>
                  </a:moveTo>
                  <a:cubicBezTo>
                    <a:pt x="176" y="247"/>
                    <a:pt x="176" y="247"/>
                    <a:pt x="176" y="247"/>
                  </a:cubicBezTo>
                  <a:cubicBezTo>
                    <a:pt x="5" y="247"/>
                    <a:pt x="5" y="247"/>
                    <a:pt x="5" y="247"/>
                  </a:cubicBezTo>
                  <a:cubicBezTo>
                    <a:pt x="5" y="0"/>
                    <a:pt x="5" y="0"/>
                    <a:pt x="5" y="0"/>
                  </a:cubicBezTo>
                  <a:cubicBezTo>
                    <a:pt x="0" y="0"/>
                    <a:pt x="0" y="0"/>
                    <a:pt x="0" y="0"/>
                  </a:cubicBezTo>
                  <a:cubicBezTo>
                    <a:pt x="0" y="264"/>
                    <a:pt x="0" y="264"/>
                    <a:pt x="0" y="264"/>
                  </a:cubicBezTo>
                  <a:cubicBezTo>
                    <a:pt x="204" y="264"/>
                    <a:pt x="204" y="264"/>
                    <a:pt x="204" y="264"/>
                  </a:cubicBezTo>
                  <a:cubicBezTo>
                    <a:pt x="204" y="19"/>
                    <a:pt x="204" y="19"/>
                    <a:pt x="204" y="19"/>
                  </a:cubicBezTo>
                  <a:cubicBezTo>
                    <a:pt x="204" y="19"/>
                    <a:pt x="204" y="0"/>
                    <a:pt x="17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
            <p:cNvSpPr>
              <a:spLocks noEditPoints="1"/>
            </p:cNvSpPr>
            <p:nvPr/>
          </p:nvSpPr>
          <p:spPr bwMode="auto">
            <a:xfrm>
              <a:off x="10796588" y="4905375"/>
              <a:ext cx="34925" cy="25400"/>
            </a:xfrm>
            <a:custGeom>
              <a:avLst/>
              <a:gdLst>
                <a:gd name="T0" fmla="*/ 0 w 27"/>
                <a:gd name="T1" fmla="*/ 19 h 19"/>
                <a:gd name="T2" fmla="*/ 0 w 27"/>
                <a:gd name="T3" fmla="*/ 19 h 19"/>
                <a:gd name="T4" fmla="*/ 0 w 27"/>
                <a:gd name="T5" fmla="*/ 19 h 19"/>
                <a:gd name="T6" fmla="*/ 0 w 27"/>
                <a:gd name="T7" fmla="*/ 19 h 19"/>
                <a:gd name="T8" fmla="*/ 27 w 27"/>
                <a:gd name="T9" fmla="*/ 0 h 19"/>
                <a:gd name="T10" fmla="*/ 5 w 27"/>
                <a:gd name="T11" fmla="*/ 8 h 19"/>
                <a:gd name="T12" fmla="*/ 27 w 27"/>
                <a:gd name="T13" fmla="*/ 0 h 19"/>
                <a:gd name="T14" fmla="*/ 27 w 2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0" y="19"/>
                  </a:moveTo>
                  <a:cubicBezTo>
                    <a:pt x="0" y="19"/>
                    <a:pt x="0" y="19"/>
                    <a:pt x="0" y="19"/>
                  </a:cubicBezTo>
                  <a:cubicBezTo>
                    <a:pt x="0" y="19"/>
                    <a:pt x="0" y="19"/>
                    <a:pt x="0" y="19"/>
                  </a:cubicBezTo>
                  <a:cubicBezTo>
                    <a:pt x="0" y="19"/>
                    <a:pt x="0" y="19"/>
                    <a:pt x="0" y="19"/>
                  </a:cubicBezTo>
                  <a:moveTo>
                    <a:pt x="27" y="0"/>
                  </a:moveTo>
                  <a:cubicBezTo>
                    <a:pt x="15" y="0"/>
                    <a:pt x="8" y="3"/>
                    <a:pt x="5" y="8"/>
                  </a:cubicBezTo>
                  <a:cubicBezTo>
                    <a:pt x="13" y="0"/>
                    <a:pt x="27" y="0"/>
                    <a:pt x="27" y="0"/>
                  </a:cubicBezTo>
                  <a:cubicBezTo>
                    <a:pt x="27" y="0"/>
                    <a:pt x="27" y="0"/>
                    <a:pt x="27" y="0"/>
                  </a:cubicBezTo>
                </a:path>
              </a:pathLst>
            </a:custGeom>
            <a:solidFill>
              <a:srgbClr val="7489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5"/>
            <p:cNvSpPr/>
            <p:nvPr/>
          </p:nvSpPr>
          <p:spPr bwMode="auto">
            <a:xfrm>
              <a:off x="10796588" y="4905375"/>
              <a:ext cx="266700" cy="346075"/>
            </a:xfrm>
            <a:custGeom>
              <a:avLst/>
              <a:gdLst>
                <a:gd name="T0" fmla="*/ 204 w 204"/>
                <a:gd name="T1" fmla="*/ 0 h 264"/>
                <a:gd name="T2" fmla="*/ 198 w 204"/>
                <a:gd name="T3" fmla="*/ 0 h 264"/>
                <a:gd name="T4" fmla="*/ 198 w 204"/>
                <a:gd name="T5" fmla="*/ 247 h 264"/>
                <a:gd name="T6" fmla="*/ 27 w 204"/>
                <a:gd name="T7" fmla="*/ 247 h 264"/>
                <a:gd name="T8" fmla="*/ 27 w 204"/>
                <a:gd name="T9" fmla="*/ 0 h 264"/>
                <a:gd name="T10" fmla="*/ 5 w 204"/>
                <a:gd name="T11" fmla="*/ 8 h 264"/>
                <a:gd name="T12" fmla="*/ 0 w 204"/>
                <a:gd name="T13" fmla="*/ 19 h 264"/>
                <a:gd name="T14" fmla="*/ 0 w 204"/>
                <a:gd name="T15" fmla="*/ 19 h 264"/>
                <a:gd name="T16" fmla="*/ 0 w 204"/>
                <a:gd name="T17" fmla="*/ 264 h 264"/>
                <a:gd name="T18" fmla="*/ 204 w 204"/>
                <a:gd name="T19" fmla="*/ 264 h 264"/>
                <a:gd name="T20" fmla="*/ 204 w 204"/>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64">
                  <a:moveTo>
                    <a:pt x="204" y="0"/>
                  </a:moveTo>
                  <a:cubicBezTo>
                    <a:pt x="198" y="0"/>
                    <a:pt x="198" y="0"/>
                    <a:pt x="198" y="0"/>
                  </a:cubicBezTo>
                  <a:cubicBezTo>
                    <a:pt x="198" y="247"/>
                    <a:pt x="198" y="247"/>
                    <a:pt x="198" y="247"/>
                  </a:cubicBezTo>
                  <a:cubicBezTo>
                    <a:pt x="27" y="247"/>
                    <a:pt x="27" y="247"/>
                    <a:pt x="27" y="247"/>
                  </a:cubicBezTo>
                  <a:cubicBezTo>
                    <a:pt x="27" y="0"/>
                    <a:pt x="27" y="0"/>
                    <a:pt x="27" y="0"/>
                  </a:cubicBezTo>
                  <a:cubicBezTo>
                    <a:pt x="27" y="0"/>
                    <a:pt x="13" y="0"/>
                    <a:pt x="5" y="8"/>
                  </a:cubicBezTo>
                  <a:cubicBezTo>
                    <a:pt x="0" y="13"/>
                    <a:pt x="0" y="19"/>
                    <a:pt x="0" y="19"/>
                  </a:cubicBezTo>
                  <a:cubicBezTo>
                    <a:pt x="0" y="19"/>
                    <a:pt x="0" y="19"/>
                    <a:pt x="0" y="19"/>
                  </a:cubicBezTo>
                  <a:cubicBezTo>
                    <a:pt x="0" y="264"/>
                    <a:pt x="0" y="264"/>
                    <a:pt x="0" y="264"/>
                  </a:cubicBezTo>
                  <a:cubicBezTo>
                    <a:pt x="204" y="264"/>
                    <a:pt x="204" y="264"/>
                    <a:pt x="204" y="264"/>
                  </a:cubicBezTo>
                  <a:cubicBezTo>
                    <a:pt x="204" y="0"/>
                    <a:pt x="204" y="0"/>
                    <a:pt x="204"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6"/>
            <p:cNvSpPr/>
            <p:nvPr/>
          </p:nvSpPr>
          <p:spPr bwMode="auto">
            <a:xfrm>
              <a:off x="10529888" y="5229225"/>
              <a:ext cx="266700" cy="22225"/>
            </a:xfrm>
            <a:custGeom>
              <a:avLst/>
              <a:gdLst>
                <a:gd name="T0" fmla="*/ 0 w 204"/>
                <a:gd name="T1" fmla="*/ 17 h 17"/>
                <a:gd name="T2" fmla="*/ 5 w 204"/>
                <a:gd name="T3" fmla="*/ 0 h 17"/>
                <a:gd name="T4" fmla="*/ 176 w 204"/>
                <a:gd name="T5" fmla="*/ 0 h 17"/>
                <a:gd name="T6" fmla="*/ 204 w 204"/>
                <a:gd name="T7" fmla="*/ 17 h 17"/>
                <a:gd name="T8" fmla="*/ 0 w 204"/>
                <a:gd name="T9" fmla="*/ 17 h 17"/>
              </a:gdLst>
              <a:ahLst/>
              <a:cxnLst>
                <a:cxn ang="0">
                  <a:pos x="T0" y="T1"/>
                </a:cxn>
                <a:cxn ang="0">
                  <a:pos x="T2" y="T3"/>
                </a:cxn>
                <a:cxn ang="0">
                  <a:pos x="T4" y="T5"/>
                </a:cxn>
                <a:cxn ang="0">
                  <a:pos x="T6" y="T7"/>
                </a:cxn>
                <a:cxn ang="0">
                  <a:pos x="T8" y="T9"/>
                </a:cxn>
              </a:cxnLst>
              <a:rect l="0" t="0" r="r" b="b"/>
              <a:pathLst>
                <a:path w="204" h="17">
                  <a:moveTo>
                    <a:pt x="0" y="17"/>
                  </a:moveTo>
                  <a:cubicBezTo>
                    <a:pt x="5" y="0"/>
                    <a:pt x="5" y="0"/>
                    <a:pt x="5" y="0"/>
                  </a:cubicBezTo>
                  <a:cubicBezTo>
                    <a:pt x="176" y="0"/>
                    <a:pt x="176" y="0"/>
                    <a:pt x="176" y="0"/>
                  </a:cubicBezTo>
                  <a:cubicBezTo>
                    <a:pt x="176" y="0"/>
                    <a:pt x="196" y="4"/>
                    <a:pt x="204" y="17"/>
                  </a:cubicBezTo>
                  <a:lnTo>
                    <a:pt x="0" y="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7"/>
            <p:cNvSpPr/>
            <p:nvPr/>
          </p:nvSpPr>
          <p:spPr bwMode="auto">
            <a:xfrm>
              <a:off x="10796588" y="5229225"/>
              <a:ext cx="266700" cy="22225"/>
            </a:xfrm>
            <a:custGeom>
              <a:avLst/>
              <a:gdLst>
                <a:gd name="T0" fmla="*/ 204 w 204"/>
                <a:gd name="T1" fmla="*/ 17 h 17"/>
                <a:gd name="T2" fmla="*/ 198 w 204"/>
                <a:gd name="T3" fmla="*/ 0 h 17"/>
                <a:gd name="T4" fmla="*/ 27 w 204"/>
                <a:gd name="T5" fmla="*/ 0 h 17"/>
                <a:gd name="T6" fmla="*/ 0 w 204"/>
                <a:gd name="T7" fmla="*/ 17 h 17"/>
                <a:gd name="T8" fmla="*/ 204 w 204"/>
                <a:gd name="T9" fmla="*/ 17 h 17"/>
              </a:gdLst>
              <a:ahLst/>
              <a:cxnLst>
                <a:cxn ang="0">
                  <a:pos x="T0" y="T1"/>
                </a:cxn>
                <a:cxn ang="0">
                  <a:pos x="T2" y="T3"/>
                </a:cxn>
                <a:cxn ang="0">
                  <a:pos x="T4" y="T5"/>
                </a:cxn>
                <a:cxn ang="0">
                  <a:pos x="T6" y="T7"/>
                </a:cxn>
                <a:cxn ang="0">
                  <a:pos x="T8" y="T9"/>
                </a:cxn>
              </a:cxnLst>
              <a:rect l="0" t="0" r="r" b="b"/>
              <a:pathLst>
                <a:path w="204" h="17">
                  <a:moveTo>
                    <a:pt x="204" y="17"/>
                  </a:moveTo>
                  <a:cubicBezTo>
                    <a:pt x="198" y="0"/>
                    <a:pt x="198" y="0"/>
                    <a:pt x="198" y="0"/>
                  </a:cubicBezTo>
                  <a:cubicBezTo>
                    <a:pt x="27" y="0"/>
                    <a:pt x="27" y="0"/>
                    <a:pt x="27" y="0"/>
                  </a:cubicBezTo>
                  <a:cubicBezTo>
                    <a:pt x="27" y="0"/>
                    <a:pt x="7" y="4"/>
                    <a:pt x="0" y="17"/>
                  </a:cubicBezTo>
                  <a:lnTo>
                    <a:pt x="204" y="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68"/>
            <p:cNvSpPr>
              <a:spLocks noChangeArrowheads="1"/>
            </p:cNvSpPr>
            <p:nvPr/>
          </p:nvSpPr>
          <p:spPr bwMode="auto">
            <a:xfrm>
              <a:off x="10795001" y="4905375"/>
              <a:ext cx="1588" cy="354013"/>
            </a:xfrm>
            <a:prstGeom prst="rect">
              <a:avLst/>
            </a:prstGeom>
            <a:solidFill>
              <a:srgbClr val="4352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Freeform 69"/>
            <p:cNvSpPr/>
            <p:nvPr/>
          </p:nvSpPr>
          <p:spPr bwMode="auto">
            <a:xfrm>
              <a:off x="10795001" y="4905375"/>
              <a:ext cx="1588" cy="354013"/>
            </a:xfrm>
            <a:custGeom>
              <a:avLst/>
              <a:gdLst>
                <a:gd name="T0" fmla="*/ 1 w 1"/>
                <a:gd name="T1" fmla="*/ 223 h 223"/>
                <a:gd name="T2" fmla="*/ 1 w 1"/>
                <a:gd name="T3" fmla="*/ 0 h 223"/>
                <a:gd name="T4" fmla="*/ 0 w 1"/>
                <a:gd name="T5" fmla="*/ 0 h 223"/>
                <a:gd name="T6" fmla="*/ 0 w 1"/>
                <a:gd name="T7" fmla="*/ 223 h 223"/>
              </a:gdLst>
              <a:ahLst/>
              <a:cxnLst>
                <a:cxn ang="0">
                  <a:pos x="T0" y="T1"/>
                </a:cxn>
                <a:cxn ang="0">
                  <a:pos x="T2" y="T3"/>
                </a:cxn>
                <a:cxn ang="0">
                  <a:pos x="T4" y="T5"/>
                </a:cxn>
                <a:cxn ang="0">
                  <a:pos x="T6" y="T7"/>
                </a:cxn>
              </a:cxnLst>
              <a:rect l="0" t="0" r="r" b="b"/>
              <a:pathLst>
                <a:path w="1" h="223">
                  <a:moveTo>
                    <a:pt x="1" y="223"/>
                  </a:moveTo>
                  <a:lnTo>
                    <a:pt x="1" y="0"/>
                  </a:lnTo>
                  <a:lnTo>
                    <a:pt x="0" y="0"/>
                  </a:lnTo>
                  <a:lnTo>
                    <a:pt x="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10545763" y="4927600"/>
              <a:ext cx="211138" cy="6350"/>
            </a:xfrm>
            <a:custGeom>
              <a:avLst/>
              <a:gdLst>
                <a:gd name="T0" fmla="*/ 158 w 160"/>
                <a:gd name="T1" fmla="*/ 0 h 6"/>
                <a:gd name="T2" fmla="*/ 2 w 160"/>
                <a:gd name="T3" fmla="*/ 0 h 6"/>
                <a:gd name="T4" fmla="*/ 0 w 160"/>
                <a:gd name="T5" fmla="*/ 2 h 6"/>
                <a:gd name="T6" fmla="*/ 0 w 160"/>
                <a:gd name="T7" fmla="*/ 3 h 6"/>
                <a:gd name="T8" fmla="*/ 2 w 160"/>
                <a:gd name="T9" fmla="*/ 6 h 6"/>
                <a:gd name="T10" fmla="*/ 158 w 160"/>
                <a:gd name="T11" fmla="*/ 6 h 6"/>
                <a:gd name="T12" fmla="*/ 160 w 160"/>
                <a:gd name="T13" fmla="*/ 3 h 6"/>
                <a:gd name="T14" fmla="*/ 160 w 160"/>
                <a:gd name="T15" fmla="*/ 2 h 6"/>
                <a:gd name="T16" fmla="*/ 158 w 16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
                  <a:moveTo>
                    <a:pt x="158" y="0"/>
                  </a:moveTo>
                  <a:cubicBezTo>
                    <a:pt x="2" y="0"/>
                    <a:pt x="2" y="0"/>
                    <a:pt x="2" y="0"/>
                  </a:cubicBezTo>
                  <a:cubicBezTo>
                    <a:pt x="1" y="0"/>
                    <a:pt x="0" y="1"/>
                    <a:pt x="0" y="2"/>
                  </a:cubicBezTo>
                  <a:cubicBezTo>
                    <a:pt x="0" y="3"/>
                    <a:pt x="0" y="3"/>
                    <a:pt x="0" y="3"/>
                  </a:cubicBezTo>
                  <a:cubicBezTo>
                    <a:pt x="0" y="5"/>
                    <a:pt x="1" y="6"/>
                    <a:pt x="2" y="6"/>
                  </a:cubicBezTo>
                  <a:cubicBezTo>
                    <a:pt x="158" y="6"/>
                    <a:pt x="158" y="6"/>
                    <a:pt x="158" y="6"/>
                  </a:cubicBezTo>
                  <a:cubicBezTo>
                    <a:pt x="159" y="6"/>
                    <a:pt x="160" y="5"/>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1"/>
            <p:cNvSpPr/>
            <p:nvPr/>
          </p:nvSpPr>
          <p:spPr bwMode="auto">
            <a:xfrm>
              <a:off x="10545763" y="494665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2"/>
            <p:cNvSpPr/>
            <p:nvPr/>
          </p:nvSpPr>
          <p:spPr bwMode="auto">
            <a:xfrm>
              <a:off x="10545763" y="4964113"/>
              <a:ext cx="211138" cy="7938"/>
            </a:xfrm>
            <a:custGeom>
              <a:avLst/>
              <a:gdLst>
                <a:gd name="T0" fmla="*/ 158 w 160"/>
                <a:gd name="T1" fmla="*/ 0 h 6"/>
                <a:gd name="T2" fmla="*/ 2 w 160"/>
                <a:gd name="T3" fmla="*/ 0 h 6"/>
                <a:gd name="T4" fmla="*/ 0 w 160"/>
                <a:gd name="T5" fmla="*/ 2 h 6"/>
                <a:gd name="T6" fmla="*/ 0 w 160"/>
                <a:gd name="T7" fmla="*/ 4 h 6"/>
                <a:gd name="T8" fmla="*/ 2 w 160"/>
                <a:gd name="T9" fmla="*/ 6 h 6"/>
                <a:gd name="T10" fmla="*/ 158 w 160"/>
                <a:gd name="T11" fmla="*/ 6 h 6"/>
                <a:gd name="T12" fmla="*/ 160 w 160"/>
                <a:gd name="T13" fmla="*/ 4 h 6"/>
                <a:gd name="T14" fmla="*/ 160 w 160"/>
                <a:gd name="T15" fmla="*/ 2 h 6"/>
                <a:gd name="T16" fmla="*/ 158 w 16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
                  <a:moveTo>
                    <a:pt x="158" y="0"/>
                  </a:moveTo>
                  <a:cubicBezTo>
                    <a:pt x="2" y="0"/>
                    <a:pt x="2" y="0"/>
                    <a:pt x="2" y="0"/>
                  </a:cubicBezTo>
                  <a:cubicBezTo>
                    <a:pt x="1" y="0"/>
                    <a:pt x="0" y="1"/>
                    <a:pt x="0" y="2"/>
                  </a:cubicBezTo>
                  <a:cubicBezTo>
                    <a:pt x="0" y="4"/>
                    <a:pt x="0" y="4"/>
                    <a:pt x="0" y="4"/>
                  </a:cubicBezTo>
                  <a:cubicBezTo>
                    <a:pt x="0" y="5"/>
                    <a:pt x="1" y="6"/>
                    <a:pt x="2" y="6"/>
                  </a:cubicBezTo>
                  <a:cubicBezTo>
                    <a:pt x="158" y="6"/>
                    <a:pt x="158" y="6"/>
                    <a:pt x="158" y="6"/>
                  </a:cubicBezTo>
                  <a:cubicBezTo>
                    <a:pt x="159" y="6"/>
                    <a:pt x="160" y="5"/>
                    <a:pt x="160" y="4"/>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3"/>
            <p:cNvSpPr/>
            <p:nvPr/>
          </p:nvSpPr>
          <p:spPr bwMode="auto">
            <a:xfrm>
              <a:off x="10545763" y="498475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4"/>
            <p:cNvSpPr/>
            <p:nvPr/>
          </p:nvSpPr>
          <p:spPr bwMode="auto">
            <a:xfrm>
              <a:off x="10545763" y="5002213"/>
              <a:ext cx="211138" cy="7938"/>
            </a:xfrm>
            <a:custGeom>
              <a:avLst/>
              <a:gdLst>
                <a:gd name="T0" fmla="*/ 158 w 160"/>
                <a:gd name="T1" fmla="*/ 0 h 6"/>
                <a:gd name="T2" fmla="*/ 2 w 160"/>
                <a:gd name="T3" fmla="*/ 0 h 6"/>
                <a:gd name="T4" fmla="*/ 0 w 160"/>
                <a:gd name="T5" fmla="*/ 3 h 6"/>
                <a:gd name="T6" fmla="*/ 0 w 160"/>
                <a:gd name="T7" fmla="*/ 4 h 6"/>
                <a:gd name="T8" fmla="*/ 2 w 160"/>
                <a:gd name="T9" fmla="*/ 6 h 6"/>
                <a:gd name="T10" fmla="*/ 158 w 160"/>
                <a:gd name="T11" fmla="*/ 6 h 6"/>
                <a:gd name="T12" fmla="*/ 160 w 160"/>
                <a:gd name="T13" fmla="*/ 4 h 6"/>
                <a:gd name="T14" fmla="*/ 160 w 160"/>
                <a:gd name="T15" fmla="*/ 3 h 6"/>
                <a:gd name="T16" fmla="*/ 158 w 16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
                  <a:moveTo>
                    <a:pt x="158" y="0"/>
                  </a:moveTo>
                  <a:cubicBezTo>
                    <a:pt x="2" y="0"/>
                    <a:pt x="2" y="0"/>
                    <a:pt x="2" y="0"/>
                  </a:cubicBezTo>
                  <a:cubicBezTo>
                    <a:pt x="1" y="0"/>
                    <a:pt x="0" y="1"/>
                    <a:pt x="0" y="3"/>
                  </a:cubicBezTo>
                  <a:cubicBezTo>
                    <a:pt x="0" y="4"/>
                    <a:pt x="0" y="4"/>
                    <a:pt x="0" y="4"/>
                  </a:cubicBezTo>
                  <a:cubicBezTo>
                    <a:pt x="0" y="5"/>
                    <a:pt x="1" y="6"/>
                    <a:pt x="2" y="6"/>
                  </a:cubicBezTo>
                  <a:cubicBezTo>
                    <a:pt x="158" y="6"/>
                    <a:pt x="158" y="6"/>
                    <a:pt x="158" y="6"/>
                  </a:cubicBezTo>
                  <a:cubicBezTo>
                    <a:pt x="159" y="6"/>
                    <a:pt x="160" y="5"/>
                    <a:pt x="160" y="4"/>
                  </a:cubicBezTo>
                  <a:cubicBezTo>
                    <a:pt x="160" y="3"/>
                    <a:pt x="160" y="3"/>
                    <a:pt x="160" y="3"/>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5"/>
            <p:cNvSpPr/>
            <p:nvPr/>
          </p:nvSpPr>
          <p:spPr bwMode="auto">
            <a:xfrm>
              <a:off x="10545763" y="502285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6"/>
            <p:cNvSpPr/>
            <p:nvPr/>
          </p:nvSpPr>
          <p:spPr bwMode="auto">
            <a:xfrm>
              <a:off x="10545763" y="504190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0"/>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0"/>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7"/>
            <p:cNvSpPr/>
            <p:nvPr/>
          </p:nvSpPr>
          <p:spPr bwMode="auto">
            <a:xfrm>
              <a:off x="10545763" y="506095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
            <p:cNvSpPr/>
            <p:nvPr/>
          </p:nvSpPr>
          <p:spPr bwMode="auto">
            <a:xfrm>
              <a:off x="10545763" y="508000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
            <p:cNvSpPr/>
            <p:nvPr/>
          </p:nvSpPr>
          <p:spPr bwMode="auto">
            <a:xfrm>
              <a:off x="10545763" y="509905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0"/>
            <p:cNvSpPr/>
            <p:nvPr/>
          </p:nvSpPr>
          <p:spPr bwMode="auto">
            <a:xfrm>
              <a:off x="10545763" y="511810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
            <p:cNvSpPr/>
            <p:nvPr/>
          </p:nvSpPr>
          <p:spPr bwMode="auto">
            <a:xfrm>
              <a:off x="10545763" y="513715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
            <p:cNvSpPr/>
            <p:nvPr/>
          </p:nvSpPr>
          <p:spPr bwMode="auto">
            <a:xfrm>
              <a:off x="10545763" y="515620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3"/>
            <p:cNvSpPr/>
            <p:nvPr/>
          </p:nvSpPr>
          <p:spPr bwMode="auto">
            <a:xfrm>
              <a:off x="10545763" y="5173663"/>
              <a:ext cx="211138" cy="7938"/>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4"/>
            <p:cNvSpPr/>
            <p:nvPr/>
          </p:nvSpPr>
          <p:spPr bwMode="auto">
            <a:xfrm>
              <a:off x="10545763" y="5194300"/>
              <a:ext cx="211138"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5"/>
            <p:cNvSpPr/>
            <p:nvPr/>
          </p:nvSpPr>
          <p:spPr bwMode="auto">
            <a:xfrm>
              <a:off x="10839451" y="4927600"/>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6"/>
            <p:cNvSpPr/>
            <p:nvPr/>
          </p:nvSpPr>
          <p:spPr bwMode="auto">
            <a:xfrm>
              <a:off x="10839451" y="4946650"/>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0"/>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0"/>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7"/>
            <p:cNvSpPr/>
            <p:nvPr/>
          </p:nvSpPr>
          <p:spPr bwMode="auto">
            <a:xfrm>
              <a:off x="10839451" y="4964113"/>
              <a:ext cx="209550" cy="7938"/>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10839451" y="4984750"/>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
            <p:cNvSpPr/>
            <p:nvPr/>
          </p:nvSpPr>
          <p:spPr bwMode="auto">
            <a:xfrm>
              <a:off x="10839451" y="5002213"/>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0"/>
            <p:cNvSpPr/>
            <p:nvPr/>
          </p:nvSpPr>
          <p:spPr bwMode="auto">
            <a:xfrm>
              <a:off x="10839451" y="5022850"/>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1"/>
            <p:cNvSpPr/>
            <p:nvPr/>
          </p:nvSpPr>
          <p:spPr bwMode="auto">
            <a:xfrm>
              <a:off x="10839451" y="5040313"/>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2"/>
            <p:cNvSpPr/>
            <p:nvPr/>
          </p:nvSpPr>
          <p:spPr bwMode="auto">
            <a:xfrm>
              <a:off x="10839451" y="5060950"/>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3"/>
            <p:cNvSpPr/>
            <p:nvPr/>
          </p:nvSpPr>
          <p:spPr bwMode="auto">
            <a:xfrm>
              <a:off x="10839451" y="5078413"/>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4"/>
            <p:cNvSpPr/>
            <p:nvPr/>
          </p:nvSpPr>
          <p:spPr bwMode="auto">
            <a:xfrm>
              <a:off x="10839451" y="5099050"/>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5"/>
            <p:cNvSpPr/>
            <p:nvPr/>
          </p:nvSpPr>
          <p:spPr bwMode="auto">
            <a:xfrm>
              <a:off x="10839451" y="5116513"/>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6"/>
            <p:cNvSpPr/>
            <p:nvPr/>
          </p:nvSpPr>
          <p:spPr bwMode="auto">
            <a:xfrm>
              <a:off x="10839451" y="5137150"/>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7"/>
            <p:cNvSpPr/>
            <p:nvPr/>
          </p:nvSpPr>
          <p:spPr bwMode="auto">
            <a:xfrm>
              <a:off x="10839451" y="5154613"/>
              <a:ext cx="209550" cy="6350"/>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5"/>
                    <a:pt x="1" y="5"/>
                    <a:pt x="2" y="5"/>
                  </a:cubicBezTo>
                  <a:cubicBezTo>
                    <a:pt x="158" y="5"/>
                    <a:pt x="158" y="5"/>
                    <a:pt x="158" y="5"/>
                  </a:cubicBezTo>
                  <a:cubicBezTo>
                    <a:pt x="159" y="5"/>
                    <a:pt x="160" y="5"/>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8"/>
            <p:cNvSpPr/>
            <p:nvPr/>
          </p:nvSpPr>
          <p:spPr bwMode="auto">
            <a:xfrm>
              <a:off x="10839451" y="5173663"/>
              <a:ext cx="209550" cy="7938"/>
            </a:xfrm>
            <a:custGeom>
              <a:avLst/>
              <a:gdLst>
                <a:gd name="T0" fmla="*/ 158 w 160"/>
                <a:gd name="T1" fmla="*/ 0 h 5"/>
                <a:gd name="T2" fmla="*/ 2 w 160"/>
                <a:gd name="T3" fmla="*/ 0 h 5"/>
                <a:gd name="T4" fmla="*/ 0 w 160"/>
                <a:gd name="T5" fmla="*/ 2 h 5"/>
                <a:gd name="T6" fmla="*/ 0 w 160"/>
                <a:gd name="T7" fmla="*/ 3 h 5"/>
                <a:gd name="T8" fmla="*/ 2 w 160"/>
                <a:gd name="T9" fmla="*/ 5 h 5"/>
                <a:gd name="T10" fmla="*/ 158 w 160"/>
                <a:gd name="T11" fmla="*/ 5 h 5"/>
                <a:gd name="T12" fmla="*/ 160 w 160"/>
                <a:gd name="T13" fmla="*/ 3 h 5"/>
                <a:gd name="T14" fmla="*/ 160 w 160"/>
                <a:gd name="T15" fmla="*/ 2 h 5"/>
                <a:gd name="T16" fmla="*/ 158 w 16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5">
                  <a:moveTo>
                    <a:pt x="158" y="0"/>
                  </a:moveTo>
                  <a:cubicBezTo>
                    <a:pt x="2" y="0"/>
                    <a:pt x="2" y="0"/>
                    <a:pt x="2" y="0"/>
                  </a:cubicBezTo>
                  <a:cubicBezTo>
                    <a:pt x="1" y="0"/>
                    <a:pt x="0" y="1"/>
                    <a:pt x="0" y="2"/>
                  </a:cubicBezTo>
                  <a:cubicBezTo>
                    <a:pt x="0" y="3"/>
                    <a:pt x="0" y="3"/>
                    <a:pt x="0" y="3"/>
                  </a:cubicBezTo>
                  <a:cubicBezTo>
                    <a:pt x="0" y="4"/>
                    <a:pt x="1" y="5"/>
                    <a:pt x="2" y="5"/>
                  </a:cubicBezTo>
                  <a:cubicBezTo>
                    <a:pt x="158" y="5"/>
                    <a:pt x="158" y="5"/>
                    <a:pt x="158" y="5"/>
                  </a:cubicBezTo>
                  <a:cubicBezTo>
                    <a:pt x="159" y="5"/>
                    <a:pt x="160" y="4"/>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99"/>
            <p:cNvSpPr/>
            <p:nvPr/>
          </p:nvSpPr>
          <p:spPr bwMode="auto">
            <a:xfrm>
              <a:off x="10839451" y="5192713"/>
              <a:ext cx="209550" cy="7938"/>
            </a:xfrm>
            <a:custGeom>
              <a:avLst/>
              <a:gdLst>
                <a:gd name="T0" fmla="*/ 158 w 160"/>
                <a:gd name="T1" fmla="*/ 0 h 6"/>
                <a:gd name="T2" fmla="*/ 2 w 160"/>
                <a:gd name="T3" fmla="*/ 0 h 6"/>
                <a:gd name="T4" fmla="*/ 0 w 160"/>
                <a:gd name="T5" fmla="*/ 2 h 6"/>
                <a:gd name="T6" fmla="*/ 0 w 160"/>
                <a:gd name="T7" fmla="*/ 3 h 6"/>
                <a:gd name="T8" fmla="*/ 2 w 160"/>
                <a:gd name="T9" fmla="*/ 6 h 6"/>
                <a:gd name="T10" fmla="*/ 158 w 160"/>
                <a:gd name="T11" fmla="*/ 6 h 6"/>
                <a:gd name="T12" fmla="*/ 160 w 160"/>
                <a:gd name="T13" fmla="*/ 3 h 6"/>
                <a:gd name="T14" fmla="*/ 160 w 160"/>
                <a:gd name="T15" fmla="*/ 2 h 6"/>
                <a:gd name="T16" fmla="*/ 158 w 16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
                  <a:moveTo>
                    <a:pt x="158" y="0"/>
                  </a:moveTo>
                  <a:cubicBezTo>
                    <a:pt x="2" y="0"/>
                    <a:pt x="2" y="0"/>
                    <a:pt x="2" y="0"/>
                  </a:cubicBezTo>
                  <a:cubicBezTo>
                    <a:pt x="1" y="0"/>
                    <a:pt x="0" y="1"/>
                    <a:pt x="0" y="2"/>
                  </a:cubicBezTo>
                  <a:cubicBezTo>
                    <a:pt x="0" y="3"/>
                    <a:pt x="0" y="3"/>
                    <a:pt x="0" y="3"/>
                  </a:cubicBezTo>
                  <a:cubicBezTo>
                    <a:pt x="0" y="5"/>
                    <a:pt x="1" y="6"/>
                    <a:pt x="2" y="6"/>
                  </a:cubicBezTo>
                  <a:cubicBezTo>
                    <a:pt x="158" y="6"/>
                    <a:pt x="158" y="6"/>
                    <a:pt x="158" y="6"/>
                  </a:cubicBezTo>
                  <a:cubicBezTo>
                    <a:pt x="159" y="6"/>
                    <a:pt x="160" y="5"/>
                    <a:pt x="160" y="3"/>
                  </a:cubicBezTo>
                  <a:cubicBezTo>
                    <a:pt x="160" y="2"/>
                    <a:pt x="160" y="2"/>
                    <a:pt x="160" y="2"/>
                  </a:cubicBezTo>
                  <a:cubicBezTo>
                    <a:pt x="160" y="1"/>
                    <a:pt x="159" y="0"/>
                    <a:pt x="158" y="0"/>
                  </a:cubicBezTo>
                </a:path>
              </a:pathLst>
            </a:custGeom>
            <a:solidFill>
              <a:srgbClr val="F1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0"/>
            <p:cNvSpPr/>
            <p:nvPr/>
          </p:nvSpPr>
          <p:spPr bwMode="auto">
            <a:xfrm>
              <a:off x="10721976" y="5200650"/>
              <a:ext cx="19050" cy="17463"/>
            </a:xfrm>
            <a:custGeom>
              <a:avLst/>
              <a:gdLst>
                <a:gd name="T0" fmla="*/ 10 w 12"/>
                <a:gd name="T1" fmla="*/ 0 h 11"/>
                <a:gd name="T2" fmla="*/ 10 w 12"/>
                <a:gd name="T3" fmla="*/ 1 h 11"/>
                <a:gd name="T4" fmla="*/ 12 w 12"/>
                <a:gd name="T5" fmla="*/ 0 h 11"/>
                <a:gd name="T6" fmla="*/ 1 w 12"/>
                <a:gd name="T7" fmla="*/ 11 h 11"/>
                <a:gd name="T8" fmla="*/ 0 w 12"/>
                <a:gd name="T9" fmla="*/ 11 h 11"/>
                <a:gd name="T10" fmla="*/ 10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10" y="0"/>
                  </a:moveTo>
                  <a:lnTo>
                    <a:pt x="10" y="1"/>
                  </a:lnTo>
                  <a:lnTo>
                    <a:pt x="12" y="0"/>
                  </a:lnTo>
                  <a:lnTo>
                    <a:pt x="1" y="11"/>
                  </a:lnTo>
                  <a:lnTo>
                    <a:pt x="0" y="11"/>
                  </a:lnTo>
                  <a:lnTo>
                    <a:pt x="10" y="0"/>
                  </a:lnTo>
                  <a:close/>
                </a:path>
              </a:pathLst>
            </a:custGeom>
            <a:solidFill>
              <a:srgbClr val="A9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1"/>
            <p:cNvSpPr/>
            <p:nvPr/>
          </p:nvSpPr>
          <p:spPr bwMode="auto">
            <a:xfrm>
              <a:off x="9413876" y="4013200"/>
              <a:ext cx="563563" cy="374650"/>
            </a:xfrm>
            <a:custGeom>
              <a:avLst/>
              <a:gdLst>
                <a:gd name="T0" fmla="*/ 414 w 431"/>
                <a:gd name="T1" fmla="*/ 287 h 287"/>
                <a:gd name="T2" fmla="*/ 17 w 431"/>
                <a:gd name="T3" fmla="*/ 287 h 287"/>
                <a:gd name="T4" fmla="*/ 0 w 431"/>
                <a:gd name="T5" fmla="*/ 271 h 287"/>
                <a:gd name="T6" fmla="*/ 0 w 431"/>
                <a:gd name="T7" fmla="*/ 17 h 287"/>
                <a:gd name="T8" fmla="*/ 17 w 431"/>
                <a:gd name="T9" fmla="*/ 0 h 287"/>
                <a:gd name="T10" fmla="*/ 414 w 431"/>
                <a:gd name="T11" fmla="*/ 0 h 287"/>
                <a:gd name="T12" fmla="*/ 431 w 431"/>
                <a:gd name="T13" fmla="*/ 17 h 287"/>
                <a:gd name="T14" fmla="*/ 431 w 431"/>
                <a:gd name="T15" fmla="*/ 271 h 287"/>
                <a:gd name="T16" fmla="*/ 414 w 431"/>
                <a:gd name="T1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87">
                  <a:moveTo>
                    <a:pt x="414" y="287"/>
                  </a:moveTo>
                  <a:cubicBezTo>
                    <a:pt x="17" y="287"/>
                    <a:pt x="17" y="287"/>
                    <a:pt x="17" y="287"/>
                  </a:cubicBezTo>
                  <a:cubicBezTo>
                    <a:pt x="8" y="287"/>
                    <a:pt x="0" y="280"/>
                    <a:pt x="0" y="271"/>
                  </a:cubicBezTo>
                  <a:cubicBezTo>
                    <a:pt x="0" y="17"/>
                    <a:pt x="0" y="17"/>
                    <a:pt x="0" y="17"/>
                  </a:cubicBezTo>
                  <a:cubicBezTo>
                    <a:pt x="0" y="8"/>
                    <a:pt x="8" y="0"/>
                    <a:pt x="17" y="0"/>
                  </a:cubicBezTo>
                  <a:cubicBezTo>
                    <a:pt x="414" y="0"/>
                    <a:pt x="414" y="0"/>
                    <a:pt x="414" y="0"/>
                  </a:cubicBezTo>
                  <a:cubicBezTo>
                    <a:pt x="424" y="0"/>
                    <a:pt x="431" y="8"/>
                    <a:pt x="431" y="17"/>
                  </a:cubicBezTo>
                  <a:cubicBezTo>
                    <a:pt x="431" y="271"/>
                    <a:pt x="431" y="271"/>
                    <a:pt x="431" y="271"/>
                  </a:cubicBezTo>
                  <a:cubicBezTo>
                    <a:pt x="431" y="280"/>
                    <a:pt x="424" y="287"/>
                    <a:pt x="414" y="287"/>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2"/>
            <p:cNvSpPr/>
            <p:nvPr/>
          </p:nvSpPr>
          <p:spPr bwMode="auto">
            <a:xfrm>
              <a:off x="9598026" y="4029075"/>
              <a:ext cx="195263" cy="117475"/>
            </a:xfrm>
            <a:custGeom>
              <a:avLst/>
              <a:gdLst>
                <a:gd name="T0" fmla="*/ 140 w 149"/>
                <a:gd name="T1" fmla="*/ 90 h 90"/>
                <a:gd name="T2" fmla="*/ 9 w 149"/>
                <a:gd name="T3" fmla="*/ 90 h 90"/>
                <a:gd name="T4" fmla="*/ 0 w 149"/>
                <a:gd name="T5" fmla="*/ 81 h 90"/>
                <a:gd name="T6" fmla="*/ 0 w 149"/>
                <a:gd name="T7" fmla="*/ 9 h 90"/>
                <a:gd name="T8" fmla="*/ 9 w 149"/>
                <a:gd name="T9" fmla="*/ 0 h 90"/>
                <a:gd name="T10" fmla="*/ 140 w 149"/>
                <a:gd name="T11" fmla="*/ 0 h 90"/>
                <a:gd name="T12" fmla="*/ 149 w 149"/>
                <a:gd name="T13" fmla="*/ 9 h 90"/>
                <a:gd name="T14" fmla="*/ 149 w 149"/>
                <a:gd name="T15" fmla="*/ 81 h 90"/>
                <a:gd name="T16" fmla="*/ 140 w 149"/>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90">
                  <a:moveTo>
                    <a:pt x="140" y="90"/>
                  </a:moveTo>
                  <a:cubicBezTo>
                    <a:pt x="9" y="90"/>
                    <a:pt x="9" y="90"/>
                    <a:pt x="9" y="90"/>
                  </a:cubicBezTo>
                  <a:cubicBezTo>
                    <a:pt x="4" y="90"/>
                    <a:pt x="0" y="86"/>
                    <a:pt x="0" y="81"/>
                  </a:cubicBezTo>
                  <a:cubicBezTo>
                    <a:pt x="0" y="9"/>
                    <a:pt x="0" y="9"/>
                    <a:pt x="0" y="9"/>
                  </a:cubicBezTo>
                  <a:cubicBezTo>
                    <a:pt x="0" y="4"/>
                    <a:pt x="4" y="0"/>
                    <a:pt x="9" y="0"/>
                  </a:cubicBezTo>
                  <a:cubicBezTo>
                    <a:pt x="140" y="0"/>
                    <a:pt x="140" y="0"/>
                    <a:pt x="140" y="0"/>
                  </a:cubicBezTo>
                  <a:cubicBezTo>
                    <a:pt x="145" y="0"/>
                    <a:pt x="149" y="4"/>
                    <a:pt x="149" y="9"/>
                  </a:cubicBezTo>
                  <a:cubicBezTo>
                    <a:pt x="149" y="81"/>
                    <a:pt x="149" y="81"/>
                    <a:pt x="149" y="81"/>
                  </a:cubicBezTo>
                  <a:cubicBezTo>
                    <a:pt x="149" y="86"/>
                    <a:pt x="145" y="90"/>
                    <a:pt x="140" y="90"/>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3"/>
            <p:cNvSpPr/>
            <p:nvPr/>
          </p:nvSpPr>
          <p:spPr bwMode="auto">
            <a:xfrm>
              <a:off x="9598026" y="4171950"/>
              <a:ext cx="214313" cy="34925"/>
            </a:xfrm>
            <a:custGeom>
              <a:avLst/>
              <a:gdLst>
                <a:gd name="T0" fmla="*/ 158 w 164"/>
                <a:gd name="T1" fmla="*/ 26 h 26"/>
                <a:gd name="T2" fmla="*/ 6 w 164"/>
                <a:gd name="T3" fmla="*/ 26 h 26"/>
                <a:gd name="T4" fmla="*/ 0 w 164"/>
                <a:gd name="T5" fmla="*/ 20 h 26"/>
                <a:gd name="T6" fmla="*/ 0 w 164"/>
                <a:gd name="T7" fmla="*/ 6 h 26"/>
                <a:gd name="T8" fmla="*/ 6 w 164"/>
                <a:gd name="T9" fmla="*/ 0 h 26"/>
                <a:gd name="T10" fmla="*/ 158 w 164"/>
                <a:gd name="T11" fmla="*/ 0 h 26"/>
                <a:gd name="T12" fmla="*/ 164 w 164"/>
                <a:gd name="T13" fmla="*/ 6 h 26"/>
                <a:gd name="T14" fmla="*/ 164 w 164"/>
                <a:gd name="T15" fmla="*/ 20 h 26"/>
                <a:gd name="T16" fmla="*/ 158 w 164"/>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6">
                  <a:moveTo>
                    <a:pt x="158" y="26"/>
                  </a:moveTo>
                  <a:cubicBezTo>
                    <a:pt x="6" y="26"/>
                    <a:pt x="6" y="26"/>
                    <a:pt x="6" y="26"/>
                  </a:cubicBezTo>
                  <a:cubicBezTo>
                    <a:pt x="3" y="26"/>
                    <a:pt x="0" y="23"/>
                    <a:pt x="0" y="20"/>
                  </a:cubicBezTo>
                  <a:cubicBezTo>
                    <a:pt x="0" y="6"/>
                    <a:pt x="0" y="6"/>
                    <a:pt x="0" y="6"/>
                  </a:cubicBezTo>
                  <a:cubicBezTo>
                    <a:pt x="0" y="2"/>
                    <a:pt x="3" y="0"/>
                    <a:pt x="6" y="0"/>
                  </a:cubicBezTo>
                  <a:cubicBezTo>
                    <a:pt x="158" y="0"/>
                    <a:pt x="158" y="0"/>
                    <a:pt x="158" y="0"/>
                  </a:cubicBezTo>
                  <a:cubicBezTo>
                    <a:pt x="161" y="0"/>
                    <a:pt x="164" y="2"/>
                    <a:pt x="164" y="6"/>
                  </a:cubicBezTo>
                  <a:cubicBezTo>
                    <a:pt x="164" y="20"/>
                    <a:pt x="164" y="20"/>
                    <a:pt x="164" y="20"/>
                  </a:cubicBezTo>
                  <a:cubicBezTo>
                    <a:pt x="164" y="23"/>
                    <a:pt x="161" y="26"/>
                    <a:pt x="158" y="26"/>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4"/>
            <p:cNvSpPr/>
            <p:nvPr/>
          </p:nvSpPr>
          <p:spPr bwMode="auto">
            <a:xfrm>
              <a:off x="9429751" y="4171950"/>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5"/>
            <p:cNvSpPr/>
            <p:nvPr/>
          </p:nvSpPr>
          <p:spPr bwMode="auto">
            <a:xfrm>
              <a:off x="9486901" y="4171950"/>
              <a:ext cx="44450" cy="34925"/>
            </a:xfrm>
            <a:custGeom>
              <a:avLst/>
              <a:gdLst>
                <a:gd name="T0" fmla="*/ 29 w 34"/>
                <a:gd name="T1" fmla="*/ 27 h 27"/>
                <a:gd name="T2" fmla="*/ 5 w 34"/>
                <a:gd name="T3" fmla="*/ 27 h 27"/>
                <a:gd name="T4" fmla="*/ 0 w 34"/>
                <a:gd name="T5" fmla="*/ 22 h 27"/>
                <a:gd name="T6" fmla="*/ 0 w 34"/>
                <a:gd name="T7" fmla="*/ 5 h 27"/>
                <a:gd name="T8" fmla="*/ 5 w 34"/>
                <a:gd name="T9" fmla="*/ 0 h 27"/>
                <a:gd name="T10" fmla="*/ 29 w 34"/>
                <a:gd name="T11" fmla="*/ 0 h 27"/>
                <a:gd name="T12" fmla="*/ 34 w 34"/>
                <a:gd name="T13" fmla="*/ 5 h 27"/>
                <a:gd name="T14" fmla="*/ 34 w 34"/>
                <a:gd name="T15" fmla="*/ 22 h 27"/>
                <a:gd name="T16" fmla="*/ 29 w 3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27"/>
                  </a:moveTo>
                  <a:cubicBezTo>
                    <a:pt x="5" y="27"/>
                    <a:pt x="5" y="27"/>
                    <a:pt x="5" y="27"/>
                  </a:cubicBezTo>
                  <a:cubicBezTo>
                    <a:pt x="2" y="27"/>
                    <a:pt x="0" y="25"/>
                    <a:pt x="0" y="22"/>
                  </a:cubicBezTo>
                  <a:cubicBezTo>
                    <a:pt x="0" y="5"/>
                    <a:pt x="0" y="5"/>
                    <a:pt x="0" y="5"/>
                  </a:cubicBezTo>
                  <a:cubicBezTo>
                    <a:pt x="0" y="2"/>
                    <a:pt x="2" y="0"/>
                    <a:pt x="5" y="0"/>
                  </a:cubicBezTo>
                  <a:cubicBezTo>
                    <a:pt x="29" y="0"/>
                    <a:pt x="29" y="0"/>
                    <a:pt x="29" y="0"/>
                  </a:cubicBezTo>
                  <a:cubicBezTo>
                    <a:pt x="32" y="0"/>
                    <a:pt x="34" y="2"/>
                    <a:pt x="34" y="5"/>
                  </a:cubicBezTo>
                  <a:cubicBezTo>
                    <a:pt x="34" y="22"/>
                    <a:pt x="34" y="22"/>
                    <a:pt x="34" y="22"/>
                  </a:cubicBezTo>
                  <a:cubicBezTo>
                    <a:pt x="34" y="25"/>
                    <a:pt x="32" y="27"/>
                    <a:pt x="29"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6"/>
            <p:cNvSpPr/>
            <p:nvPr/>
          </p:nvSpPr>
          <p:spPr bwMode="auto">
            <a:xfrm>
              <a:off x="9540876" y="4171950"/>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3" y="27"/>
                    <a:pt x="0" y="25"/>
                    <a:pt x="0" y="22"/>
                  </a:cubicBezTo>
                  <a:cubicBezTo>
                    <a:pt x="0" y="5"/>
                    <a:pt x="0" y="5"/>
                    <a:pt x="0" y="5"/>
                  </a:cubicBezTo>
                  <a:cubicBezTo>
                    <a:pt x="0" y="2"/>
                    <a:pt x="3" y="0"/>
                    <a:pt x="5" y="0"/>
                  </a:cubicBezTo>
                  <a:cubicBezTo>
                    <a:pt x="30" y="0"/>
                    <a:pt x="30" y="0"/>
                    <a:pt x="30" y="0"/>
                  </a:cubicBezTo>
                  <a:cubicBezTo>
                    <a:pt x="33" y="0"/>
                    <a:pt x="35" y="2"/>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7"/>
            <p:cNvSpPr/>
            <p:nvPr/>
          </p:nvSpPr>
          <p:spPr bwMode="auto">
            <a:xfrm>
              <a:off x="9821863" y="4171950"/>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3" y="0"/>
                    <a:pt x="35" y="2"/>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8"/>
            <p:cNvSpPr/>
            <p:nvPr/>
          </p:nvSpPr>
          <p:spPr bwMode="auto">
            <a:xfrm>
              <a:off x="9879013" y="4171950"/>
              <a:ext cx="44450"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9"/>
            <p:cNvSpPr/>
            <p:nvPr/>
          </p:nvSpPr>
          <p:spPr bwMode="auto">
            <a:xfrm>
              <a:off x="9429751" y="421481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3"/>
                    <a:pt x="2" y="0"/>
                    <a:pt x="5" y="0"/>
                  </a:cubicBezTo>
                  <a:cubicBezTo>
                    <a:pt x="30" y="0"/>
                    <a:pt x="30" y="0"/>
                    <a:pt x="30" y="0"/>
                  </a:cubicBezTo>
                  <a:cubicBezTo>
                    <a:pt x="32" y="0"/>
                    <a:pt x="35" y="3"/>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0"/>
            <p:cNvSpPr/>
            <p:nvPr/>
          </p:nvSpPr>
          <p:spPr bwMode="auto">
            <a:xfrm>
              <a:off x="9486901" y="4214813"/>
              <a:ext cx="44450" cy="34925"/>
            </a:xfrm>
            <a:custGeom>
              <a:avLst/>
              <a:gdLst>
                <a:gd name="T0" fmla="*/ 29 w 34"/>
                <a:gd name="T1" fmla="*/ 27 h 27"/>
                <a:gd name="T2" fmla="*/ 5 w 34"/>
                <a:gd name="T3" fmla="*/ 27 h 27"/>
                <a:gd name="T4" fmla="*/ 0 w 34"/>
                <a:gd name="T5" fmla="*/ 22 h 27"/>
                <a:gd name="T6" fmla="*/ 0 w 34"/>
                <a:gd name="T7" fmla="*/ 5 h 27"/>
                <a:gd name="T8" fmla="*/ 5 w 34"/>
                <a:gd name="T9" fmla="*/ 0 h 27"/>
                <a:gd name="T10" fmla="*/ 29 w 34"/>
                <a:gd name="T11" fmla="*/ 0 h 27"/>
                <a:gd name="T12" fmla="*/ 34 w 34"/>
                <a:gd name="T13" fmla="*/ 5 h 27"/>
                <a:gd name="T14" fmla="*/ 34 w 34"/>
                <a:gd name="T15" fmla="*/ 22 h 27"/>
                <a:gd name="T16" fmla="*/ 29 w 3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27"/>
                  </a:moveTo>
                  <a:cubicBezTo>
                    <a:pt x="5" y="27"/>
                    <a:pt x="5" y="27"/>
                    <a:pt x="5" y="27"/>
                  </a:cubicBezTo>
                  <a:cubicBezTo>
                    <a:pt x="2" y="27"/>
                    <a:pt x="0" y="25"/>
                    <a:pt x="0" y="22"/>
                  </a:cubicBezTo>
                  <a:cubicBezTo>
                    <a:pt x="0" y="5"/>
                    <a:pt x="0" y="5"/>
                    <a:pt x="0" y="5"/>
                  </a:cubicBezTo>
                  <a:cubicBezTo>
                    <a:pt x="0" y="3"/>
                    <a:pt x="2" y="0"/>
                    <a:pt x="5" y="0"/>
                  </a:cubicBezTo>
                  <a:cubicBezTo>
                    <a:pt x="29" y="0"/>
                    <a:pt x="29" y="0"/>
                    <a:pt x="29" y="0"/>
                  </a:cubicBezTo>
                  <a:cubicBezTo>
                    <a:pt x="32" y="0"/>
                    <a:pt x="34" y="3"/>
                    <a:pt x="34" y="5"/>
                  </a:cubicBezTo>
                  <a:cubicBezTo>
                    <a:pt x="34" y="22"/>
                    <a:pt x="34" y="22"/>
                    <a:pt x="34" y="22"/>
                  </a:cubicBezTo>
                  <a:cubicBezTo>
                    <a:pt x="34" y="25"/>
                    <a:pt x="32" y="27"/>
                    <a:pt x="29"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1"/>
            <p:cNvSpPr/>
            <p:nvPr/>
          </p:nvSpPr>
          <p:spPr bwMode="auto">
            <a:xfrm>
              <a:off x="9540876" y="421481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3" y="27"/>
                    <a:pt x="0" y="25"/>
                    <a:pt x="0" y="22"/>
                  </a:cubicBezTo>
                  <a:cubicBezTo>
                    <a:pt x="0" y="5"/>
                    <a:pt x="0" y="5"/>
                    <a:pt x="0" y="5"/>
                  </a:cubicBezTo>
                  <a:cubicBezTo>
                    <a:pt x="0" y="3"/>
                    <a:pt x="3" y="0"/>
                    <a:pt x="5" y="0"/>
                  </a:cubicBezTo>
                  <a:cubicBezTo>
                    <a:pt x="30" y="0"/>
                    <a:pt x="30" y="0"/>
                    <a:pt x="30" y="0"/>
                  </a:cubicBezTo>
                  <a:cubicBezTo>
                    <a:pt x="33" y="0"/>
                    <a:pt x="35" y="3"/>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2"/>
            <p:cNvSpPr/>
            <p:nvPr/>
          </p:nvSpPr>
          <p:spPr bwMode="auto">
            <a:xfrm>
              <a:off x="9598026" y="421481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3"/>
                    <a:pt x="2" y="0"/>
                    <a:pt x="5" y="0"/>
                  </a:cubicBezTo>
                  <a:cubicBezTo>
                    <a:pt x="30" y="0"/>
                    <a:pt x="30" y="0"/>
                    <a:pt x="30" y="0"/>
                  </a:cubicBezTo>
                  <a:cubicBezTo>
                    <a:pt x="33" y="0"/>
                    <a:pt x="35" y="3"/>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3"/>
            <p:cNvSpPr/>
            <p:nvPr/>
          </p:nvSpPr>
          <p:spPr bwMode="auto">
            <a:xfrm>
              <a:off x="9653588" y="421481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3"/>
                    <a:pt x="2" y="0"/>
                    <a:pt x="5" y="0"/>
                  </a:cubicBezTo>
                  <a:cubicBezTo>
                    <a:pt x="30" y="0"/>
                    <a:pt x="30" y="0"/>
                    <a:pt x="30" y="0"/>
                  </a:cubicBezTo>
                  <a:cubicBezTo>
                    <a:pt x="32" y="0"/>
                    <a:pt x="35" y="3"/>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4"/>
            <p:cNvSpPr/>
            <p:nvPr/>
          </p:nvSpPr>
          <p:spPr bwMode="auto">
            <a:xfrm>
              <a:off x="9710738" y="4214813"/>
              <a:ext cx="44450" cy="34925"/>
            </a:xfrm>
            <a:custGeom>
              <a:avLst/>
              <a:gdLst>
                <a:gd name="T0" fmla="*/ 29 w 34"/>
                <a:gd name="T1" fmla="*/ 27 h 27"/>
                <a:gd name="T2" fmla="*/ 5 w 34"/>
                <a:gd name="T3" fmla="*/ 27 h 27"/>
                <a:gd name="T4" fmla="*/ 0 w 34"/>
                <a:gd name="T5" fmla="*/ 22 h 27"/>
                <a:gd name="T6" fmla="*/ 0 w 34"/>
                <a:gd name="T7" fmla="*/ 5 h 27"/>
                <a:gd name="T8" fmla="*/ 5 w 34"/>
                <a:gd name="T9" fmla="*/ 0 h 27"/>
                <a:gd name="T10" fmla="*/ 29 w 34"/>
                <a:gd name="T11" fmla="*/ 0 h 27"/>
                <a:gd name="T12" fmla="*/ 34 w 34"/>
                <a:gd name="T13" fmla="*/ 5 h 27"/>
                <a:gd name="T14" fmla="*/ 34 w 34"/>
                <a:gd name="T15" fmla="*/ 22 h 27"/>
                <a:gd name="T16" fmla="*/ 29 w 3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27"/>
                  </a:moveTo>
                  <a:cubicBezTo>
                    <a:pt x="5" y="27"/>
                    <a:pt x="5" y="27"/>
                    <a:pt x="5" y="27"/>
                  </a:cubicBezTo>
                  <a:cubicBezTo>
                    <a:pt x="2" y="27"/>
                    <a:pt x="0" y="25"/>
                    <a:pt x="0" y="22"/>
                  </a:cubicBezTo>
                  <a:cubicBezTo>
                    <a:pt x="0" y="5"/>
                    <a:pt x="0" y="5"/>
                    <a:pt x="0" y="5"/>
                  </a:cubicBezTo>
                  <a:cubicBezTo>
                    <a:pt x="0" y="3"/>
                    <a:pt x="2" y="0"/>
                    <a:pt x="5" y="0"/>
                  </a:cubicBezTo>
                  <a:cubicBezTo>
                    <a:pt x="29" y="0"/>
                    <a:pt x="29" y="0"/>
                    <a:pt x="29" y="0"/>
                  </a:cubicBezTo>
                  <a:cubicBezTo>
                    <a:pt x="32" y="0"/>
                    <a:pt x="34" y="3"/>
                    <a:pt x="34" y="5"/>
                  </a:cubicBezTo>
                  <a:cubicBezTo>
                    <a:pt x="34" y="22"/>
                    <a:pt x="34" y="22"/>
                    <a:pt x="34" y="22"/>
                  </a:cubicBezTo>
                  <a:cubicBezTo>
                    <a:pt x="34" y="25"/>
                    <a:pt x="32" y="27"/>
                    <a:pt x="29"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5"/>
            <p:cNvSpPr/>
            <p:nvPr/>
          </p:nvSpPr>
          <p:spPr bwMode="auto">
            <a:xfrm>
              <a:off x="9766301" y="4214813"/>
              <a:ext cx="44450"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3" y="27"/>
                    <a:pt x="0" y="25"/>
                    <a:pt x="0" y="22"/>
                  </a:cubicBezTo>
                  <a:cubicBezTo>
                    <a:pt x="0" y="5"/>
                    <a:pt x="0" y="5"/>
                    <a:pt x="0" y="5"/>
                  </a:cubicBezTo>
                  <a:cubicBezTo>
                    <a:pt x="0" y="3"/>
                    <a:pt x="3" y="0"/>
                    <a:pt x="5" y="0"/>
                  </a:cubicBezTo>
                  <a:cubicBezTo>
                    <a:pt x="30" y="0"/>
                    <a:pt x="30" y="0"/>
                    <a:pt x="30" y="0"/>
                  </a:cubicBezTo>
                  <a:cubicBezTo>
                    <a:pt x="33" y="0"/>
                    <a:pt x="35" y="3"/>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6"/>
            <p:cNvSpPr/>
            <p:nvPr/>
          </p:nvSpPr>
          <p:spPr bwMode="auto">
            <a:xfrm>
              <a:off x="9821863" y="421481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3"/>
                    <a:pt x="2" y="0"/>
                    <a:pt x="5" y="0"/>
                  </a:cubicBezTo>
                  <a:cubicBezTo>
                    <a:pt x="30" y="0"/>
                    <a:pt x="30" y="0"/>
                    <a:pt x="30" y="0"/>
                  </a:cubicBezTo>
                  <a:cubicBezTo>
                    <a:pt x="33" y="0"/>
                    <a:pt x="35" y="3"/>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7"/>
            <p:cNvSpPr/>
            <p:nvPr/>
          </p:nvSpPr>
          <p:spPr bwMode="auto">
            <a:xfrm>
              <a:off x="9879013" y="4214813"/>
              <a:ext cx="44450"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3"/>
                    <a:pt x="2" y="0"/>
                    <a:pt x="5" y="0"/>
                  </a:cubicBezTo>
                  <a:cubicBezTo>
                    <a:pt x="30" y="0"/>
                    <a:pt x="30" y="0"/>
                    <a:pt x="30" y="0"/>
                  </a:cubicBezTo>
                  <a:cubicBezTo>
                    <a:pt x="32" y="0"/>
                    <a:pt x="35" y="3"/>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8"/>
            <p:cNvSpPr/>
            <p:nvPr/>
          </p:nvSpPr>
          <p:spPr bwMode="auto">
            <a:xfrm>
              <a:off x="9429751" y="425926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4"/>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4"/>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9"/>
            <p:cNvSpPr/>
            <p:nvPr/>
          </p:nvSpPr>
          <p:spPr bwMode="auto">
            <a:xfrm>
              <a:off x="9486901" y="4259263"/>
              <a:ext cx="44450" cy="34925"/>
            </a:xfrm>
            <a:custGeom>
              <a:avLst/>
              <a:gdLst>
                <a:gd name="T0" fmla="*/ 29 w 34"/>
                <a:gd name="T1" fmla="*/ 27 h 27"/>
                <a:gd name="T2" fmla="*/ 5 w 34"/>
                <a:gd name="T3" fmla="*/ 27 h 27"/>
                <a:gd name="T4" fmla="*/ 0 w 34"/>
                <a:gd name="T5" fmla="*/ 22 h 27"/>
                <a:gd name="T6" fmla="*/ 0 w 34"/>
                <a:gd name="T7" fmla="*/ 5 h 27"/>
                <a:gd name="T8" fmla="*/ 5 w 34"/>
                <a:gd name="T9" fmla="*/ 0 h 27"/>
                <a:gd name="T10" fmla="*/ 29 w 34"/>
                <a:gd name="T11" fmla="*/ 0 h 27"/>
                <a:gd name="T12" fmla="*/ 34 w 34"/>
                <a:gd name="T13" fmla="*/ 5 h 27"/>
                <a:gd name="T14" fmla="*/ 34 w 34"/>
                <a:gd name="T15" fmla="*/ 22 h 27"/>
                <a:gd name="T16" fmla="*/ 29 w 3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27"/>
                  </a:moveTo>
                  <a:cubicBezTo>
                    <a:pt x="5" y="27"/>
                    <a:pt x="5" y="27"/>
                    <a:pt x="5" y="27"/>
                  </a:cubicBezTo>
                  <a:cubicBezTo>
                    <a:pt x="2" y="27"/>
                    <a:pt x="0" y="24"/>
                    <a:pt x="0" y="22"/>
                  </a:cubicBezTo>
                  <a:cubicBezTo>
                    <a:pt x="0" y="5"/>
                    <a:pt x="0" y="5"/>
                    <a:pt x="0" y="5"/>
                  </a:cubicBezTo>
                  <a:cubicBezTo>
                    <a:pt x="0" y="2"/>
                    <a:pt x="2" y="0"/>
                    <a:pt x="5" y="0"/>
                  </a:cubicBezTo>
                  <a:cubicBezTo>
                    <a:pt x="29" y="0"/>
                    <a:pt x="29" y="0"/>
                    <a:pt x="29" y="0"/>
                  </a:cubicBezTo>
                  <a:cubicBezTo>
                    <a:pt x="32" y="0"/>
                    <a:pt x="34" y="2"/>
                    <a:pt x="34" y="5"/>
                  </a:cubicBezTo>
                  <a:cubicBezTo>
                    <a:pt x="34" y="22"/>
                    <a:pt x="34" y="22"/>
                    <a:pt x="34" y="22"/>
                  </a:cubicBezTo>
                  <a:cubicBezTo>
                    <a:pt x="34" y="24"/>
                    <a:pt x="32" y="27"/>
                    <a:pt x="29"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0"/>
            <p:cNvSpPr/>
            <p:nvPr/>
          </p:nvSpPr>
          <p:spPr bwMode="auto">
            <a:xfrm>
              <a:off x="9540876" y="425926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3" y="27"/>
                    <a:pt x="0" y="24"/>
                    <a:pt x="0" y="22"/>
                  </a:cubicBezTo>
                  <a:cubicBezTo>
                    <a:pt x="0" y="5"/>
                    <a:pt x="0" y="5"/>
                    <a:pt x="0" y="5"/>
                  </a:cubicBezTo>
                  <a:cubicBezTo>
                    <a:pt x="0" y="2"/>
                    <a:pt x="3" y="0"/>
                    <a:pt x="5" y="0"/>
                  </a:cubicBezTo>
                  <a:cubicBezTo>
                    <a:pt x="30" y="0"/>
                    <a:pt x="30" y="0"/>
                    <a:pt x="30" y="0"/>
                  </a:cubicBezTo>
                  <a:cubicBezTo>
                    <a:pt x="33" y="0"/>
                    <a:pt x="35" y="2"/>
                    <a:pt x="35" y="5"/>
                  </a:cubicBezTo>
                  <a:cubicBezTo>
                    <a:pt x="35" y="22"/>
                    <a:pt x="35" y="22"/>
                    <a:pt x="35" y="22"/>
                  </a:cubicBezTo>
                  <a:cubicBezTo>
                    <a:pt x="35" y="24"/>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1"/>
            <p:cNvSpPr/>
            <p:nvPr/>
          </p:nvSpPr>
          <p:spPr bwMode="auto">
            <a:xfrm>
              <a:off x="9598026" y="425926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4"/>
                    <a:pt x="0" y="22"/>
                  </a:cubicBezTo>
                  <a:cubicBezTo>
                    <a:pt x="0" y="5"/>
                    <a:pt x="0" y="5"/>
                    <a:pt x="0" y="5"/>
                  </a:cubicBezTo>
                  <a:cubicBezTo>
                    <a:pt x="0" y="2"/>
                    <a:pt x="2" y="0"/>
                    <a:pt x="5" y="0"/>
                  </a:cubicBezTo>
                  <a:cubicBezTo>
                    <a:pt x="30" y="0"/>
                    <a:pt x="30" y="0"/>
                    <a:pt x="30" y="0"/>
                  </a:cubicBezTo>
                  <a:cubicBezTo>
                    <a:pt x="33" y="0"/>
                    <a:pt x="35" y="2"/>
                    <a:pt x="35" y="5"/>
                  </a:cubicBezTo>
                  <a:cubicBezTo>
                    <a:pt x="35" y="22"/>
                    <a:pt x="35" y="22"/>
                    <a:pt x="35" y="22"/>
                  </a:cubicBezTo>
                  <a:cubicBezTo>
                    <a:pt x="35" y="24"/>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2"/>
            <p:cNvSpPr/>
            <p:nvPr/>
          </p:nvSpPr>
          <p:spPr bwMode="auto">
            <a:xfrm>
              <a:off x="9653588" y="425926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4"/>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4"/>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3"/>
            <p:cNvSpPr/>
            <p:nvPr/>
          </p:nvSpPr>
          <p:spPr bwMode="auto">
            <a:xfrm>
              <a:off x="9710738" y="4259263"/>
              <a:ext cx="44450" cy="34925"/>
            </a:xfrm>
            <a:custGeom>
              <a:avLst/>
              <a:gdLst>
                <a:gd name="T0" fmla="*/ 29 w 34"/>
                <a:gd name="T1" fmla="*/ 27 h 27"/>
                <a:gd name="T2" fmla="*/ 5 w 34"/>
                <a:gd name="T3" fmla="*/ 27 h 27"/>
                <a:gd name="T4" fmla="*/ 0 w 34"/>
                <a:gd name="T5" fmla="*/ 22 h 27"/>
                <a:gd name="T6" fmla="*/ 0 w 34"/>
                <a:gd name="T7" fmla="*/ 5 h 27"/>
                <a:gd name="T8" fmla="*/ 5 w 34"/>
                <a:gd name="T9" fmla="*/ 0 h 27"/>
                <a:gd name="T10" fmla="*/ 29 w 34"/>
                <a:gd name="T11" fmla="*/ 0 h 27"/>
                <a:gd name="T12" fmla="*/ 34 w 34"/>
                <a:gd name="T13" fmla="*/ 5 h 27"/>
                <a:gd name="T14" fmla="*/ 34 w 34"/>
                <a:gd name="T15" fmla="*/ 22 h 27"/>
                <a:gd name="T16" fmla="*/ 29 w 3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27"/>
                  </a:moveTo>
                  <a:cubicBezTo>
                    <a:pt x="5" y="27"/>
                    <a:pt x="5" y="27"/>
                    <a:pt x="5" y="27"/>
                  </a:cubicBezTo>
                  <a:cubicBezTo>
                    <a:pt x="2" y="27"/>
                    <a:pt x="0" y="24"/>
                    <a:pt x="0" y="22"/>
                  </a:cubicBezTo>
                  <a:cubicBezTo>
                    <a:pt x="0" y="5"/>
                    <a:pt x="0" y="5"/>
                    <a:pt x="0" y="5"/>
                  </a:cubicBezTo>
                  <a:cubicBezTo>
                    <a:pt x="0" y="2"/>
                    <a:pt x="2" y="0"/>
                    <a:pt x="5" y="0"/>
                  </a:cubicBezTo>
                  <a:cubicBezTo>
                    <a:pt x="29" y="0"/>
                    <a:pt x="29" y="0"/>
                    <a:pt x="29" y="0"/>
                  </a:cubicBezTo>
                  <a:cubicBezTo>
                    <a:pt x="32" y="0"/>
                    <a:pt x="34" y="2"/>
                    <a:pt x="34" y="5"/>
                  </a:cubicBezTo>
                  <a:cubicBezTo>
                    <a:pt x="34" y="22"/>
                    <a:pt x="34" y="22"/>
                    <a:pt x="34" y="22"/>
                  </a:cubicBezTo>
                  <a:cubicBezTo>
                    <a:pt x="34" y="24"/>
                    <a:pt x="32" y="27"/>
                    <a:pt x="29"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4"/>
            <p:cNvSpPr/>
            <p:nvPr/>
          </p:nvSpPr>
          <p:spPr bwMode="auto">
            <a:xfrm>
              <a:off x="9766301" y="4259263"/>
              <a:ext cx="44450"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3" y="27"/>
                    <a:pt x="0" y="24"/>
                    <a:pt x="0" y="22"/>
                  </a:cubicBezTo>
                  <a:cubicBezTo>
                    <a:pt x="0" y="5"/>
                    <a:pt x="0" y="5"/>
                    <a:pt x="0" y="5"/>
                  </a:cubicBezTo>
                  <a:cubicBezTo>
                    <a:pt x="0" y="2"/>
                    <a:pt x="3" y="0"/>
                    <a:pt x="5" y="0"/>
                  </a:cubicBezTo>
                  <a:cubicBezTo>
                    <a:pt x="30" y="0"/>
                    <a:pt x="30" y="0"/>
                    <a:pt x="30" y="0"/>
                  </a:cubicBezTo>
                  <a:cubicBezTo>
                    <a:pt x="33" y="0"/>
                    <a:pt x="35" y="2"/>
                    <a:pt x="35" y="5"/>
                  </a:cubicBezTo>
                  <a:cubicBezTo>
                    <a:pt x="35" y="22"/>
                    <a:pt x="35" y="22"/>
                    <a:pt x="35" y="22"/>
                  </a:cubicBezTo>
                  <a:cubicBezTo>
                    <a:pt x="35" y="24"/>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5"/>
            <p:cNvSpPr/>
            <p:nvPr/>
          </p:nvSpPr>
          <p:spPr bwMode="auto">
            <a:xfrm>
              <a:off x="9821863" y="4259263"/>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4"/>
                    <a:pt x="0" y="22"/>
                  </a:cubicBezTo>
                  <a:cubicBezTo>
                    <a:pt x="0" y="5"/>
                    <a:pt x="0" y="5"/>
                    <a:pt x="0" y="5"/>
                  </a:cubicBezTo>
                  <a:cubicBezTo>
                    <a:pt x="0" y="2"/>
                    <a:pt x="2" y="0"/>
                    <a:pt x="5" y="0"/>
                  </a:cubicBezTo>
                  <a:cubicBezTo>
                    <a:pt x="30" y="0"/>
                    <a:pt x="30" y="0"/>
                    <a:pt x="30" y="0"/>
                  </a:cubicBezTo>
                  <a:cubicBezTo>
                    <a:pt x="33" y="0"/>
                    <a:pt x="35" y="2"/>
                    <a:pt x="35" y="5"/>
                  </a:cubicBezTo>
                  <a:cubicBezTo>
                    <a:pt x="35" y="22"/>
                    <a:pt x="35" y="22"/>
                    <a:pt x="35" y="22"/>
                  </a:cubicBezTo>
                  <a:cubicBezTo>
                    <a:pt x="35" y="24"/>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26"/>
            <p:cNvSpPr/>
            <p:nvPr/>
          </p:nvSpPr>
          <p:spPr bwMode="auto">
            <a:xfrm>
              <a:off x="9879013" y="4259263"/>
              <a:ext cx="44450"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4"/>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4"/>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27"/>
            <p:cNvSpPr/>
            <p:nvPr/>
          </p:nvSpPr>
          <p:spPr bwMode="auto">
            <a:xfrm>
              <a:off x="9429751" y="4302125"/>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28"/>
            <p:cNvSpPr/>
            <p:nvPr/>
          </p:nvSpPr>
          <p:spPr bwMode="auto">
            <a:xfrm>
              <a:off x="9486901" y="4302125"/>
              <a:ext cx="44450" cy="34925"/>
            </a:xfrm>
            <a:custGeom>
              <a:avLst/>
              <a:gdLst>
                <a:gd name="T0" fmla="*/ 29 w 34"/>
                <a:gd name="T1" fmla="*/ 27 h 27"/>
                <a:gd name="T2" fmla="*/ 5 w 34"/>
                <a:gd name="T3" fmla="*/ 27 h 27"/>
                <a:gd name="T4" fmla="*/ 0 w 34"/>
                <a:gd name="T5" fmla="*/ 22 h 27"/>
                <a:gd name="T6" fmla="*/ 0 w 34"/>
                <a:gd name="T7" fmla="*/ 5 h 27"/>
                <a:gd name="T8" fmla="*/ 5 w 34"/>
                <a:gd name="T9" fmla="*/ 0 h 27"/>
                <a:gd name="T10" fmla="*/ 29 w 34"/>
                <a:gd name="T11" fmla="*/ 0 h 27"/>
                <a:gd name="T12" fmla="*/ 34 w 34"/>
                <a:gd name="T13" fmla="*/ 5 h 27"/>
                <a:gd name="T14" fmla="*/ 34 w 34"/>
                <a:gd name="T15" fmla="*/ 22 h 27"/>
                <a:gd name="T16" fmla="*/ 29 w 3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27"/>
                  </a:moveTo>
                  <a:cubicBezTo>
                    <a:pt x="5" y="27"/>
                    <a:pt x="5" y="27"/>
                    <a:pt x="5" y="27"/>
                  </a:cubicBezTo>
                  <a:cubicBezTo>
                    <a:pt x="2" y="27"/>
                    <a:pt x="0" y="25"/>
                    <a:pt x="0" y="22"/>
                  </a:cubicBezTo>
                  <a:cubicBezTo>
                    <a:pt x="0" y="5"/>
                    <a:pt x="0" y="5"/>
                    <a:pt x="0" y="5"/>
                  </a:cubicBezTo>
                  <a:cubicBezTo>
                    <a:pt x="0" y="2"/>
                    <a:pt x="2" y="0"/>
                    <a:pt x="5" y="0"/>
                  </a:cubicBezTo>
                  <a:cubicBezTo>
                    <a:pt x="29" y="0"/>
                    <a:pt x="29" y="0"/>
                    <a:pt x="29" y="0"/>
                  </a:cubicBezTo>
                  <a:cubicBezTo>
                    <a:pt x="32" y="0"/>
                    <a:pt x="34" y="2"/>
                    <a:pt x="34" y="5"/>
                  </a:cubicBezTo>
                  <a:cubicBezTo>
                    <a:pt x="34" y="22"/>
                    <a:pt x="34" y="22"/>
                    <a:pt x="34" y="22"/>
                  </a:cubicBezTo>
                  <a:cubicBezTo>
                    <a:pt x="34" y="25"/>
                    <a:pt x="32" y="27"/>
                    <a:pt x="29"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29"/>
            <p:cNvSpPr/>
            <p:nvPr/>
          </p:nvSpPr>
          <p:spPr bwMode="auto">
            <a:xfrm>
              <a:off x="9540876" y="4302125"/>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3" y="27"/>
                    <a:pt x="0" y="25"/>
                    <a:pt x="0" y="22"/>
                  </a:cubicBezTo>
                  <a:cubicBezTo>
                    <a:pt x="0" y="5"/>
                    <a:pt x="0" y="5"/>
                    <a:pt x="0" y="5"/>
                  </a:cubicBezTo>
                  <a:cubicBezTo>
                    <a:pt x="0" y="2"/>
                    <a:pt x="3" y="0"/>
                    <a:pt x="5" y="0"/>
                  </a:cubicBezTo>
                  <a:cubicBezTo>
                    <a:pt x="30" y="0"/>
                    <a:pt x="30" y="0"/>
                    <a:pt x="30" y="0"/>
                  </a:cubicBezTo>
                  <a:cubicBezTo>
                    <a:pt x="33" y="0"/>
                    <a:pt x="35" y="2"/>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0"/>
            <p:cNvSpPr/>
            <p:nvPr/>
          </p:nvSpPr>
          <p:spPr bwMode="auto">
            <a:xfrm>
              <a:off x="9598026" y="4302125"/>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3" y="0"/>
                    <a:pt x="35" y="2"/>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1"/>
            <p:cNvSpPr/>
            <p:nvPr/>
          </p:nvSpPr>
          <p:spPr bwMode="auto">
            <a:xfrm>
              <a:off x="9653588" y="4302125"/>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2"/>
            <p:cNvSpPr/>
            <p:nvPr/>
          </p:nvSpPr>
          <p:spPr bwMode="auto">
            <a:xfrm>
              <a:off x="9710738" y="4302125"/>
              <a:ext cx="44450" cy="34925"/>
            </a:xfrm>
            <a:custGeom>
              <a:avLst/>
              <a:gdLst>
                <a:gd name="T0" fmla="*/ 29 w 34"/>
                <a:gd name="T1" fmla="*/ 27 h 27"/>
                <a:gd name="T2" fmla="*/ 5 w 34"/>
                <a:gd name="T3" fmla="*/ 27 h 27"/>
                <a:gd name="T4" fmla="*/ 0 w 34"/>
                <a:gd name="T5" fmla="*/ 22 h 27"/>
                <a:gd name="T6" fmla="*/ 0 w 34"/>
                <a:gd name="T7" fmla="*/ 5 h 27"/>
                <a:gd name="T8" fmla="*/ 5 w 34"/>
                <a:gd name="T9" fmla="*/ 0 h 27"/>
                <a:gd name="T10" fmla="*/ 29 w 34"/>
                <a:gd name="T11" fmla="*/ 0 h 27"/>
                <a:gd name="T12" fmla="*/ 34 w 34"/>
                <a:gd name="T13" fmla="*/ 5 h 27"/>
                <a:gd name="T14" fmla="*/ 34 w 34"/>
                <a:gd name="T15" fmla="*/ 22 h 27"/>
                <a:gd name="T16" fmla="*/ 29 w 3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27"/>
                  </a:moveTo>
                  <a:cubicBezTo>
                    <a:pt x="5" y="27"/>
                    <a:pt x="5" y="27"/>
                    <a:pt x="5" y="27"/>
                  </a:cubicBezTo>
                  <a:cubicBezTo>
                    <a:pt x="2" y="27"/>
                    <a:pt x="0" y="25"/>
                    <a:pt x="0" y="22"/>
                  </a:cubicBezTo>
                  <a:cubicBezTo>
                    <a:pt x="0" y="5"/>
                    <a:pt x="0" y="5"/>
                    <a:pt x="0" y="5"/>
                  </a:cubicBezTo>
                  <a:cubicBezTo>
                    <a:pt x="0" y="2"/>
                    <a:pt x="2" y="0"/>
                    <a:pt x="5" y="0"/>
                  </a:cubicBezTo>
                  <a:cubicBezTo>
                    <a:pt x="29" y="0"/>
                    <a:pt x="29" y="0"/>
                    <a:pt x="29" y="0"/>
                  </a:cubicBezTo>
                  <a:cubicBezTo>
                    <a:pt x="32" y="0"/>
                    <a:pt x="34" y="2"/>
                    <a:pt x="34" y="5"/>
                  </a:cubicBezTo>
                  <a:cubicBezTo>
                    <a:pt x="34" y="22"/>
                    <a:pt x="34" y="22"/>
                    <a:pt x="34" y="22"/>
                  </a:cubicBezTo>
                  <a:cubicBezTo>
                    <a:pt x="34" y="25"/>
                    <a:pt x="32" y="27"/>
                    <a:pt x="29"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3"/>
            <p:cNvSpPr/>
            <p:nvPr/>
          </p:nvSpPr>
          <p:spPr bwMode="auto">
            <a:xfrm>
              <a:off x="9766301" y="4302125"/>
              <a:ext cx="44450"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3" y="27"/>
                    <a:pt x="0" y="25"/>
                    <a:pt x="0" y="22"/>
                  </a:cubicBezTo>
                  <a:cubicBezTo>
                    <a:pt x="0" y="5"/>
                    <a:pt x="0" y="5"/>
                    <a:pt x="0" y="5"/>
                  </a:cubicBezTo>
                  <a:cubicBezTo>
                    <a:pt x="0" y="2"/>
                    <a:pt x="3" y="0"/>
                    <a:pt x="5" y="0"/>
                  </a:cubicBezTo>
                  <a:cubicBezTo>
                    <a:pt x="30" y="0"/>
                    <a:pt x="30" y="0"/>
                    <a:pt x="30" y="0"/>
                  </a:cubicBezTo>
                  <a:cubicBezTo>
                    <a:pt x="33" y="0"/>
                    <a:pt x="35" y="2"/>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34"/>
            <p:cNvSpPr/>
            <p:nvPr/>
          </p:nvSpPr>
          <p:spPr bwMode="auto">
            <a:xfrm>
              <a:off x="9821863" y="4302125"/>
              <a:ext cx="46038"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3" y="0"/>
                    <a:pt x="35" y="2"/>
                    <a:pt x="35" y="5"/>
                  </a:cubicBezTo>
                  <a:cubicBezTo>
                    <a:pt x="35" y="22"/>
                    <a:pt x="35" y="22"/>
                    <a:pt x="35" y="22"/>
                  </a:cubicBezTo>
                  <a:cubicBezTo>
                    <a:pt x="35" y="25"/>
                    <a:pt x="33"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35"/>
            <p:cNvSpPr/>
            <p:nvPr/>
          </p:nvSpPr>
          <p:spPr bwMode="auto">
            <a:xfrm>
              <a:off x="9879013" y="4302125"/>
              <a:ext cx="44450" cy="34925"/>
            </a:xfrm>
            <a:custGeom>
              <a:avLst/>
              <a:gdLst>
                <a:gd name="T0" fmla="*/ 30 w 35"/>
                <a:gd name="T1" fmla="*/ 27 h 27"/>
                <a:gd name="T2" fmla="*/ 5 w 35"/>
                <a:gd name="T3" fmla="*/ 27 h 27"/>
                <a:gd name="T4" fmla="*/ 0 w 35"/>
                <a:gd name="T5" fmla="*/ 22 h 27"/>
                <a:gd name="T6" fmla="*/ 0 w 35"/>
                <a:gd name="T7" fmla="*/ 5 h 27"/>
                <a:gd name="T8" fmla="*/ 5 w 35"/>
                <a:gd name="T9" fmla="*/ 0 h 27"/>
                <a:gd name="T10" fmla="*/ 30 w 35"/>
                <a:gd name="T11" fmla="*/ 0 h 27"/>
                <a:gd name="T12" fmla="*/ 35 w 35"/>
                <a:gd name="T13" fmla="*/ 5 h 27"/>
                <a:gd name="T14" fmla="*/ 35 w 35"/>
                <a:gd name="T15" fmla="*/ 22 h 27"/>
                <a:gd name="T16" fmla="*/ 30 w 3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7"/>
                  </a:moveTo>
                  <a:cubicBezTo>
                    <a:pt x="5" y="27"/>
                    <a:pt x="5" y="27"/>
                    <a:pt x="5" y="27"/>
                  </a:cubicBezTo>
                  <a:cubicBezTo>
                    <a:pt x="2" y="27"/>
                    <a:pt x="0" y="25"/>
                    <a:pt x="0" y="22"/>
                  </a:cubicBezTo>
                  <a:cubicBezTo>
                    <a:pt x="0" y="5"/>
                    <a:pt x="0" y="5"/>
                    <a:pt x="0" y="5"/>
                  </a:cubicBezTo>
                  <a:cubicBezTo>
                    <a:pt x="0" y="2"/>
                    <a:pt x="2" y="0"/>
                    <a:pt x="5" y="0"/>
                  </a:cubicBezTo>
                  <a:cubicBezTo>
                    <a:pt x="30" y="0"/>
                    <a:pt x="30" y="0"/>
                    <a:pt x="30" y="0"/>
                  </a:cubicBezTo>
                  <a:cubicBezTo>
                    <a:pt x="32" y="0"/>
                    <a:pt x="35" y="2"/>
                    <a:pt x="35" y="5"/>
                  </a:cubicBezTo>
                  <a:cubicBezTo>
                    <a:pt x="35" y="22"/>
                    <a:pt x="35" y="22"/>
                    <a:pt x="35" y="22"/>
                  </a:cubicBezTo>
                  <a:cubicBezTo>
                    <a:pt x="35" y="25"/>
                    <a:pt x="32" y="27"/>
                    <a:pt x="30" y="27"/>
                  </a:cubicBez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36"/>
            <p:cNvSpPr/>
            <p:nvPr/>
          </p:nvSpPr>
          <p:spPr bwMode="auto">
            <a:xfrm>
              <a:off x="9364663" y="4389438"/>
              <a:ext cx="661988" cy="131763"/>
            </a:xfrm>
            <a:custGeom>
              <a:avLst/>
              <a:gdLst>
                <a:gd name="T0" fmla="*/ 475 w 505"/>
                <a:gd name="T1" fmla="*/ 16 h 100"/>
                <a:gd name="T2" fmla="*/ 446 w 505"/>
                <a:gd name="T3" fmla="*/ 0 h 100"/>
                <a:gd name="T4" fmla="*/ 253 w 505"/>
                <a:gd name="T5" fmla="*/ 0 h 100"/>
                <a:gd name="T6" fmla="*/ 59 w 505"/>
                <a:gd name="T7" fmla="*/ 0 h 100"/>
                <a:gd name="T8" fmla="*/ 30 w 505"/>
                <a:gd name="T9" fmla="*/ 16 h 100"/>
                <a:gd name="T10" fmla="*/ 0 w 505"/>
                <a:gd name="T11" fmla="*/ 78 h 100"/>
                <a:gd name="T12" fmla="*/ 23 w 505"/>
                <a:gd name="T13" fmla="*/ 100 h 100"/>
                <a:gd name="T14" fmla="*/ 253 w 505"/>
                <a:gd name="T15" fmla="*/ 100 h 100"/>
                <a:gd name="T16" fmla="*/ 483 w 505"/>
                <a:gd name="T17" fmla="*/ 100 h 100"/>
                <a:gd name="T18" fmla="*/ 505 w 505"/>
                <a:gd name="T19" fmla="*/ 78 h 100"/>
                <a:gd name="T20" fmla="*/ 475 w 505"/>
                <a:gd name="T21"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100">
                  <a:moveTo>
                    <a:pt x="475" y="16"/>
                  </a:moveTo>
                  <a:cubicBezTo>
                    <a:pt x="468" y="0"/>
                    <a:pt x="459" y="0"/>
                    <a:pt x="446" y="0"/>
                  </a:cubicBezTo>
                  <a:cubicBezTo>
                    <a:pt x="253" y="0"/>
                    <a:pt x="253" y="0"/>
                    <a:pt x="253" y="0"/>
                  </a:cubicBezTo>
                  <a:cubicBezTo>
                    <a:pt x="59" y="0"/>
                    <a:pt x="59" y="0"/>
                    <a:pt x="59" y="0"/>
                  </a:cubicBezTo>
                  <a:cubicBezTo>
                    <a:pt x="47" y="0"/>
                    <a:pt x="38" y="0"/>
                    <a:pt x="30" y="16"/>
                  </a:cubicBezTo>
                  <a:cubicBezTo>
                    <a:pt x="0" y="78"/>
                    <a:pt x="0" y="78"/>
                    <a:pt x="0" y="78"/>
                  </a:cubicBezTo>
                  <a:cubicBezTo>
                    <a:pt x="0" y="90"/>
                    <a:pt x="10" y="100"/>
                    <a:pt x="23" y="100"/>
                  </a:cubicBezTo>
                  <a:cubicBezTo>
                    <a:pt x="253" y="100"/>
                    <a:pt x="253" y="100"/>
                    <a:pt x="253" y="100"/>
                  </a:cubicBezTo>
                  <a:cubicBezTo>
                    <a:pt x="483" y="100"/>
                    <a:pt x="483" y="100"/>
                    <a:pt x="483" y="100"/>
                  </a:cubicBezTo>
                  <a:cubicBezTo>
                    <a:pt x="495" y="100"/>
                    <a:pt x="505" y="90"/>
                    <a:pt x="505" y="78"/>
                  </a:cubicBezTo>
                  <a:lnTo>
                    <a:pt x="475" y="16"/>
                  </a:lnTo>
                  <a:close/>
                </a:path>
              </a:pathLst>
            </a:custGeom>
            <a:solidFill>
              <a:srgbClr val="B0A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37"/>
            <p:cNvSpPr/>
            <p:nvPr/>
          </p:nvSpPr>
          <p:spPr bwMode="auto">
            <a:xfrm>
              <a:off x="9383713" y="4397375"/>
              <a:ext cx="623888" cy="103188"/>
            </a:xfrm>
            <a:custGeom>
              <a:avLst/>
              <a:gdLst>
                <a:gd name="T0" fmla="*/ 363 w 393"/>
                <a:gd name="T1" fmla="*/ 0 h 65"/>
                <a:gd name="T2" fmla="*/ 197 w 393"/>
                <a:gd name="T3" fmla="*/ 0 h 65"/>
                <a:gd name="T4" fmla="*/ 29 w 393"/>
                <a:gd name="T5" fmla="*/ 0 h 65"/>
                <a:gd name="T6" fmla="*/ 0 w 393"/>
                <a:gd name="T7" fmla="*/ 65 h 65"/>
                <a:gd name="T8" fmla="*/ 197 w 393"/>
                <a:gd name="T9" fmla="*/ 65 h 65"/>
                <a:gd name="T10" fmla="*/ 393 w 393"/>
                <a:gd name="T11" fmla="*/ 65 h 65"/>
                <a:gd name="T12" fmla="*/ 363 w 393"/>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393" h="65">
                  <a:moveTo>
                    <a:pt x="363" y="0"/>
                  </a:moveTo>
                  <a:lnTo>
                    <a:pt x="197" y="0"/>
                  </a:lnTo>
                  <a:lnTo>
                    <a:pt x="29" y="0"/>
                  </a:lnTo>
                  <a:lnTo>
                    <a:pt x="0" y="65"/>
                  </a:lnTo>
                  <a:lnTo>
                    <a:pt x="197" y="65"/>
                  </a:lnTo>
                  <a:lnTo>
                    <a:pt x="393" y="65"/>
                  </a:lnTo>
                  <a:lnTo>
                    <a:pt x="3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38"/>
            <p:cNvSpPr/>
            <p:nvPr/>
          </p:nvSpPr>
          <p:spPr bwMode="auto">
            <a:xfrm>
              <a:off x="9383713" y="4478338"/>
              <a:ext cx="623888" cy="22225"/>
            </a:xfrm>
            <a:custGeom>
              <a:avLst/>
              <a:gdLst>
                <a:gd name="T0" fmla="*/ 0 w 393"/>
                <a:gd name="T1" fmla="*/ 14 h 14"/>
                <a:gd name="T2" fmla="*/ 6 w 393"/>
                <a:gd name="T3" fmla="*/ 0 h 14"/>
                <a:gd name="T4" fmla="*/ 387 w 393"/>
                <a:gd name="T5" fmla="*/ 0 h 14"/>
                <a:gd name="T6" fmla="*/ 393 w 393"/>
                <a:gd name="T7" fmla="*/ 14 h 14"/>
                <a:gd name="T8" fmla="*/ 0 w 393"/>
                <a:gd name="T9" fmla="*/ 14 h 14"/>
              </a:gdLst>
              <a:ahLst/>
              <a:cxnLst>
                <a:cxn ang="0">
                  <a:pos x="T0" y="T1"/>
                </a:cxn>
                <a:cxn ang="0">
                  <a:pos x="T2" y="T3"/>
                </a:cxn>
                <a:cxn ang="0">
                  <a:pos x="T4" y="T5"/>
                </a:cxn>
                <a:cxn ang="0">
                  <a:pos x="T6" y="T7"/>
                </a:cxn>
                <a:cxn ang="0">
                  <a:pos x="T8" y="T9"/>
                </a:cxn>
              </a:cxnLst>
              <a:rect l="0" t="0" r="r" b="b"/>
              <a:pathLst>
                <a:path w="393" h="14">
                  <a:moveTo>
                    <a:pt x="0" y="14"/>
                  </a:moveTo>
                  <a:lnTo>
                    <a:pt x="6" y="0"/>
                  </a:lnTo>
                  <a:lnTo>
                    <a:pt x="387" y="0"/>
                  </a:lnTo>
                  <a:lnTo>
                    <a:pt x="393" y="14"/>
                  </a:lnTo>
                  <a:lnTo>
                    <a:pt x="0" y="14"/>
                  </a:lnTo>
                  <a:close/>
                </a:path>
              </a:pathLst>
            </a:custGeom>
            <a:solidFill>
              <a:srgbClr val="EE2C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39"/>
            <p:cNvSpPr/>
            <p:nvPr/>
          </p:nvSpPr>
          <p:spPr bwMode="auto">
            <a:xfrm>
              <a:off x="9426576" y="4408488"/>
              <a:ext cx="166688" cy="47625"/>
            </a:xfrm>
            <a:custGeom>
              <a:avLst/>
              <a:gdLst>
                <a:gd name="T0" fmla="*/ 0 w 105"/>
                <a:gd name="T1" fmla="*/ 30 h 30"/>
                <a:gd name="T2" fmla="*/ 105 w 105"/>
                <a:gd name="T3" fmla="*/ 30 h 30"/>
                <a:gd name="T4" fmla="*/ 105 w 105"/>
                <a:gd name="T5" fmla="*/ 0 h 30"/>
                <a:gd name="T6" fmla="*/ 11 w 105"/>
                <a:gd name="T7" fmla="*/ 0 h 30"/>
                <a:gd name="T8" fmla="*/ 0 w 105"/>
                <a:gd name="T9" fmla="*/ 30 h 30"/>
              </a:gdLst>
              <a:ahLst/>
              <a:cxnLst>
                <a:cxn ang="0">
                  <a:pos x="T0" y="T1"/>
                </a:cxn>
                <a:cxn ang="0">
                  <a:pos x="T2" y="T3"/>
                </a:cxn>
                <a:cxn ang="0">
                  <a:pos x="T4" y="T5"/>
                </a:cxn>
                <a:cxn ang="0">
                  <a:pos x="T6" y="T7"/>
                </a:cxn>
                <a:cxn ang="0">
                  <a:pos x="T8" y="T9"/>
                </a:cxn>
              </a:cxnLst>
              <a:rect l="0" t="0" r="r" b="b"/>
              <a:pathLst>
                <a:path w="105" h="30">
                  <a:moveTo>
                    <a:pt x="0" y="30"/>
                  </a:moveTo>
                  <a:lnTo>
                    <a:pt x="105" y="30"/>
                  </a:lnTo>
                  <a:lnTo>
                    <a:pt x="105" y="0"/>
                  </a:lnTo>
                  <a:lnTo>
                    <a:pt x="11" y="0"/>
                  </a:lnTo>
                  <a:lnTo>
                    <a:pt x="0" y="30"/>
                  </a:lnTo>
                  <a:close/>
                </a:path>
              </a:pathLst>
            </a:cu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40"/>
            <p:cNvSpPr/>
            <p:nvPr/>
          </p:nvSpPr>
          <p:spPr bwMode="auto">
            <a:xfrm>
              <a:off x="9794876" y="4408488"/>
              <a:ext cx="166688" cy="47625"/>
            </a:xfrm>
            <a:custGeom>
              <a:avLst/>
              <a:gdLst>
                <a:gd name="T0" fmla="*/ 105 w 105"/>
                <a:gd name="T1" fmla="*/ 30 h 30"/>
                <a:gd name="T2" fmla="*/ 0 w 105"/>
                <a:gd name="T3" fmla="*/ 30 h 30"/>
                <a:gd name="T4" fmla="*/ 0 w 105"/>
                <a:gd name="T5" fmla="*/ 0 h 30"/>
                <a:gd name="T6" fmla="*/ 94 w 105"/>
                <a:gd name="T7" fmla="*/ 0 h 30"/>
                <a:gd name="T8" fmla="*/ 105 w 105"/>
                <a:gd name="T9" fmla="*/ 30 h 30"/>
              </a:gdLst>
              <a:ahLst/>
              <a:cxnLst>
                <a:cxn ang="0">
                  <a:pos x="T0" y="T1"/>
                </a:cxn>
                <a:cxn ang="0">
                  <a:pos x="T2" y="T3"/>
                </a:cxn>
                <a:cxn ang="0">
                  <a:pos x="T4" y="T5"/>
                </a:cxn>
                <a:cxn ang="0">
                  <a:pos x="T6" y="T7"/>
                </a:cxn>
                <a:cxn ang="0">
                  <a:pos x="T8" y="T9"/>
                </a:cxn>
              </a:cxnLst>
              <a:rect l="0" t="0" r="r" b="b"/>
              <a:pathLst>
                <a:path w="105" h="30">
                  <a:moveTo>
                    <a:pt x="105" y="30"/>
                  </a:moveTo>
                  <a:lnTo>
                    <a:pt x="0" y="30"/>
                  </a:lnTo>
                  <a:lnTo>
                    <a:pt x="0" y="0"/>
                  </a:lnTo>
                  <a:lnTo>
                    <a:pt x="94" y="0"/>
                  </a:lnTo>
                  <a:lnTo>
                    <a:pt x="105" y="30"/>
                  </a:lnTo>
                  <a:close/>
                </a:path>
              </a:pathLst>
            </a:cu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41"/>
            <p:cNvSpPr/>
            <p:nvPr/>
          </p:nvSpPr>
          <p:spPr bwMode="auto">
            <a:xfrm>
              <a:off x="10698163" y="5207000"/>
              <a:ext cx="334963" cy="625475"/>
            </a:xfrm>
            <a:custGeom>
              <a:avLst/>
              <a:gdLst>
                <a:gd name="T0" fmla="*/ 0 w 255"/>
                <a:gd name="T1" fmla="*/ 186 h 478"/>
                <a:gd name="T2" fmla="*/ 156 w 255"/>
                <a:gd name="T3" fmla="*/ 186 h 478"/>
                <a:gd name="T4" fmla="*/ 97 w 255"/>
                <a:gd name="T5" fmla="*/ 38 h 478"/>
                <a:gd name="T6" fmla="*/ 164 w 255"/>
                <a:gd name="T7" fmla="*/ 0 h 478"/>
                <a:gd name="T8" fmla="*/ 252 w 255"/>
                <a:gd name="T9" fmla="*/ 179 h 478"/>
                <a:gd name="T10" fmla="*/ 248 w 255"/>
                <a:gd name="T11" fmla="*/ 351 h 478"/>
                <a:gd name="T12" fmla="*/ 159 w 255"/>
                <a:gd name="T13" fmla="*/ 475 h 478"/>
                <a:gd name="T14" fmla="*/ 141 w 255"/>
                <a:gd name="T15" fmla="*/ 475 h 478"/>
                <a:gd name="T16" fmla="*/ 53 w 255"/>
                <a:gd name="T17" fmla="*/ 317 h 478"/>
                <a:gd name="T18" fmla="*/ 0 w 255"/>
                <a:gd name="T19" fmla="*/ 18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8">
                  <a:moveTo>
                    <a:pt x="0" y="186"/>
                  </a:moveTo>
                  <a:cubicBezTo>
                    <a:pt x="156" y="186"/>
                    <a:pt x="156" y="186"/>
                    <a:pt x="156" y="186"/>
                  </a:cubicBezTo>
                  <a:cubicBezTo>
                    <a:pt x="156" y="186"/>
                    <a:pt x="100" y="38"/>
                    <a:pt x="97" y="38"/>
                  </a:cubicBezTo>
                  <a:cubicBezTo>
                    <a:pt x="164" y="0"/>
                    <a:pt x="164" y="0"/>
                    <a:pt x="164" y="0"/>
                  </a:cubicBezTo>
                  <a:cubicBezTo>
                    <a:pt x="164" y="0"/>
                    <a:pt x="249" y="172"/>
                    <a:pt x="252" y="179"/>
                  </a:cubicBezTo>
                  <a:cubicBezTo>
                    <a:pt x="254" y="187"/>
                    <a:pt x="255" y="338"/>
                    <a:pt x="248" y="351"/>
                  </a:cubicBezTo>
                  <a:cubicBezTo>
                    <a:pt x="242" y="364"/>
                    <a:pt x="168" y="472"/>
                    <a:pt x="159" y="475"/>
                  </a:cubicBezTo>
                  <a:cubicBezTo>
                    <a:pt x="150" y="478"/>
                    <a:pt x="141" y="475"/>
                    <a:pt x="141" y="475"/>
                  </a:cubicBezTo>
                  <a:cubicBezTo>
                    <a:pt x="53" y="317"/>
                    <a:pt x="53" y="317"/>
                    <a:pt x="53" y="317"/>
                  </a:cubicBezTo>
                  <a:lnTo>
                    <a:pt x="0" y="186"/>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42"/>
            <p:cNvSpPr/>
            <p:nvPr/>
          </p:nvSpPr>
          <p:spPr bwMode="auto">
            <a:xfrm>
              <a:off x="10899776" y="5549900"/>
              <a:ext cx="28575" cy="106363"/>
            </a:xfrm>
            <a:custGeom>
              <a:avLst/>
              <a:gdLst>
                <a:gd name="T0" fmla="*/ 9 w 22"/>
                <a:gd name="T1" fmla="*/ 81 h 81"/>
                <a:gd name="T2" fmla="*/ 0 w 22"/>
                <a:gd name="T3" fmla="*/ 32 h 81"/>
                <a:gd name="T4" fmla="*/ 0 w 22"/>
                <a:gd name="T5" fmla="*/ 17 h 81"/>
                <a:gd name="T6" fmla="*/ 9 w 22"/>
                <a:gd name="T7" fmla="*/ 49 h 81"/>
                <a:gd name="T8" fmla="*/ 14 w 22"/>
                <a:gd name="T9" fmla="*/ 0 h 81"/>
                <a:gd name="T10" fmla="*/ 9 w 22"/>
                <a:gd name="T11" fmla="*/ 81 h 81"/>
              </a:gdLst>
              <a:ahLst/>
              <a:cxnLst>
                <a:cxn ang="0">
                  <a:pos x="T0" y="T1"/>
                </a:cxn>
                <a:cxn ang="0">
                  <a:pos x="T2" y="T3"/>
                </a:cxn>
                <a:cxn ang="0">
                  <a:pos x="T4" y="T5"/>
                </a:cxn>
                <a:cxn ang="0">
                  <a:pos x="T6" y="T7"/>
                </a:cxn>
                <a:cxn ang="0">
                  <a:pos x="T8" y="T9"/>
                </a:cxn>
                <a:cxn ang="0">
                  <a:pos x="T10" y="T11"/>
                </a:cxn>
              </a:cxnLst>
              <a:rect l="0" t="0" r="r" b="b"/>
              <a:pathLst>
                <a:path w="22" h="81">
                  <a:moveTo>
                    <a:pt x="9" y="81"/>
                  </a:moveTo>
                  <a:cubicBezTo>
                    <a:pt x="0" y="32"/>
                    <a:pt x="0" y="32"/>
                    <a:pt x="0" y="32"/>
                  </a:cubicBezTo>
                  <a:cubicBezTo>
                    <a:pt x="0" y="17"/>
                    <a:pt x="0" y="17"/>
                    <a:pt x="0" y="17"/>
                  </a:cubicBezTo>
                  <a:cubicBezTo>
                    <a:pt x="0" y="17"/>
                    <a:pt x="7" y="55"/>
                    <a:pt x="9" y="49"/>
                  </a:cubicBezTo>
                  <a:cubicBezTo>
                    <a:pt x="12" y="43"/>
                    <a:pt x="14" y="0"/>
                    <a:pt x="14" y="0"/>
                  </a:cubicBezTo>
                  <a:cubicBezTo>
                    <a:pt x="14" y="0"/>
                    <a:pt x="22" y="57"/>
                    <a:pt x="9" y="81"/>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43"/>
            <p:cNvSpPr/>
            <p:nvPr/>
          </p:nvSpPr>
          <p:spPr bwMode="auto">
            <a:xfrm>
              <a:off x="10883901" y="5451475"/>
              <a:ext cx="34925" cy="184150"/>
            </a:xfrm>
            <a:custGeom>
              <a:avLst/>
              <a:gdLst>
                <a:gd name="T0" fmla="*/ 12 w 22"/>
                <a:gd name="T1" fmla="*/ 0 h 116"/>
                <a:gd name="T2" fmla="*/ 22 w 22"/>
                <a:gd name="T3" fmla="*/ 67 h 116"/>
                <a:gd name="T4" fmla="*/ 22 w 22"/>
                <a:gd name="T5" fmla="*/ 116 h 116"/>
                <a:gd name="T6" fmla="*/ 12 w 22"/>
                <a:gd name="T7" fmla="*/ 95 h 116"/>
                <a:gd name="T8" fmla="*/ 0 w 22"/>
                <a:gd name="T9" fmla="*/ 0 h 116"/>
                <a:gd name="T10" fmla="*/ 12 w 22"/>
                <a:gd name="T11" fmla="*/ 0 h 116"/>
              </a:gdLst>
              <a:ahLst/>
              <a:cxnLst>
                <a:cxn ang="0">
                  <a:pos x="T0" y="T1"/>
                </a:cxn>
                <a:cxn ang="0">
                  <a:pos x="T2" y="T3"/>
                </a:cxn>
                <a:cxn ang="0">
                  <a:pos x="T4" y="T5"/>
                </a:cxn>
                <a:cxn ang="0">
                  <a:pos x="T6" y="T7"/>
                </a:cxn>
                <a:cxn ang="0">
                  <a:pos x="T8" y="T9"/>
                </a:cxn>
                <a:cxn ang="0">
                  <a:pos x="T10" y="T11"/>
                </a:cxn>
              </a:cxnLst>
              <a:rect l="0" t="0" r="r" b="b"/>
              <a:pathLst>
                <a:path w="22" h="116">
                  <a:moveTo>
                    <a:pt x="12" y="0"/>
                  </a:moveTo>
                  <a:lnTo>
                    <a:pt x="22" y="67"/>
                  </a:lnTo>
                  <a:lnTo>
                    <a:pt x="22" y="116"/>
                  </a:lnTo>
                  <a:lnTo>
                    <a:pt x="12" y="95"/>
                  </a:lnTo>
                  <a:lnTo>
                    <a:pt x="0" y="0"/>
                  </a:lnTo>
                  <a:lnTo>
                    <a:pt x="12" y="0"/>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44"/>
            <p:cNvSpPr/>
            <p:nvPr/>
          </p:nvSpPr>
          <p:spPr bwMode="auto">
            <a:xfrm>
              <a:off x="10823576" y="5195888"/>
              <a:ext cx="85725" cy="58738"/>
            </a:xfrm>
            <a:custGeom>
              <a:avLst/>
              <a:gdLst>
                <a:gd name="T0" fmla="*/ 4 w 54"/>
                <a:gd name="T1" fmla="*/ 37 h 37"/>
                <a:gd name="T2" fmla="*/ 0 w 54"/>
                <a:gd name="T3" fmla="*/ 27 h 37"/>
                <a:gd name="T4" fmla="*/ 43 w 54"/>
                <a:gd name="T5" fmla="*/ 3 h 37"/>
                <a:gd name="T6" fmla="*/ 50 w 54"/>
                <a:gd name="T7" fmla="*/ 0 h 37"/>
                <a:gd name="T8" fmla="*/ 54 w 54"/>
                <a:gd name="T9" fmla="*/ 9 h 37"/>
                <a:gd name="T10" fmla="*/ 4 w 54"/>
                <a:gd name="T11" fmla="*/ 37 h 37"/>
              </a:gdLst>
              <a:ahLst/>
              <a:cxnLst>
                <a:cxn ang="0">
                  <a:pos x="T0" y="T1"/>
                </a:cxn>
                <a:cxn ang="0">
                  <a:pos x="T2" y="T3"/>
                </a:cxn>
                <a:cxn ang="0">
                  <a:pos x="T4" y="T5"/>
                </a:cxn>
                <a:cxn ang="0">
                  <a:pos x="T6" y="T7"/>
                </a:cxn>
                <a:cxn ang="0">
                  <a:pos x="T8" y="T9"/>
                </a:cxn>
                <a:cxn ang="0">
                  <a:pos x="T10" y="T11"/>
                </a:cxn>
              </a:cxnLst>
              <a:rect l="0" t="0" r="r" b="b"/>
              <a:pathLst>
                <a:path w="54" h="37">
                  <a:moveTo>
                    <a:pt x="4" y="37"/>
                  </a:moveTo>
                  <a:lnTo>
                    <a:pt x="0" y="27"/>
                  </a:lnTo>
                  <a:lnTo>
                    <a:pt x="43" y="3"/>
                  </a:lnTo>
                  <a:lnTo>
                    <a:pt x="50" y="0"/>
                  </a:lnTo>
                  <a:lnTo>
                    <a:pt x="54" y="9"/>
                  </a:ln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45"/>
            <p:cNvSpPr/>
            <p:nvPr/>
          </p:nvSpPr>
          <p:spPr bwMode="auto">
            <a:xfrm>
              <a:off x="10753726" y="5000625"/>
              <a:ext cx="133350" cy="233363"/>
            </a:xfrm>
            <a:custGeom>
              <a:avLst/>
              <a:gdLst>
                <a:gd name="T0" fmla="*/ 102 w 102"/>
                <a:gd name="T1" fmla="*/ 155 h 178"/>
                <a:gd name="T2" fmla="*/ 80 w 102"/>
                <a:gd name="T3" fmla="*/ 104 h 178"/>
                <a:gd name="T4" fmla="*/ 63 w 102"/>
                <a:gd name="T5" fmla="*/ 27 h 178"/>
                <a:gd name="T6" fmla="*/ 17 w 102"/>
                <a:gd name="T7" fmla="*/ 4 h 178"/>
                <a:gd name="T8" fmla="*/ 1 w 102"/>
                <a:gd name="T9" fmla="*/ 66 h 178"/>
                <a:gd name="T10" fmla="*/ 19 w 102"/>
                <a:gd name="T11" fmla="*/ 134 h 178"/>
                <a:gd name="T12" fmla="*/ 53 w 102"/>
                <a:gd name="T13" fmla="*/ 165 h 178"/>
                <a:gd name="T14" fmla="*/ 61 w 102"/>
                <a:gd name="T15" fmla="*/ 178 h 178"/>
                <a:gd name="T16" fmla="*/ 102 w 102"/>
                <a:gd name="T17" fmla="*/ 1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78">
                  <a:moveTo>
                    <a:pt x="102" y="155"/>
                  </a:moveTo>
                  <a:cubicBezTo>
                    <a:pt x="102" y="151"/>
                    <a:pt x="80" y="107"/>
                    <a:pt x="80" y="104"/>
                  </a:cubicBezTo>
                  <a:cubicBezTo>
                    <a:pt x="80" y="101"/>
                    <a:pt x="68" y="32"/>
                    <a:pt x="63" y="27"/>
                  </a:cubicBezTo>
                  <a:cubicBezTo>
                    <a:pt x="58" y="22"/>
                    <a:pt x="23" y="0"/>
                    <a:pt x="17" y="4"/>
                  </a:cubicBezTo>
                  <a:cubicBezTo>
                    <a:pt x="12" y="8"/>
                    <a:pt x="0" y="57"/>
                    <a:pt x="1" y="66"/>
                  </a:cubicBezTo>
                  <a:cubicBezTo>
                    <a:pt x="1" y="74"/>
                    <a:pt x="12" y="126"/>
                    <a:pt x="19" y="134"/>
                  </a:cubicBezTo>
                  <a:cubicBezTo>
                    <a:pt x="25" y="141"/>
                    <a:pt x="49" y="163"/>
                    <a:pt x="53" y="165"/>
                  </a:cubicBezTo>
                  <a:cubicBezTo>
                    <a:pt x="57" y="167"/>
                    <a:pt x="61" y="178"/>
                    <a:pt x="61" y="178"/>
                  </a:cubicBezTo>
                  <a:lnTo>
                    <a:pt x="102" y="155"/>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46"/>
            <p:cNvSpPr/>
            <p:nvPr/>
          </p:nvSpPr>
          <p:spPr bwMode="auto">
            <a:xfrm>
              <a:off x="10698163" y="5649913"/>
              <a:ext cx="163513" cy="373063"/>
            </a:xfrm>
            <a:custGeom>
              <a:avLst/>
              <a:gdLst>
                <a:gd name="T0" fmla="*/ 0 w 124"/>
                <a:gd name="T1" fmla="*/ 285 h 285"/>
                <a:gd name="T2" fmla="*/ 112 w 124"/>
                <a:gd name="T3" fmla="*/ 243 h 285"/>
                <a:gd name="T4" fmla="*/ 124 w 124"/>
                <a:gd name="T5" fmla="*/ 146 h 285"/>
                <a:gd name="T6" fmla="*/ 119 w 124"/>
                <a:gd name="T7" fmla="*/ 94 h 285"/>
                <a:gd name="T8" fmla="*/ 0 w 124"/>
                <a:gd name="T9" fmla="*/ 0 h 285"/>
                <a:gd name="T10" fmla="*/ 0 w 124"/>
                <a:gd name="T11" fmla="*/ 285 h 285"/>
              </a:gdLst>
              <a:ahLst/>
              <a:cxnLst>
                <a:cxn ang="0">
                  <a:pos x="T0" y="T1"/>
                </a:cxn>
                <a:cxn ang="0">
                  <a:pos x="T2" y="T3"/>
                </a:cxn>
                <a:cxn ang="0">
                  <a:pos x="T4" y="T5"/>
                </a:cxn>
                <a:cxn ang="0">
                  <a:pos x="T6" y="T7"/>
                </a:cxn>
                <a:cxn ang="0">
                  <a:pos x="T8" y="T9"/>
                </a:cxn>
                <a:cxn ang="0">
                  <a:pos x="T10" y="T11"/>
                </a:cxn>
              </a:cxnLst>
              <a:rect l="0" t="0" r="r" b="b"/>
              <a:pathLst>
                <a:path w="124" h="285">
                  <a:moveTo>
                    <a:pt x="0" y="285"/>
                  </a:moveTo>
                  <a:cubicBezTo>
                    <a:pt x="7" y="285"/>
                    <a:pt x="100" y="274"/>
                    <a:pt x="112" y="243"/>
                  </a:cubicBezTo>
                  <a:cubicBezTo>
                    <a:pt x="123" y="213"/>
                    <a:pt x="124" y="146"/>
                    <a:pt x="124" y="146"/>
                  </a:cubicBezTo>
                  <a:cubicBezTo>
                    <a:pt x="119" y="94"/>
                    <a:pt x="119" y="94"/>
                    <a:pt x="119" y="94"/>
                  </a:cubicBezTo>
                  <a:cubicBezTo>
                    <a:pt x="119" y="94"/>
                    <a:pt x="60" y="7"/>
                    <a:pt x="0" y="0"/>
                  </a:cubicBezTo>
                  <a:lnTo>
                    <a:pt x="0" y="285"/>
                  </a:lnTo>
                  <a:close/>
                </a:path>
              </a:pathLst>
            </a:custGeom>
            <a:solidFill>
              <a:srgbClr val="7D5C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47"/>
            <p:cNvSpPr/>
            <p:nvPr/>
          </p:nvSpPr>
          <p:spPr bwMode="auto">
            <a:xfrm>
              <a:off x="10366376" y="5207000"/>
              <a:ext cx="331788" cy="625475"/>
            </a:xfrm>
            <a:custGeom>
              <a:avLst/>
              <a:gdLst>
                <a:gd name="T0" fmla="*/ 254 w 254"/>
                <a:gd name="T1" fmla="*/ 186 h 478"/>
                <a:gd name="T2" fmla="*/ 98 w 254"/>
                <a:gd name="T3" fmla="*/ 186 h 478"/>
                <a:gd name="T4" fmla="*/ 158 w 254"/>
                <a:gd name="T5" fmla="*/ 38 h 478"/>
                <a:gd name="T6" fmla="*/ 91 w 254"/>
                <a:gd name="T7" fmla="*/ 0 h 478"/>
                <a:gd name="T8" fmla="*/ 3 w 254"/>
                <a:gd name="T9" fmla="*/ 179 h 478"/>
                <a:gd name="T10" fmla="*/ 6 w 254"/>
                <a:gd name="T11" fmla="*/ 351 h 478"/>
                <a:gd name="T12" fmla="*/ 96 w 254"/>
                <a:gd name="T13" fmla="*/ 475 h 478"/>
                <a:gd name="T14" fmla="*/ 114 w 254"/>
                <a:gd name="T15" fmla="*/ 475 h 478"/>
                <a:gd name="T16" fmla="*/ 202 w 254"/>
                <a:gd name="T17" fmla="*/ 317 h 478"/>
                <a:gd name="T18" fmla="*/ 254 w 254"/>
                <a:gd name="T19" fmla="*/ 18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78">
                  <a:moveTo>
                    <a:pt x="254" y="186"/>
                  </a:moveTo>
                  <a:cubicBezTo>
                    <a:pt x="98" y="186"/>
                    <a:pt x="98" y="186"/>
                    <a:pt x="98" y="186"/>
                  </a:cubicBezTo>
                  <a:cubicBezTo>
                    <a:pt x="98" y="186"/>
                    <a:pt x="154" y="38"/>
                    <a:pt x="158" y="38"/>
                  </a:cubicBezTo>
                  <a:cubicBezTo>
                    <a:pt x="91" y="0"/>
                    <a:pt x="91" y="0"/>
                    <a:pt x="91" y="0"/>
                  </a:cubicBezTo>
                  <a:cubicBezTo>
                    <a:pt x="91" y="0"/>
                    <a:pt x="5" y="172"/>
                    <a:pt x="3" y="179"/>
                  </a:cubicBezTo>
                  <a:cubicBezTo>
                    <a:pt x="0" y="187"/>
                    <a:pt x="0" y="338"/>
                    <a:pt x="6" y="351"/>
                  </a:cubicBezTo>
                  <a:cubicBezTo>
                    <a:pt x="13" y="364"/>
                    <a:pt x="86" y="472"/>
                    <a:pt x="96" y="475"/>
                  </a:cubicBezTo>
                  <a:cubicBezTo>
                    <a:pt x="105" y="478"/>
                    <a:pt x="114" y="475"/>
                    <a:pt x="114" y="475"/>
                  </a:cubicBezTo>
                  <a:cubicBezTo>
                    <a:pt x="202" y="317"/>
                    <a:pt x="202" y="317"/>
                    <a:pt x="202" y="317"/>
                  </a:cubicBezTo>
                  <a:lnTo>
                    <a:pt x="254" y="186"/>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48"/>
            <p:cNvSpPr/>
            <p:nvPr/>
          </p:nvSpPr>
          <p:spPr bwMode="auto">
            <a:xfrm>
              <a:off x="10469563" y="5549900"/>
              <a:ext cx="28575" cy="106363"/>
            </a:xfrm>
            <a:custGeom>
              <a:avLst/>
              <a:gdLst>
                <a:gd name="T0" fmla="*/ 13 w 22"/>
                <a:gd name="T1" fmla="*/ 81 h 81"/>
                <a:gd name="T2" fmla="*/ 22 w 22"/>
                <a:gd name="T3" fmla="*/ 32 h 81"/>
                <a:gd name="T4" fmla="*/ 22 w 22"/>
                <a:gd name="T5" fmla="*/ 17 h 81"/>
                <a:gd name="T6" fmla="*/ 13 w 22"/>
                <a:gd name="T7" fmla="*/ 49 h 81"/>
                <a:gd name="T8" fmla="*/ 7 w 22"/>
                <a:gd name="T9" fmla="*/ 0 h 81"/>
                <a:gd name="T10" fmla="*/ 13 w 22"/>
                <a:gd name="T11" fmla="*/ 81 h 81"/>
              </a:gdLst>
              <a:ahLst/>
              <a:cxnLst>
                <a:cxn ang="0">
                  <a:pos x="T0" y="T1"/>
                </a:cxn>
                <a:cxn ang="0">
                  <a:pos x="T2" y="T3"/>
                </a:cxn>
                <a:cxn ang="0">
                  <a:pos x="T4" y="T5"/>
                </a:cxn>
                <a:cxn ang="0">
                  <a:pos x="T6" y="T7"/>
                </a:cxn>
                <a:cxn ang="0">
                  <a:pos x="T8" y="T9"/>
                </a:cxn>
                <a:cxn ang="0">
                  <a:pos x="T10" y="T11"/>
                </a:cxn>
              </a:cxnLst>
              <a:rect l="0" t="0" r="r" b="b"/>
              <a:pathLst>
                <a:path w="22" h="81">
                  <a:moveTo>
                    <a:pt x="13" y="81"/>
                  </a:moveTo>
                  <a:cubicBezTo>
                    <a:pt x="22" y="32"/>
                    <a:pt x="22" y="32"/>
                    <a:pt x="22" y="32"/>
                  </a:cubicBezTo>
                  <a:cubicBezTo>
                    <a:pt x="22" y="17"/>
                    <a:pt x="22" y="17"/>
                    <a:pt x="22" y="17"/>
                  </a:cubicBezTo>
                  <a:cubicBezTo>
                    <a:pt x="22" y="17"/>
                    <a:pt x="15" y="55"/>
                    <a:pt x="13" y="49"/>
                  </a:cubicBezTo>
                  <a:cubicBezTo>
                    <a:pt x="10" y="43"/>
                    <a:pt x="7" y="0"/>
                    <a:pt x="7" y="0"/>
                  </a:cubicBezTo>
                  <a:cubicBezTo>
                    <a:pt x="7" y="0"/>
                    <a:pt x="0" y="57"/>
                    <a:pt x="13" y="81"/>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49"/>
            <p:cNvSpPr/>
            <p:nvPr/>
          </p:nvSpPr>
          <p:spPr bwMode="auto">
            <a:xfrm>
              <a:off x="10479088" y="5451475"/>
              <a:ext cx="36513" cy="184150"/>
            </a:xfrm>
            <a:custGeom>
              <a:avLst/>
              <a:gdLst>
                <a:gd name="T0" fmla="*/ 9 w 23"/>
                <a:gd name="T1" fmla="*/ 0 h 116"/>
                <a:gd name="T2" fmla="*/ 0 w 23"/>
                <a:gd name="T3" fmla="*/ 67 h 116"/>
                <a:gd name="T4" fmla="*/ 0 w 23"/>
                <a:gd name="T5" fmla="*/ 116 h 116"/>
                <a:gd name="T6" fmla="*/ 9 w 23"/>
                <a:gd name="T7" fmla="*/ 95 h 116"/>
                <a:gd name="T8" fmla="*/ 23 w 23"/>
                <a:gd name="T9" fmla="*/ 0 h 116"/>
                <a:gd name="T10" fmla="*/ 9 w 23"/>
                <a:gd name="T11" fmla="*/ 0 h 116"/>
              </a:gdLst>
              <a:ahLst/>
              <a:cxnLst>
                <a:cxn ang="0">
                  <a:pos x="T0" y="T1"/>
                </a:cxn>
                <a:cxn ang="0">
                  <a:pos x="T2" y="T3"/>
                </a:cxn>
                <a:cxn ang="0">
                  <a:pos x="T4" y="T5"/>
                </a:cxn>
                <a:cxn ang="0">
                  <a:pos x="T6" y="T7"/>
                </a:cxn>
                <a:cxn ang="0">
                  <a:pos x="T8" y="T9"/>
                </a:cxn>
                <a:cxn ang="0">
                  <a:pos x="T10" y="T11"/>
                </a:cxn>
              </a:cxnLst>
              <a:rect l="0" t="0" r="r" b="b"/>
              <a:pathLst>
                <a:path w="23" h="116">
                  <a:moveTo>
                    <a:pt x="9" y="0"/>
                  </a:moveTo>
                  <a:lnTo>
                    <a:pt x="0" y="67"/>
                  </a:lnTo>
                  <a:lnTo>
                    <a:pt x="0" y="116"/>
                  </a:lnTo>
                  <a:lnTo>
                    <a:pt x="9" y="95"/>
                  </a:lnTo>
                  <a:lnTo>
                    <a:pt x="23" y="0"/>
                  </a:lnTo>
                  <a:lnTo>
                    <a:pt x="9" y="0"/>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50"/>
            <p:cNvSpPr/>
            <p:nvPr/>
          </p:nvSpPr>
          <p:spPr bwMode="auto">
            <a:xfrm>
              <a:off x="10488613" y="5195888"/>
              <a:ext cx="87313" cy="58738"/>
            </a:xfrm>
            <a:custGeom>
              <a:avLst/>
              <a:gdLst>
                <a:gd name="T0" fmla="*/ 50 w 55"/>
                <a:gd name="T1" fmla="*/ 37 h 37"/>
                <a:gd name="T2" fmla="*/ 55 w 55"/>
                <a:gd name="T3" fmla="*/ 27 h 37"/>
                <a:gd name="T4" fmla="*/ 11 w 55"/>
                <a:gd name="T5" fmla="*/ 3 h 37"/>
                <a:gd name="T6" fmla="*/ 4 w 55"/>
                <a:gd name="T7" fmla="*/ 0 h 37"/>
                <a:gd name="T8" fmla="*/ 0 w 55"/>
                <a:gd name="T9" fmla="*/ 9 h 37"/>
                <a:gd name="T10" fmla="*/ 50 w 55"/>
                <a:gd name="T11" fmla="*/ 37 h 37"/>
              </a:gdLst>
              <a:ahLst/>
              <a:cxnLst>
                <a:cxn ang="0">
                  <a:pos x="T0" y="T1"/>
                </a:cxn>
                <a:cxn ang="0">
                  <a:pos x="T2" y="T3"/>
                </a:cxn>
                <a:cxn ang="0">
                  <a:pos x="T4" y="T5"/>
                </a:cxn>
                <a:cxn ang="0">
                  <a:pos x="T6" y="T7"/>
                </a:cxn>
                <a:cxn ang="0">
                  <a:pos x="T8" y="T9"/>
                </a:cxn>
                <a:cxn ang="0">
                  <a:pos x="T10" y="T11"/>
                </a:cxn>
              </a:cxnLst>
              <a:rect l="0" t="0" r="r" b="b"/>
              <a:pathLst>
                <a:path w="55" h="37">
                  <a:moveTo>
                    <a:pt x="50" y="37"/>
                  </a:moveTo>
                  <a:lnTo>
                    <a:pt x="55" y="27"/>
                  </a:lnTo>
                  <a:lnTo>
                    <a:pt x="11" y="3"/>
                  </a:lnTo>
                  <a:lnTo>
                    <a:pt x="4" y="0"/>
                  </a:lnTo>
                  <a:lnTo>
                    <a:pt x="0" y="9"/>
                  </a:lnTo>
                  <a:lnTo>
                    <a:pt x="5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51"/>
            <p:cNvSpPr/>
            <p:nvPr/>
          </p:nvSpPr>
          <p:spPr bwMode="auto">
            <a:xfrm>
              <a:off x="10509251" y="5000625"/>
              <a:ext cx="134938" cy="233363"/>
            </a:xfrm>
            <a:custGeom>
              <a:avLst/>
              <a:gdLst>
                <a:gd name="T0" fmla="*/ 0 w 103"/>
                <a:gd name="T1" fmla="*/ 155 h 178"/>
                <a:gd name="T2" fmla="*/ 23 w 103"/>
                <a:gd name="T3" fmla="*/ 104 h 178"/>
                <a:gd name="T4" fmla="*/ 39 w 103"/>
                <a:gd name="T5" fmla="*/ 27 h 178"/>
                <a:gd name="T6" fmla="*/ 85 w 103"/>
                <a:gd name="T7" fmla="*/ 4 h 178"/>
                <a:gd name="T8" fmla="*/ 102 w 103"/>
                <a:gd name="T9" fmla="*/ 66 h 178"/>
                <a:gd name="T10" fmla="*/ 84 w 103"/>
                <a:gd name="T11" fmla="*/ 134 h 178"/>
                <a:gd name="T12" fmla="*/ 50 w 103"/>
                <a:gd name="T13" fmla="*/ 165 h 178"/>
                <a:gd name="T14" fmla="*/ 42 w 103"/>
                <a:gd name="T15" fmla="*/ 178 h 178"/>
                <a:gd name="T16" fmla="*/ 0 w 103"/>
                <a:gd name="T17" fmla="*/ 1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8">
                  <a:moveTo>
                    <a:pt x="0" y="155"/>
                  </a:moveTo>
                  <a:cubicBezTo>
                    <a:pt x="1" y="151"/>
                    <a:pt x="23" y="107"/>
                    <a:pt x="23" y="104"/>
                  </a:cubicBezTo>
                  <a:cubicBezTo>
                    <a:pt x="23" y="101"/>
                    <a:pt x="34" y="32"/>
                    <a:pt x="39" y="27"/>
                  </a:cubicBezTo>
                  <a:cubicBezTo>
                    <a:pt x="44" y="22"/>
                    <a:pt x="79" y="0"/>
                    <a:pt x="85" y="4"/>
                  </a:cubicBezTo>
                  <a:cubicBezTo>
                    <a:pt x="91" y="8"/>
                    <a:pt x="103" y="57"/>
                    <a:pt x="102" y="66"/>
                  </a:cubicBezTo>
                  <a:cubicBezTo>
                    <a:pt x="101" y="74"/>
                    <a:pt x="90" y="126"/>
                    <a:pt x="84" y="134"/>
                  </a:cubicBezTo>
                  <a:cubicBezTo>
                    <a:pt x="78" y="141"/>
                    <a:pt x="54" y="163"/>
                    <a:pt x="50" y="165"/>
                  </a:cubicBezTo>
                  <a:cubicBezTo>
                    <a:pt x="46" y="167"/>
                    <a:pt x="42" y="178"/>
                    <a:pt x="42" y="178"/>
                  </a:cubicBezTo>
                  <a:lnTo>
                    <a:pt x="0" y="155"/>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52"/>
            <p:cNvSpPr/>
            <p:nvPr/>
          </p:nvSpPr>
          <p:spPr bwMode="auto">
            <a:xfrm>
              <a:off x="10620376" y="5451475"/>
              <a:ext cx="158750" cy="198438"/>
            </a:xfrm>
            <a:custGeom>
              <a:avLst/>
              <a:gdLst>
                <a:gd name="T0" fmla="*/ 60 w 121"/>
                <a:gd name="T1" fmla="*/ 0 h 152"/>
                <a:gd name="T2" fmla="*/ 0 w 121"/>
                <a:gd name="T3" fmla="*/ 152 h 152"/>
                <a:gd name="T4" fmla="*/ 60 w 121"/>
                <a:gd name="T5" fmla="*/ 131 h 152"/>
                <a:gd name="T6" fmla="*/ 121 w 121"/>
                <a:gd name="T7" fmla="*/ 152 h 152"/>
                <a:gd name="T8" fmla="*/ 60 w 121"/>
                <a:gd name="T9" fmla="*/ 0 h 152"/>
              </a:gdLst>
              <a:ahLst/>
              <a:cxnLst>
                <a:cxn ang="0">
                  <a:pos x="T0" y="T1"/>
                </a:cxn>
                <a:cxn ang="0">
                  <a:pos x="T2" y="T3"/>
                </a:cxn>
                <a:cxn ang="0">
                  <a:pos x="T4" y="T5"/>
                </a:cxn>
                <a:cxn ang="0">
                  <a:pos x="T6" y="T7"/>
                </a:cxn>
                <a:cxn ang="0">
                  <a:pos x="T8" y="T9"/>
                </a:cxn>
              </a:cxnLst>
              <a:rect l="0" t="0" r="r" b="b"/>
              <a:pathLst>
                <a:path w="121" h="152">
                  <a:moveTo>
                    <a:pt x="60" y="0"/>
                  </a:moveTo>
                  <a:cubicBezTo>
                    <a:pt x="60" y="0"/>
                    <a:pt x="11" y="123"/>
                    <a:pt x="0" y="152"/>
                  </a:cubicBezTo>
                  <a:cubicBezTo>
                    <a:pt x="60" y="131"/>
                    <a:pt x="60" y="131"/>
                    <a:pt x="60" y="131"/>
                  </a:cubicBezTo>
                  <a:cubicBezTo>
                    <a:pt x="121" y="152"/>
                    <a:pt x="121" y="152"/>
                    <a:pt x="121" y="152"/>
                  </a:cubicBezTo>
                  <a:cubicBezTo>
                    <a:pt x="109" y="123"/>
                    <a:pt x="60" y="0"/>
                    <a:pt x="60" y="0"/>
                  </a:cubicBezTo>
                  <a:close/>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53"/>
            <p:cNvSpPr/>
            <p:nvPr/>
          </p:nvSpPr>
          <p:spPr bwMode="auto">
            <a:xfrm>
              <a:off x="10509251" y="5581650"/>
              <a:ext cx="379413" cy="258763"/>
            </a:xfrm>
            <a:custGeom>
              <a:avLst/>
              <a:gdLst>
                <a:gd name="T0" fmla="*/ 281 w 289"/>
                <a:gd name="T1" fmla="*/ 147 h 198"/>
                <a:gd name="T2" fmla="*/ 258 w 289"/>
                <a:gd name="T3" fmla="*/ 131 h 198"/>
                <a:gd name="T4" fmla="*/ 233 w 289"/>
                <a:gd name="T5" fmla="*/ 62 h 198"/>
                <a:gd name="T6" fmla="*/ 144 w 289"/>
                <a:gd name="T7" fmla="*/ 0 h 198"/>
                <a:gd name="T8" fmla="*/ 56 w 289"/>
                <a:gd name="T9" fmla="*/ 62 h 198"/>
                <a:gd name="T10" fmla="*/ 30 w 289"/>
                <a:gd name="T11" fmla="*/ 131 h 198"/>
                <a:gd name="T12" fmla="*/ 8 w 289"/>
                <a:gd name="T13" fmla="*/ 147 h 198"/>
                <a:gd name="T14" fmla="*/ 8 w 289"/>
                <a:gd name="T15" fmla="*/ 198 h 198"/>
                <a:gd name="T16" fmla="*/ 20 w 289"/>
                <a:gd name="T17" fmla="*/ 198 h 198"/>
                <a:gd name="T18" fmla="*/ 25 w 289"/>
                <a:gd name="T19" fmla="*/ 146 h 198"/>
                <a:gd name="T20" fmla="*/ 144 w 289"/>
                <a:gd name="T21" fmla="*/ 52 h 198"/>
                <a:gd name="T22" fmla="*/ 263 w 289"/>
                <a:gd name="T23" fmla="*/ 146 h 198"/>
                <a:gd name="T24" fmla="*/ 268 w 289"/>
                <a:gd name="T25" fmla="*/ 198 h 198"/>
                <a:gd name="T26" fmla="*/ 281 w 289"/>
                <a:gd name="T27" fmla="*/ 198 h 198"/>
                <a:gd name="T28" fmla="*/ 281 w 289"/>
                <a:gd name="T29" fmla="*/ 14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98">
                  <a:moveTo>
                    <a:pt x="281" y="147"/>
                  </a:moveTo>
                  <a:cubicBezTo>
                    <a:pt x="280" y="138"/>
                    <a:pt x="258" y="131"/>
                    <a:pt x="258" y="131"/>
                  </a:cubicBezTo>
                  <a:cubicBezTo>
                    <a:pt x="258" y="131"/>
                    <a:pt x="242" y="83"/>
                    <a:pt x="233" y="62"/>
                  </a:cubicBezTo>
                  <a:cubicBezTo>
                    <a:pt x="224" y="42"/>
                    <a:pt x="144" y="0"/>
                    <a:pt x="144" y="0"/>
                  </a:cubicBezTo>
                  <a:cubicBezTo>
                    <a:pt x="144" y="0"/>
                    <a:pt x="65" y="42"/>
                    <a:pt x="56" y="62"/>
                  </a:cubicBezTo>
                  <a:cubicBezTo>
                    <a:pt x="47" y="83"/>
                    <a:pt x="30" y="131"/>
                    <a:pt x="30" y="131"/>
                  </a:cubicBezTo>
                  <a:cubicBezTo>
                    <a:pt x="30" y="131"/>
                    <a:pt x="9" y="138"/>
                    <a:pt x="8" y="147"/>
                  </a:cubicBezTo>
                  <a:cubicBezTo>
                    <a:pt x="6" y="156"/>
                    <a:pt x="0" y="198"/>
                    <a:pt x="8" y="198"/>
                  </a:cubicBezTo>
                  <a:cubicBezTo>
                    <a:pt x="15" y="198"/>
                    <a:pt x="20" y="198"/>
                    <a:pt x="20" y="198"/>
                  </a:cubicBezTo>
                  <a:cubicBezTo>
                    <a:pt x="25" y="146"/>
                    <a:pt x="25" y="146"/>
                    <a:pt x="25" y="146"/>
                  </a:cubicBezTo>
                  <a:cubicBezTo>
                    <a:pt x="25" y="146"/>
                    <a:pt x="104" y="52"/>
                    <a:pt x="144" y="52"/>
                  </a:cubicBezTo>
                  <a:cubicBezTo>
                    <a:pt x="185" y="52"/>
                    <a:pt x="263" y="146"/>
                    <a:pt x="263" y="146"/>
                  </a:cubicBezTo>
                  <a:cubicBezTo>
                    <a:pt x="268" y="198"/>
                    <a:pt x="268" y="198"/>
                    <a:pt x="268" y="198"/>
                  </a:cubicBezTo>
                  <a:cubicBezTo>
                    <a:pt x="268" y="198"/>
                    <a:pt x="273" y="198"/>
                    <a:pt x="281" y="198"/>
                  </a:cubicBezTo>
                  <a:cubicBezTo>
                    <a:pt x="289" y="198"/>
                    <a:pt x="282" y="156"/>
                    <a:pt x="281" y="147"/>
                  </a:cubicBezTo>
                  <a:close/>
                </a:path>
              </a:pathLst>
            </a:custGeom>
            <a:solidFill>
              <a:srgbClr val="FCC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54"/>
            <p:cNvSpPr/>
            <p:nvPr/>
          </p:nvSpPr>
          <p:spPr bwMode="auto">
            <a:xfrm>
              <a:off x="10536238" y="5635625"/>
              <a:ext cx="207963" cy="387350"/>
            </a:xfrm>
            <a:custGeom>
              <a:avLst/>
              <a:gdLst>
                <a:gd name="T0" fmla="*/ 82 w 159"/>
                <a:gd name="T1" fmla="*/ 28 h 296"/>
                <a:gd name="T2" fmla="*/ 82 w 159"/>
                <a:gd name="T3" fmla="*/ 28 h 296"/>
                <a:gd name="T4" fmla="*/ 5 w 159"/>
                <a:gd name="T5" fmla="*/ 105 h 296"/>
                <a:gd name="T6" fmla="*/ 0 w 159"/>
                <a:gd name="T7" fmla="*/ 157 h 296"/>
                <a:gd name="T8" fmla="*/ 13 w 159"/>
                <a:gd name="T9" fmla="*/ 254 h 296"/>
                <a:gd name="T10" fmla="*/ 124 w 159"/>
                <a:gd name="T11" fmla="*/ 296 h 296"/>
                <a:gd name="T12" fmla="*/ 124 w 159"/>
                <a:gd name="T13" fmla="*/ 28 h 296"/>
                <a:gd name="T14" fmla="*/ 159 w 159"/>
                <a:gd name="T15" fmla="*/ 0 h 296"/>
                <a:gd name="T16" fmla="*/ 82 w 159"/>
                <a:gd name="T17" fmla="*/ 2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296">
                  <a:moveTo>
                    <a:pt x="82" y="28"/>
                  </a:moveTo>
                  <a:cubicBezTo>
                    <a:pt x="82" y="28"/>
                    <a:pt x="82" y="28"/>
                    <a:pt x="82" y="28"/>
                  </a:cubicBezTo>
                  <a:cubicBezTo>
                    <a:pt x="39" y="55"/>
                    <a:pt x="5" y="105"/>
                    <a:pt x="5" y="105"/>
                  </a:cubicBezTo>
                  <a:cubicBezTo>
                    <a:pt x="0" y="157"/>
                    <a:pt x="0" y="157"/>
                    <a:pt x="0" y="157"/>
                  </a:cubicBezTo>
                  <a:cubicBezTo>
                    <a:pt x="0" y="157"/>
                    <a:pt x="2" y="224"/>
                    <a:pt x="13" y="254"/>
                  </a:cubicBezTo>
                  <a:cubicBezTo>
                    <a:pt x="24" y="285"/>
                    <a:pt x="118" y="296"/>
                    <a:pt x="124" y="296"/>
                  </a:cubicBezTo>
                  <a:cubicBezTo>
                    <a:pt x="124" y="28"/>
                    <a:pt x="124" y="28"/>
                    <a:pt x="124" y="28"/>
                  </a:cubicBezTo>
                  <a:cubicBezTo>
                    <a:pt x="124" y="15"/>
                    <a:pt x="159" y="0"/>
                    <a:pt x="159" y="0"/>
                  </a:cubicBezTo>
                  <a:cubicBezTo>
                    <a:pt x="116" y="4"/>
                    <a:pt x="85" y="26"/>
                    <a:pt x="82" y="28"/>
                  </a:cubicBezTo>
                  <a:close/>
                </a:path>
              </a:pathLst>
            </a:custGeom>
            <a:solidFill>
              <a:srgbClr val="674A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55"/>
            <p:cNvSpPr/>
            <p:nvPr/>
          </p:nvSpPr>
          <p:spPr bwMode="auto">
            <a:xfrm>
              <a:off x="9696451" y="3497263"/>
              <a:ext cx="331788" cy="623888"/>
            </a:xfrm>
            <a:custGeom>
              <a:avLst/>
              <a:gdLst>
                <a:gd name="T0" fmla="*/ 0 w 254"/>
                <a:gd name="T1" fmla="*/ 291 h 477"/>
                <a:gd name="T2" fmla="*/ 156 w 254"/>
                <a:gd name="T3" fmla="*/ 291 h 477"/>
                <a:gd name="T4" fmla="*/ 96 w 254"/>
                <a:gd name="T5" fmla="*/ 440 h 477"/>
                <a:gd name="T6" fmla="*/ 163 w 254"/>
                <a:gd name="T7" fmla="*/ 477 h 477"/>
                <a:gd name="T8" fmla="*/ 251 w 254"/>
                <a:gd name="T9" fmla="*/ 298 h 477"/>
                <a:gd name="T10" fmla="*/ 248 w 254"/>
                <a:gd name="T11" fmla="*/ 126 h 477"/>
                <a:gd name="T12" fmla="*/ 158 w 254"/>
                <a:gd name="T13" fmla="*/ 2 h 477"/>
                <a:gd name="T14" fmla="*/ 140 w 254"/>
                <a:gd name="T15" fmla="*/ 2 h 477"/>
                <a:gd name="T16" fmla="*/ 52 w 254"/>
                <a:gd name="T17" fmla="*/ 160 h 477"/>
                <a:gd name="T18" fmla="*/ 0 w 254"/>
                <a:gd name="T19"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77">
                  <a:moveTo>
                    <a:pt x="0" y="291"/>
                  </a:moveTo>
                  <a:cubicBezTo>
                    <a:pt x="156" y="291"/>
                    <a:pt x="156" y="291"/>
                    <a:pt x="156" y="291"/>
                  </a:cubicBezTo>
                  <a:cubicBezTo>
                    <a:pt x="156" y="291"/>
                    <a:pt x="100" y="439"/>
                    <a:pt x="96" y="440"/>
                  </a:cubicBezTo>
                  <a:cubicBezTo>
                    <a:pt x="163" y="477"/>
                    <a:pt x="163" y="477"/>
                    <a:pt x="163" y="477"/>
                  </a:cubicBezTo>
                  <a:cubicBezTo>
                    <a:pt x="163" y="477"/>
                    <a:pt x="249" y="306"/>
                    <a:pt x="251" y="298"/>
                  </a:cubicBezTo>
                  <a:cubicBezTo>
                    <a:pt x="254" y="291"/>
                    <a:pt x="254" y="139"/>
                    <a:pt x="248" y="126"/>
                  </a:cubicBezTo>
                  <a:cubicBezTo>
                    <a:pt x="241" y="114"/>
                    <a:pt x="168" y="5"/>
                    <a:pt x="158" y="2"/>
                  </a:cubicBezTo>
                  <a:cubicBezTo>
                    <a:pt x="149" y="0"/>
                    <a:pt x="140" y="2"/>
                    <a:pt x="140" y="2"/>
                  </a:cubicBezTo>
                  <a:cubicBezTo>
                    <a:pt x="52" y="160"/>
                    <a:pt x="52" y="160"/>
                    <a:pt x="52" y="160"/>
                  </a:cubicBezTo>
                  <a:lnTo>
                    <a:pt x="0" y="291"/>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56"/>
            <p:cNvSpPr/>
            <p:nvPr/>
          </p:nvSpPr>
          <p:spPr bwMode="auto">
            <a:xfrm>
              <a:off x="9896476" y="3673475"/>
              <a:ext cx="28575" cy="104775"/>
            </a:xfrm>
            <a:custGeom>
              <a:avLst/>
              <a:gdLst>
                <a:gd name="T0" fmla="*/ 9 w 22"/>
                <a:gd name="T1" fmla="*/ 0 h 80"/>
                <a:gd name="T2" fmla="*/ 0 w 22"/>
                <a:gd name="T3" fmla="*/ 48 h 80"/>
                <a:gd name="T4" fmla="*/ 0 w 22"/>
                <a:gd name="T5" fmla="*/ 63 h 80"/>
                <a:gd name="T6" fmla="*/ 9 w 22"/>
                <a:gd name="T7" fmla="*/ 32 h 80"/>
                <a:gd name="T8" fmla="*/ 15 w 22"/>
                <a:gd name="T9" fmla="*/ 80 h 80"/>
                <a:gd name="T10" fmla="*/ 9 w 22"/>
                <a:gd name="T11" fmla="*/ 0 h 80"/>
              </a:gdLst>
              <a:ahLst/>
              <a:cxnLst>
                <a:cxn ang="0">
                  <a:pos x="T0" y="T1"/>
                </a:cxn>
                <a:cxn ang="0">
                  <a:pos x="T2" y="T3"/>
                </a:cxn>
                <a:cxn ang="0">
                  <a:pos x="T4" y="T5"/>
                </a:cxn>
                <a:cxn ang="0">
                  <a:pos x="T6" y="T7"/>
                </a:cxn>
                <a:cxn ang="0">
                  <a:pos x="T8" y="T9"/>
                </a:cxn>
                <a:cxn ang="0">
                  <a:pos x="T10" y="T11"/>
                </a:cxn>
              </a:cxnLst>
              <a:rect l="0" t="0" r="r" b="b"/>
              <a:pathLst>
                <a:path w="22" h="80">
                  <a:moveTo>
                    <a:pt x="9" y="0"/>
                  </a:moveTo>
                  <a:cubicBezTo>
                    <a:pt x="0" y="48"/>
                    <a:pt x="0" y="48"/>
                    <a:pt x="0" y="48"/>
                  </a:cubicBezTo>
                  <a:cubicBezTo>
                    <a:pt x="0" y="63"/>
                    <a:pt x="0" y="63"/>
                    <a:pt x="0" y="63"/>
                  </a:cubicBezTo>
                  <a:cubicBezTo>
                    <a:pt x="0" y="63"/>
                    <a:pt x="7" y="25"/>
                    <a:pt x="9" y="32"/>
                  </a:cubicBezTo>
                  <a:cubicBezTo>
                    <a:pt x="12" y="38"/>
                    <a:pt x="15" y="80"/>
                    <a:pt x="15" y="80"/>
                  </a:cubicBezTo>
                  <a:cubicBezTo>
                    <a:pt x="15" y="80"/>
                    <a:pt x="22" y="23"/>
                    <a:pt x="9" y="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57"/>
            <p:cNvSpPr/>
            <p:nvPr/>
          </p:nvSpPr>
          <p:spPr bwMode="auto">
            <a:xfrm>
              <a:off x="9879013" y="3692525"/>
              <a:ext cx="36513" cy="185738"/>
            </a:xfrm>
            <a:custGeom>
              <a:avLst/>
              <a:gdLst>
                <a:gd name="T0" fmla="*/ 14 w 23"/>
                <a:gd name="T1" fmla="*/ 117 h 117"/>
                <a:gd name="T2" fmla="*/ 23 w 23"/>
                <a:gd name="T3" fmla="*/ 49 h 117"/>
                <a:gd name="T4" fmla="*/ 23 w 23"/>
                <a:gd name="T5" fmla="*/ 0 h 117"/>
                <a:gd name="T6" fmla="*/ 14 w 23"/>
                <a:gd name="T7" fmla="*/ 21 h 117"/>
                <a:gd name="T8" fmla="*/ 0 w 23"/>
                <a:gd name="T9" fmla="*/ 117 h 117"/>
                <a:gd name="T10" fmla="*/ 14 w 23"/>
                <a:gd name="T11" fmla="*/ 117 h 117"/>
              </a:gdLst>
              <a:ahLst/>
              <a:cxnLst>
                <a:cxn ang="0">
                  <a:pos x="T0" y="T1"/>
                </a:cxn>
                <a:cxn ang="0">
                  <a:pos x="T2" y="T3"/>
                </a:cxn>
                <a:cxn ang="0">
                  <a:pos x="T4" y="T5"/>
                </a:cxn>
                <a:cxn ang="0">
                  <a:pos x="T6" y="T7"/>
                </a:cxn>
                <a:cxn ang="0">
                  <a:pos x="T8" y="T9"/>
                </a:cxn>
                <a:cxn ang="0">
                  <a:pos x="T10" y="T11"/>
                </a:cxn>
              </a:cxnLst>
              <a:rect l="0" t="0" r="r" b="b"/>
              <a:pathLst>
                <a:path w="23" h="117">
                  <a:moveTo>
                    <a:pt x="14" y="117"/>
                  </a:moveTo>
                  <a:lnTo>
                    <a:pt x="23" y="49"/>
                  </a:lnTo>
                  <a:lnTo>
                    <a:pt x="23" y="0"/>
                  </a:lnTo>
                  <a:lnTo>
                    <a:pt x="14" y="21"/>
                  </a:lnTo>
                  <a:lnTo>
                    <a:pt x="0" y="117"/>
                  </a:lnTo>
                  <a:lnTo>
                    <a:pt x="14" y="117"/>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58"/>
            <p:cNvSpPr/>
            <p:nvPr/>
          </p:nvSpPr>
          <p:spPr bwMode="auto">
            <a:xfrm>
              <a:off x="9818688" y="4073525"/>
              <a:ext cx="87313" cy="60325"/>
            </a:xfrm>
            <a:custGeom>
              <a:avLst/>
              <a:gdLst>
                <a:gd name="T0" fmla="*/ 5 w 55"/>
                <a:gd name="T1" fmla="*/ 0 h 38"/>
                <a:gd name="T2" fmla="*/ 0 w 55"/>
                <a:gd name="T3" fmla="*/ 10 h 38"/>
                <a:gd name="T4" fmla="*/ 44 w 55"/>
                <a:gd name="T5" fmla="*/ 34 h 38"/>
                <a:gd name="T6" fmla="*/ 51 w 55"/>
                <a:gd name="T7" fmla="*/ 38 h 38"/>
                <a:gd name="T8" fmla="*/ 55 w 55"/>
                <a:gd name="T9" fmla="*/ 29 h 38"/>
                <a:gd name="T10" fmla="*/ 5 w 55"/>
                <a:gd name="T11" fmla="*/ 0 h 38"/>
              </a:gdLst>
              <a:ahLst/>
              <a:cxnLst>
                <a:cxn ang="0">
                  <a:pos x="T0" y="T1"/>
                </a:cxn>
                <a:cxn ang="0">
                  <a:pos x="T2" y="T3"/>
                </a:cxn>
                <a:cxn ang="0">
                  <a:pos x="T4" y="T5"/>
                </a:cxn>
                <a:cxn ang="0">
                  <a:pos x="T6" y="T7"/>
                </a:cxn>
                <a:cxn ang="0">
                  <a:pos x="T8" y="T9"/>
                </a:cxn>
                <a:cxn ang="0">
                  <a:pos x="T10" y="T11"/>
                </a:cxn>
              </a:cxnLst>
              <a:rect l="0" t="0" r="r" b="b"/>
              <a:pathLst>
                <a:path w="55" h="38">
                  <a:moveTo>
                    <a:pt x="5" y="0"/>
                  </a:moveTo>
                  <a:lnTo>
                    <a:pt x="0" y="10"/>
                  </a:lnTo>
                  <a:lnTo>
                    <a:pt x="44" y="34"/>
                  </a:lnTo>
                  <a:lnTo>
                    <a:pt x="51" y="38"/>
                  </a:lnTo>
                  <a:lnTo>
                    <a:pt x="55" y="29"/>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59"/>
            <p:cNvSpPr/>
            <p:nvPr/>
          </p:nvSpPr>
          <p:spPr bwMode="auto">
            <a:xfrm>
              <a:off x="9750426" y="4097338"/>
              <a:ext cx="134938" cy="231775"/>
            </a:xfrm>
            <a:custGeom>
              <a:avLst/>
              <a:gdLst>
                <a:gd name="T0" fmla="*/ 103 w 103"/>
                <a:gd name="T1" fmla="*/ 22 h 178"/>
                <a:gd name="T2" fmla="*/ 80 w 103"/>
                <a:gd name="T3" fmla="*/ 73 h 178"/>
                <a:gd name="T4" fmla="*/ 64 w 103"/>
                <a:gd name="T5" fmla="*/ 150 h 178"/>
                <a:gd name="T6" fmla="*/ 18 w 103"/>
                <a:gd name="T7" fmla="*/ 173 h 178"/>
                <a:gd name="T8" fmla="*/ 1 w 103"/>
                <a:gd name="T9" fmla="*/ 112 h 178"/>
                <a:gd name="T10" fmla="*/ 19 w 103"/>
                <a:gd name="T11" fmla="*/ 43 h 178"/>
                <a:gd name="T12" fmla="*/ 53 w 103"/>
                <a:gd name="T13" fmla="*/ 13 h 178"/>
                <a:gd name="T14" fmla="*/ 61 w 103"/>
                <a:gd name="T15" fmla="*/ 0 h 178"/>
                <a:gd name="T16" fmla="*/ 103 w 103"/>
                <a:gd name="T17"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8">
                  <a:moveTo>
                    <a:pt x="103" y="22"/>
                  </a:moveTo>
                  <a:cubicBezTo>
                    <a:pt x="102" y="27"/>
                    <a:pt x="80" y="70"/>
                    <a:pt x="80" y="73"/>
                  </a:cubicBezTo>
                  <a:cubicBezTo>
                    <a:pt x="80" y="77"/>
                    <a:pt x="69" y="145"/>
                    <a:pt x="64" y="150"/>
                  </a:cubicBezTo>
                  <a:cubicBezTo>
                    <a:pt x="59" y="155"/>
                    <a:pt x="24" y="178"/>
                    <a:pt x="18" y="173"/>
                  </a:cubicBezTo>
                  <a:cubicBezTo>
                    <a:pt x="12" y="169"/>
                    <a:pt x="0" y="121"/>
                    <a:pt x="1" y="112"/>
                  </a:cubicBezTo>
                  <a:cubicBezTo>
                    <a:pt x="2" y="103"/>
                    <a:pt x="13" y="51"/>
                    <a:pt x="19" y="43"/>
                  </a:cubicBezTo>
                  <a:cubicBezTo>
                    <a:pt x="25" y="36"/>
                    <a:pt x="49" y="15"/>
                    <a:pt x="53" y="13"/>
                  </a:cubicBezTo>
                  <a:cubicBezTo>
                    <a:pt x="57" y="11"/>
                    <a:pt x="61" y="0"/>
                    <a:pt x="61" y="0"/>
                  </a:cubicBezTo>
                  <a:lnTo>
                    <a:pt x="103" y="22"/>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60"/>
            <p:cNvSpPr/>
            <p:nvPr/>
          </p:nvSpPr>
          <p:spPr bwMode="auto">
            <a:xfrm>
              <a:off x="9696451" y="3305175"/>
              <a:ext cx="161925" cy="373063"/>
            </a:xfrm>
            <a:custGeom>
              <a:avLst/>
              <a:gdLst>
                <a:gd name="T0" fmla="*/ 0 w 124"/>
                <a:gd name="T1" fmla="*/ 0 h 285"/>
                <a:gd name="T2" fmla="*/ 111 w 124"/>
                <a:gd name="T3" fmla="*/ 42 h 285"/>
                <a:gd name="T4" fmla="*/ 124 w 124"/>
                <a:gd name="T5" fmla="*/ 140 h 285"/>
                <a:gd name="T6" fmla="*/ 119 w 124"/>
                <a:gd name="T7" fmla="*/ 191 h 285"/>
                <a:gd name="T8" fmla="*/ 0 w 124"/>
                <a:gd name="T9" fmla="*/ 285 h 285"/>
                <a:gd name="T10" fmla="*/ 0 w 124"/>
                <a:gd name="T11" fmla="*/ 0 h 285"/>
              </a:gdLst>
              <a:ahLst/>
              <a:cxnLst>
                <a:cxn ang="0">
                  <a:pos x="T0" y="T1"/>
                </a:cxn>
                <a:cxn ang="0">
                  <a:pos x="T2" y="T3"/>
                </a:cxn>
                <a:cxn ang="0">
                  <a:pos x="T4" y="T5"/>
                </a:cxn>
                <a:cxn ang="0">
                  <a:pos x="T6" y="T7"/>
                </a:cxn>
                <a:cxn ang="0">
                  <a:pos x="T8" y="T9"/>
                </a:cxn>
                <a:cxn ang="0">
                  <a:pos x="T10" y="T11"/>
                </a:cxn>
              </a:cxnLst>
              <a:rect l="0" t="0" r="r" b="b"/>
              <a:pathLst>
                <a:path w="124" h="285">
                  <a:moveTo>
                    <a:pt x="0" y="0"/>
                  </a:moveTo>
                  <a:cubicBezTo>
                    <a:pt x="6" y="0"/>
                    <a:pt x="100" y="12"/>
                    <a:pt x="111" y="42"/>
                  </a:cubicBezTo>
                  <a:cubicBezTo>
                    <a:pt x="122" y="72"/>
                    <a:pt x="124" y="140"/>
                    <a:pt x="124" y="140"/>
                  </a:cubicBezTo>
                  <a:cubicBezTo>
                    <a:pt x="119" y="191"/>
                    <a:pt x="119" y="191"/>
                    <a:pt x="119" y="191"/>
                  </a:cubicBezTo>
                  <a:cubicBezTo>
                    <a:pt x="119" y="191"/>
                    <a:pt x="59" y="279"/>
                    <a:pt x="0" y="285"/>
                  </a:cubicBezTo>
                  <a:lnTo>
                    <a:pt x="0" y="0"/>
                  </a:lnTo>
                  <a:close/>
                </a:path>
              </a:pathLst>
            </a:custGeom>
            <a:solidFill>
              <a:srgbClr val="7F4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61"/>
            <p:cNvSpPr/>
            <p:nvPr/>
          </p:nvSpPr>
          <p:spPr bwMode="auto">
            <a:xfrm>
              <a:off x="9361488" y="3497263"/>
              <a:ext cx="334963" cy="623888"/>
            </a:xfrm>
            <a:custGeom>
              <a:avLst/>
              <a:gdLst>
                <a:gd name="T0" fmla="*/ 255 w 255"/>
                <a:gd name="T1" fmla="*/ 291 h 477"/>
                <a:gd name="T2" fmla="*/ 98 w 255"/>
                <a:gd name="T3" fmla="*/ 291 h 477"/>
                <a:gd name="T4" fmla="*/ 158 w 255"/>
                <a:gd name="T5" fmla="*/ 440 h 477"/>
                <a:gd name="T6" fmla="*/ 91 w 255"/>
                <a:gd name="T7" fmla="*/ 477 h 477"/>
                <a:gd name="T8" fmla="*/ 3 w 255"/>
                <a:gd name="T9" fmla="*/ 298 h 477"/>
                <a:gd name="T10" fmla="*/ 7 w 255"/>
                <a:gd name="T11" fmla="*/ 126 h 477"/>
                <a:gd name="T12" fmla="*/ 96 w 255"/>
                <a:gd name="T13" fmla="*/ 2 h 477"/>
                <a:gd name="T14" fmla="*/ 114 w 255"/>
                <a:gd name="T15" fmla="*/ 2 h 477"/>
                <a:gd name="T16" fmla="*/ 202 w 255"/>
                <a:gd name="T17" fmla="*/ 160 h 477"/>
                <a:gd name="T18" fmla="*/ 255 w 255"/>
                <a:gd name="T19"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7">
                  <a:moveTo>
                    <a:pt x="255" y="291"/>
                  </a:moveTo>
                  <a:cubicBezTo>
                    <a:pt x="98" y="291"/>
                    <a:pt x="98" y="291"/>
                    <a:pt x="98" y="291"/>
                  </a:cubicBezTo>
                  <a:cubicBezTo>
                    <a:pt x="98" y="291"/>
                    <a:pt x="155" y="439"/>
                    <a:pt x="158" y="440"/>
                  </a:cubicBezTo>
                  <a:cubicBezTo>
                    <a:pt x="91" y="477"/>
                    <a:pt x="91" y="477"/>
                    <a:pt x="91" y="477"/>
                  </a:cubicBezTo>
                  <a:cubicBezTo>
                    <a:pt x="91" y="477"/>
                    <a:pt x="6" y="306"/>
                    <a:pt x="3" y="298"/>
                  </a:cubicBezTo>
                  <a:cubicBezTo>
                    <a:pt x="0" y="291"/>
                    <a:pt x="0" y="139"/>
                    <a:pt x="7" y="126"/>
                  </a:cubicBezTo>
                  <a:cubicBezTo>
                    <a:pt x="13" y="114"/>
                    <a:pt x="87" y="5"/>
                    <a:pt x="96" y="2"/>
                  </a:cubicBezTo>
                  <a:cubicBezTo>
                    <a:pt x="105" y="0"/>
                    <a:pt x="114" y="2"/>
                    <a:pt x="114" y="2"/>
                  </a:cubicBezTo>
                  <a:cubicBezTo>
                    <a:pt x="202" y="160"/>
                    <a:pt x="202" y="160"/>
                    <a:pt x="202" y="160"/>
                  </a:cubicBezTo>
                  <a:lnTo>
                    <a:pt x="255" y="291"/>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62"/>
            <p:cNvSpPr/>
            <p:nvPr/>
          </p:nvSpPr>
          <p:spPr bwMode="auto">
            <a:xfrm>
              <a:off x="9466263" y="3673475"/>
              <a:ext cx="28575" cy="104775"/>
            </a:xfrm>
            <a:custGeom>
              <a:avLst/>
              <a:gdLst>
                <a:gd name="T0" fmla="*/ 13 w 22"/>
                <a:gd name="T1" fmla="*/ 0 h 80"/>
                <a:gd name="T2" fmla="*/ 22 w 22"/>
                <a:gd name="T3" fmla="*/ 48 h 80"/>
                <a:gd name="T4" fmla="*/ 22 w 22"/>
                <a:gd name="T5" fmla="*/ 63 h 80"/>
                <a:gd name="T6" fmla="*/ 13 w 22"/>
                <a:gd name="T7" fmla="*/ 32 h 80"/>
                <a:gd name="T8" fmla="*/ 8 w 22"/>
                <a:gd name="T9" fmla="*/ 80 h 80"/>
                <a:gd name="T10" fmla="*/ 13 w 22"/>
                <a:gd name="T11" fmla="*/ 0 h 80"/>
              </a:gdLst>
              <a:ahLst/>
              <a:cxnLst>
                <a:cxn ang="0">
                  <a:pos x="T0" y="T1"/>
                </a:cxn>
                <a:cxn ang="0">
                  <a:pos x="T2" y="T3"/>
                </a:cxn>
                <a:cxn ang="0">
                  <a:pos x="T4" y="T5"/>
                </a:cxn>
                <a:cxn ang="0">
                  <a:pos x="T6" y="T7"/>
                </a:cxn>
                <a:cxn ang="0">
                  <a:pos x="T8" y="T9"/>
                </a:cxn>
                <a:cxn ang="0">
                  <a:pos x="T10" y="T11"/>
                </a:cxn>
              </a:cxnLst>
              <a:rect l="0" t="0" r="r" b="b"/>
              <a:pathLst>
                <a:path w="22" h="80">
                  <a:moveTo>
                    <a:pt x="13" y="0"/>
                  </a:moveTo>
                  <a:cubicBezTo>
                    <a:pt x="22" y="48"/>
                    <a:pt x="22" y="48"/>
                    <a:pt x="22" y="48"/>
                  </a:cubicBezTo>
                  <a:cubicBezTo>
                    <a:pt x="22" y="63"/>
                    <a:pt x="22" y="63"/>
                    <a:pt x="22" y="63"/>
                  </a:cubicBezTo>
                  <a:cubicBezTo>
                    <a:pt x="22" y="63"/>
                    <a:pt x="15" y="25"/>
                    <a:pt x="13" y="32"/>
                  </a:cubicBezTo>
                  <a:cubicBezTo>
                    <a:pt x="10" y="38"/>
                    <a:pt x="8" y="80"/>
                    <a:pt x="8" y="80"/>
                  </a:cubicBezTo>
                  <a:cubicBezTo>
                    <a:pt x="8" y="80"/>
                    <a:pt x="0" y="23"/>
                    <a:pt x="13" y="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63"/>
            <p:cNvSpPr/>
            <p:nvPr/>
          </p:nvSpPr>
          <p:spPr bwMode="auto">
            <a:xfrm>
              <a:off x="9475788" y="3692525"/>
              <a:ext cx="34925" cy="185738"/>
            </a:xfrm>
            <a:custGeom>
              <a:avLst/>
              <a:gdLst>
                <a:gd name="T0" fmla="*/ 9 w 22"/>
                <a:gd name="T1" fmla="*/ 117 h 117"/>
                <a:gd name="T2" fmla="*/ 0 w 22"/>
                <a:gd name="T3" fmla="*/ 49 h 117"/>
                <a:gd name="T4" fmla="*/ 0 w 22"/>
                <a:gd name="T5" fmla="*/ 0 h 117"/>
                <a:gd name="T6" fmla="*/ 9 w 22"/>
                <a:gd name="T7" fmla="*/ 21 h 117"/>
                <a:gd name="T8" fmla="*/ 22 w 22"/>
                <a:gd name="T9" fmla="*/ 117 h 117"/>
                <a:gd name="T10" fmla="*/ 9 w 22"/>
                <a:gd name="T11" fmla="*/ 117 h 117"/>
              </a:gdLst>
              <a:ahLst/>
              <a:cxnLst>
                <a:cxn ang="0">
                  <a:pos x="T0" y="T1"/>
                </a:cxn>
                <a:cxn ang="0">
                  <a:pos x="T2" y="T3"/>
                </a:cxn>
                <a:cxn ang="0">
                  <a:pos x="T4" y="T5"/>
                </a:cxn>
                <a:cxn ang="0">
                  <a:pos x="T6" y="T7"/>
                </a:cxn>
                <a:cxn ang="0">
                  <a:pos x="T8" y="T9"/>
                </a:cxn>
                <a:cxn ang="0">
                  <a:pos x="T10" y="T11"/>
                </a:cxn>
              </a:cxnLst>
              <a:rect l="0" t="0" r="r" b="b"/>
              <a:pathLst>
                <a:path w="22" h="117">
                  <a:moveTo>
                    <a:pt x="9" y="117"/>
                  </a:moveTo>
                  <a:lnTo>
                    <a:pt x="0" y="49"/>
                  </a:lnTo>
                  <a:lnTo>
                    <a:pt x="0" y="0"/>
                  </a:lnTo>
                  <a:lnTo>
                    <a:pt x="9" y="21"/>
                  </a:lnTo>
                  <a:lnTo>
                    <a:pt x="22" y="117"/>
                  </a:lnTo>
                  <a:lnTo>
                    <a:pt x="9" y="117"/>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64"/>
            <p:cNvSpPr/>
            <p:nvPr/>
          </p:nvSpPr>
          <p:spPr bwMode="auto">
            <a:xfrm>
              <a:off x="9485313" y="4073525"/>
              <a:ext cx="85725" cy="60325"/>
            </a:xfrm>
            <a:custGeom>
              <a:avLst/>
              <a:gdLst>
                <a:gd name="T0" fmla="*/ 50 w 54"/>
                <a:gd name="T1" fmla="*/ 0 h 38"/>
                <a:gd name="T2" fmla="*/ 54 w 54"/>
                <a:gd name="T3" fmla="*/ 10 h 38"/>
                <a:gd name="T4" fmla="*/ 11 w 54"/>
                <a:gd name="T5" fmla="*/ 34 h 38"/>
                <a:gd name="T6" fmla="*/ 4 w 54"/>
                <a:gd name="T7" fmla="*/ 38 h 38"/>
                <a:gd name="T8" fmla="*/ 0 w 54"/>
                <a:gd name="T9" fmla="*/ 29 h 38"/>
                <a:gd name="T10" fmla="*/ 50 w 54"/>
                <a:gd name="T11" fmla="*/ 0 h 38"/>
              </a:gdLst>
              <a:ahLst/>
              <a:cxnLst>
                <a:cxn ang="0">
                  <a:pos x="T0" y="T1"/>
                </a:cxn>
                <a:cxn ang="0">
                  <a:pos x="T2" y="T3"/>
                </a:cxn>
                <a:cxn ang="0">
                  <a:pos x="T4" y="T5"/>
                </a:cxn>
                <a:cxn ang="0">
                  <a:pos x="T6" y="T7"/>
                </a:cxn>
                <a:cxn ang="0">
                  <a:pos x="T8" y="T9"/>
                </a:cxn>
                <a:cxn ang="0">
                  <a:pos x="T10" y="T11"/>
                </a:cxn>
              </a:cxnLst>
              <a:rect l="0" t="0" r="r" b="b"/>
              <a:pathLst>
                <a:path w="54" h="38">
                  <a:moveTo>
                    <a:pt x="50" y="0"/>
                  </a:moveTo>
                  <a:lnTo>
                    <a:pt x="54" y="10"/>
                  </a:lnTo>
                  <a:lnTo>
                    <a:pt x="11" y="34"/>
                  </a:lnTo>
                  <a:lnTo>
                    <a:pt x="4" y="38"/>
                  </a:lnTo>
                  <a:lnTo>
                    <a:pt x="0" y="29"/>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65"/>
            <p:cNvSpPr/>
            <p:nvPr/>
          </p:nvSpPr>
          <p:spPr bwMode="auto">
            <a:xfrm>
              <a:off x="9507538" y="4097338"/>
              <a:ext cx="133350" cy="231775"/>
            </a:xfrm>
            <a:custGeom>
              <a:avLst/>
              <a:gdLst>
                <a:gd name="T0" fmla="*/ 0 w 102"/>
                <a:gd name="T1" fmla="*/ 22 h 178"/>
                <a:gd name="T2" fmla="*/ 22 w 102"/>
                <a:gd name="T3" fmla="*/ 73 h 178"/>
                <a:gd name="T4" fmla="*/ 39 w 102"/>
                <a:gd name="T5" fmla="*/ 150 h 178"/>
                <a:gd name="T6" fmla="*/ 85 w 102"/>
                <a:gd name="T7" fmla="*/ 173 h 178"/>
                <a:gd name="T8" fmla="*/ 101 w 102"/>
                <a:gd name="T9" fmla="*/ 112 h 178"/>
                <a:gd name="T10" fmla="*/ 83 w 102"/>
                <a:gd name="T11" fmla="*/ 43 h 178"/>
                <a:gd name="T12" fmla="*/ 49 w 102"/>
                <a:gd name="T13" fmla="*/ 13 h 178"/>
                <a:gd name="T14" fmla="*/ 41 w 102"/>
                <a:gd name="T15" fmla="*/ 0 h 178"/>
                <a:gd name="T16" fmla="*/ 0 w 102"/>
                <a:gd name="T17"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78">
                  <a:moveTo>
                    <a:pt x="0" y="22"/>
                  </a:moveTo>
                  <a:cubicBezTo>
                    <a:pt x="0" y="27"/>
                    <a:pt x="22" y="70"/>
                    <a:pt x="22" y="73"/>
                  </a:cubicBezTo>
                  <a:cubicBezTo>
                    <a:pt x="22" y="77"/>
                    <a:pt x="33" y="145"/>
                    <a:pt x="39" y="150"/>
                  </a:cubicBezTo>
                  <a:cubicBezTo>
                    <a:pt x="44" y="155"/>
                    <a:pt x="79" y="178"/>
                    <a:pt x="85" y="173"/>
                  </a:cubicBezTo>
                  <a:cubicBezTo>
                    <a:pt x="90" y="169"/>
                    <a:pt x="102" y="121"/>
                    <a:pt x="101" y="112"/>
                  </a:cubicBezTo>
                  <a:cubicBezTo>
                    <a:pt x="101" y="103"/>
                    <a:pt x="90" y="51"/>
                    <a:pt x="83" y="43"/>
                  </a:cubicBezTo>
                  <a:cubicBezTo>
                    <a:pt x="77" y="36"/>
                    <a:pt x="53" y="15"/>
                    <a:pt x="49" y="13"/>
                  </a:cubicBezTo>
                  <a:cubicBezTo>
                    <a:pt x="45" y="11"/>
                    <a:pt x="41" y="0"/>
                    <a:pt x="41" y="0"/>
                  </a:cubicBezTo>
                  <a:lnTo>
                    <a:pt x="0" y="22"/>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66"/>
            <p:cNvSpPr/>
            <p:nvPr/>
          </p:nvSpPr>
          <p:spPr bwMode="auto">
            <a:xfrm>
              <a:off x="9615488" y="3678238"/>
              <a:ext cx="158750" cy="200025"/>
            </a:xfrm>
            <a:custGeom>
              <a:avLst/>
              <a:gdLst>
                <a:gd name="T0" fmla="*/ 61 w 121"/>
                <a:gd name="T1" fmla="*/ 21 h 152"/>
                <a:gd name="T2" fmla="*/ 0 w 121"/>
                <a:gd name="T3" fmla="*/ 0 h 152"/>
                <a:gd name="T4" fmla="*/ 61 w 121"/>
                <a:gd name="T5" fmla="*/ 152 h 152"/>
                <a:gd name="T6" fmla="*/ 121 w 121"/>
                <a:gd name="T7" fmla="*/ 0 h 152"/>
                <a:gd name="T8" fmla="*/ 61 w 121"/>
                <a:gd name="T9" fmla="*/ 21 h 152"/>
              </a:gdLst>
              <a:ahLst/>
              <a:cxnLst>
                <a:cxn ang="0">
                  <a:pos x="T0" y="T1"/>
                </a:cxn>
                <a:cxn ang="0">
                  <a:pos x="T2" y="T3"/>
                </a:cxn>
                <a:cxn ang="0">
                  <a:pos x="T4" y="T5"/>
                </a:cxn>
                <a:cxn ang="0">
                  <a:pos x="T6" y="T7"/>
                </a:cxn>
                <a:cxn ang="0">
                  <a:pos x="T8" y="T9"/>
                </a:cxn>
              </a:cxnLst>
              <a:rect l="0" t="0" r="r" b="b"/>
              <a:pathLst>
                <a:path w="121" h="152">
                  <a:moveTo>
                    <a:pt x="61" y="21"/>
                  </a:moveTo>
                  <a:cubicBezTo>
                    <a:pt x="0" y="0"/>
                    <a:pt x="0" y="0"/>
                    <a:pt x="0" y="0"/>
                  </a:cubicBezTo>
                  <a:cubicBezTo>
                    <a:pt x="12" y="30"/>
                    <a:pt x="61" y="152"/>
                    <a:pt x="61" y="152"/>
                  </a:cubicBezTo>
                  <a:cubicBezTo>
                    <a:pt x="61" y="152"/>
                    <a:pt x="110" y="30"/>
                    <a:pt x="121" y="0"/>
                  </a:cubicBezTo>
                  <a:lnTo>
                    <a:pt x="61" y="21"/>
                  </a:lnTo>
                  <a:close/>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67"/>
            <p:cNvSpPr/>
            <p:nvPr/>
          </p:nvSpPr>
          <p:spPr bwMode="auto">
            <a:xfrm>
              <a:off x="9505951" y="3489325"/>
              <a:ext cx="379413" cy="257175"/>
            </a:xfrm>
            <a:custGeom>
              <a:avLst/>
              <a:gdLst>
                <a:gd name="T0" fmla="*/ 281 w 289"/>
                <a:gd name="T1" fmla="*/ 0 h 197"/>
                <a:gd name="T2" fmla="*/ 269 w 289"/>
                <a:gd name="T3" fmla="*/ 0 h 197"/>
                <a:gd name="T4" fmla="*/ 264 w 289"/>
                <a:gd name="T5" fmla="*/ 51 h 197"/>
                <a:gd name="T6" fmla="*/ 145 w 289"/>
                <a:gd name="T7" fmla="*/ 145 h 197"/>
                <a:gd name="T8" fmla="*/ 26 w 289"/>
                <a:gd name="T9" fmla="*/ 51 h 197"/>
                <a:gd name="T10" fmla="*/ 21 w 289"/>
                <a:gd name="T11" fmla="*/ 0 h 197"/>
                <a:gd name="T12" fmla="*/ 8 w 289"/>
                <a:gd name="T13" fmla="*/ 0 h 197"/>
                <a:gd name="T14" fmla="*/ 8 w 289"/>
                <a:gd name="T15" fmla="*/ 50 h 197"/>
                <a:gd name="T16" fmla="*/ 31 w 289"/>
                <a:gd name="T17" fmla="*/ 67 h 197"/>
                <a:gd name="T18" fmla="*/ 56 w 289"/>
                <a:gd name="T19" fmla="*/ 135 h 197"/>
                <a:gd name="T20" fmla="*/ 145 w 289"/>
                <a:gd name="T21" fmla="*/ 197 h 197"/>
                <a:gd name="T22" fmla="*/ 233 w 289"/>
                <a:gd name="T23" fmla="*/ 135 h 197"/>
                <a:gd name="T24" fmla="*/ 259 w 289"/>
                <a:gd name="T25" fmla="*/ 67 h 197"/>
                <a:gd name="T26" fmla="*/ 281 w 289"/>
                <a:gd name="T27" fmla="*/ 50 h 197"/>
                <a:gd name="T28" fmla="*/ 281 w 289"/>
                <a:gd name="T2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97">
                  <a:moveTo>
                    <a:pt x="281" y="0"/>
                  </a:moveTo>
                  <a:cubicBezTo>
                    <a:pt x="274" y="0"/>
                    <a:pt x="269" y="0"/>
                    <a:pt x="269" y="0"/>
                  </a:cubicBezTo>
                  <a:cubicBezTo>
                    <a:pt x="264" y="51"/>
                    <a:pt x="264" y="51"/>
                    <a:pt x="264" y="51"/>
                  </a:cubicBezTo>
                  <a:cubicBezTo>
                    <a:pt x="264" y="51"/>
                    <a:pt x="185" y="145"/>
                    <a:pt x="145" y="145"/>
                  </a:cubicBezTo>
                  <a:cubicBezTo>
                    <a:pt x="104" y="145"/>
                    <a:pt x="26" y="51"/>
                    <a:pt x="26" y="51"/>
                  </a:cubicBezTo>
                  <a:cubicBezTo>
                    <a:pt x="21" y="0"/>
                    <a:pt x="21" y="0"/>
                    <a:pt x="21" y="0"/>
                  </a:cubicBezTo>
                  <a:cubicBezTo>
                    <a:pt x="21" y="0"/>
                    <a:pt x="15" y="0"/>
                    <a:pt x="8" y="0"/>
                  </a:cubicBezTo>
                  <a:cubicBezTo>
                    <a:pt x="0" y="0"/>
                    <a:pt x="7" y="41"/>
                    <a:pt x="8" y="50"/>
                  </a:cubicBezTo>
                  <a:cubicBezTo>
                    <a:pt x="9" y="59"/>
                    <a:pt x="31" y="67"/>
                    <a:pt x="31" y="67"/>
                  </a:cubicBezTo>
                  <a:cubicBezTo>
                    <a:pt x="31" y="67"/>
                    <a:pt x="47" y="115"/>
                    <a:pt x="56" y="135"/>
                  </a:cubicBezTo>
                  <a:cubicBezTo>
                    <a:pt x="65" y="155"/>
                    <a:pt x="145" y="197"/>
                    <a:pt x="145" y="197"/>
                  </a:cubicBezTo>
                  <a:cubicBezTo>
                    <a:pt x="145" y="197"/>
                    <a:pt x="224" y="155"/>
                    <a:pt x="233" y="135"/>
                  </a:cubicBezTo>
                  <a:cubicBezTo>
                    <a:pt x="242" y="115"/>
                    <a:pt x="259" y="67"/>
                    <a:pt x="259" y="67"/>
                  </a:cubicBezTo>
                  <a:cubicBezTo>
                    <a:pt x="259" y="67"/>
                    <a:pt x="280" y="59"/>
                    <a:pt x="281" y="50"/>
                  </a:cubicBezTo>
                  <a:cubicBezTo>
                    <a:pt x="283" y="41"/>
                    <a:pt x="289" y="0"/>
                    <a:pt x="281" y="0"/>
                  </a:cubicBezTo>
                  <a:close/>
                </a:path>
              </a:pathLst>
            </a:custGeom>
            <a:solidFill>
              <a:srgbClr val="FCC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68"/>
            <p:cNvSpPr/>
            <p:nvPr/>
          </p:nvSpPr>
          <p:spPr bwMode="auto">
            <a:xfrm>
              <a:off x="9532938" y="3305175"/>
              <a:ext cx="207963" cy="387350"/>
            </a:xfrm>
            <a:custGeom>
              <a:avLst/>
              <a:gdLst>
                <a:gd name="T0" fmla="*/ 81 w 158"/>
                <a:gd name="T1" fmla="*/ 268 h 296"/>
                <a:gd name="T2" fmla="*/ 81 w 158"/>
                <a:gd name="T3" fmla="*/ 268 h 296"/>
                <a:gd name="T4" fmla="*/ 5 w 158"/>
                <a:gd name="T5" fmla="*/ 191 h 296"/>
                <a:gd name="T6" fmla="*/ 0 w 158"/>
                <a:gd name="T7" fmla="*/ 140 h 296"/>
                <a:gd name="T8" fmla="*/ 12 w 158"/>
                <a:gd name="T9" fmla="*/ 42 h 296"/>
                <a:gd name="T10" fmla="*/ 124 w 158"/>
                <a:gd name="T11" fmla="*/ 0 h 296"/>
                <a:gd name="T12" fmla="*/ 124 w 158"/>
                <a:gd name="T13" fmla="*/ 268 h 296"/>
                <a:gd name="T14" fmla="*/ 158 w 158"/>
                <a:gd name="T15" fmla="*/ 296 h 296"/>
                <a:gd name="T16" fmla="*/ 81 w 158"/>
                <a:gd name="T17" fmla="*/ 26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96">
                  <a:moveTo>
                    <a:pt x="81" y="268"/>
                  </a:moveTo>
                  <a:cubicBezTo>
                    <a:pt x="81" y="268"/>
                    <a:pt x="81" y="268"/>
                    <a:pt x="81" y="268"/>
                  </a:cubicBezTo>
                  <a:cubicBezTo>
                    <a:pt x="39" y="241"/>
                    <a:pt x="5" y="191"/>
                    <a:pt x="5" y="191"/>
                  </a:cubicBezTo>
                  <a:cubicBezTo>
                    <a:pt x="0" y="140"/>
                    <a:pt x="0" y="140"/>
                    <a:pt x="0" y="140"/>
                  </a:cubicBezTo>
                  <a:cubicBezTo>
                    <a:pt x="0" y="140"/>
                    <a:pt x="1" y="72"/>
                    <a:pt x="12" y="42"/>
                  </a:cubicBezTo>
                  <a:cubicBezTo>
                    <a:pt x="24" y="12"/>
                    <a:pt x="117" y="0"/>
                    <a:pt x="124" y="0"/>
                  </a:cubicBezTo>
                  <a:cubicBezTo>
                    <a:pt x="124" y="268"/>
                    <a:pt x="124" y="268"/>
                    <a:pt x="124" y="268"/>
                  </a:cubicBezTo>
                  <a:cubicBezTo>
                    <a:pt x="124" y="281"/>
                    <a:pt x="158" y="296"/>
                    <a:pt x="158" y="296"/>
                  </a:cubicBezTo>
                  <a:cubicBezTo>
                    <a:pt x="115" y="293"/>
                    <a:pt x="84" y="270"/>
                    <a:pt x="81" y="268"/>
                  </a:cubicBezTo>
                  <a:close/>
                </a:path>
              </a:pathLst>
            </a:custGeom>
            <a:solidFill>
              <a:srgbClr val="6E3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Rectangle 169"/>
            <p:cNvSpPr>
              <a:spLocks noChangeArrowheads="1"/>
            </p:cNvSpPr>
            <p:nvPr/>
          </p:nvSpPr>
          <p:spPr bwMode="auto">
            <a:xfrm>
              <a:off x="8561388" y="4108450"/>
              <a:ext cx="263525" cy="339725"/>
            </a:xfrm>
            <a:prstGeom prst="rect">
              <a:avLst/>
            </a:prstGeom>
            <a:solidFill>
              <a:srgbClr val="F7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 name="Freeform 170"/>
            <p:cNvSpPr>
              <a:spLocks noEditPoints="1"/>
            </p:cNvSpPr>
            <p:nvPr/>
          </p:nvSpPr>
          <p:spPr bwMode="auto">
            <a:xfrm>
              <a:off x="8548688" y="4076700"/>
              <a:ext cx="287338" cy="387350"/>
            </a:xfrm>
            <a:custGeom>
              <a:avLst/>
              <a:gdLst>
                <a:gd name="T0" fmla="*/ 19 w 220"/>
                <a:gd name="T1" fmla="*/ 294 h 296"/>
                <a:gd name="T2" fmla="*/ 36 w 220"/>
                <a:gd name="T3" fmla="*/ 294 h 296"/>
                <a:gd name="T4" fmla="*/ 36 w 220"/>
                <a:gd name="T5" fmla="*/ 296 h 296"/>
                <a:gd name="T6" fmla="*/ 58 w 220"/>
                <a:gd name="T7" fmla="*/ 296 h 296"/>
                <a:gd name="T8" fmla="*/ 58 w 220"/>
                <a:gd name="T9" fmla="*/ 294 h 296"/>
                <a:gd name="T10" fmla="*/ 200 w 220"/>
                <a:gd name="T11" fmla="*/ 294 h 296"/>
                <a:gd name="T12" fmla="*/ 220 w 220"/>
                <a:gd name="T13" fmla="*/ 272 h 296"/>
                <a:gd name="T14" fmla="*/ 220 w 220"/>
                <a:gd name="T15" fmla="*/ 22 h 296"/>
                <a:gd name="T16" fmla="*/ 200 w 220"/>
                <a:gd name="T17" fmla="*/ 0 h 296"/>
                <a:gd name="T18" fmla="*/ 19 w 220"/>
                <a:gd name="T19" fmla="*/ 0 h 296"/>
                <a:gd name="T20" fmla="*/ 0 w 220"/>
                <a:gd name="T21" fmla="*/ 22 h 296"/>
                <a:gd name="T22" fmla="*/ 0 w 220"/>
                <a:gd name="T23" fmla="*/ 272 h 296"/>
                <a:gd name="T24" fmla="*/ 19 w 220"/>
                <a:gd name="T25" fmla="*/ 294 h 296"/>
                <a:gd name="T26" fmla="*/ 15 w 220"/>
                <a:gd name="T27" fmla="*/ 27 h 296"/>
                <a:gd name="T28" fmla="*/ 204 w 220"/>
                <a:gd name="T29" fmla="*/ 27 h 296"/>
                <a:gd name="T30" fmla="*/ 204 w 220"/>
                <a:gd name="T31" fmla="*/ 275 h 296"/>
                <a:gd name="T32" fmla="*/ 15 w 220"/>
                <a:gd name="T33" fmla="*/ 275 h 296"/>
                <a:gd name="T34" fmla="*/ 15 w 220"/>
                <a:gd name="T35" fmla="*/ 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96">
                  <a:moveTo>
                    <a:pt x="19" y="294"/>
                  </a:moveTo>
                  <a:cubicBezTo>
                    <a:pt x="36" y="294"/>
                    <a:pt x="36" y="294"/>
                    <a:pt x="36" y="294"/>
                  </a:cubicBezTo>
                  <a:cubicBezTo>
                    <a:pt x="36" y="296"/>
                    <a:pt x="36" y="296"/>
                    <a:pt x="36" y="296"/>
                  </a:cubicBezTo>
                  <a:cubicBezTo>
                    <a:pt x="58" y="296"/>
                    <a:pt x="58" y="296"/>
                    <a:pt x="58" y="296"/>
                  </a:cubicBezTo>
                  <a:cubicBezTo>
                    <a:pt x="58" y="294"/>
                    <a:pt x="58" y="294"/>
                    <a:pt x="58" y="294"/>
                  </a:cubicBezTo>
                  <a:cubicBezTo>
                    <a:pt x="200" y="294"/>
                    <a:pt x="200" y="294"/>
                    <a:pt x="200" y="294"/>
                  </a:cubicBezTo>
                  <a:cubicBezTo>
                    <a:pt x="211" y="294"/>
                    <a:pt x="220" y="284"/>
                    <a:pt x="220" y="272"/>
                  </a:cubicBezTo>
                  <a:cubicBezTo>
                    <a:pt x="220" y="22"/>
                    <a:pt x="220" y="22"/>
                    <a:pt x="220" y="22"/>
                  </a:cubicBezTo>
                  <a:cubicBezTo>
                    <a:pt x="220" y="10"/>
                    <a:pt x="211" y="0"/>
                    <a:pt x="200" y="0"/>
                  </a:cubicBezTo>
                  <a:cubicBezTo>
                    <a:pt x="19" y="0"/>
                    <a:pt x="19" y="0"/>
                    <a:pt x="19" y="0"/>
                  </a:cubicBezTo>
                  <a:cubicBezTo>
                    <a:pt x="9" y="0"/>
                    <a:pt x="0" y="10"/>
                    <a:pt x="0" y="22"/>
                  </a:cubicBezTo>
                  <a:cubicBezTo>
                    <a:pt x="0" y="272"/>
                    <a:pt x="0" y="272"/>
                    <a:pt x="0" y="272"/>
                  </a:cubicBezTo>
                  <a:cubicBezTo>
                    <a:pt x="0" y="284"/>
                    <a:pt x="9" y="294"/>
                    <a:pt x="19" y="294"/>
                  </a:cubicBezTo>
                  <a:close/>
                  <a:moveTo>
                    <a:pt x="15" y="27"/>
                  </a:moveTo>
                  <a:cubicBezTo>
                    <a:pt x="204" y="27"/>
                    <a:pt x="204" y="27"/>
                    <a:pt x="204" y="27"/>
                  </a:cubicBezTo>
                  <a:cubicBezTo>
                    <a:pt x="204" y="275"/>
                    <a:pt x="204" y="275"/>
                    <a:pt x="204" y="275"/>
                  </a:cubicBezTo>
                  <a:cubicBezTo>
                    <a:pt x="15" y="275"/>
                    <a:pt x="15" y="275"/>
                    <a:pt x="15" y="275"/>
                  </a:cubicBezTo>
                  <a:lnTo>
                    <a:pt x="15" y="27"/>
                  </a:lnTo>
                  <a:close/>
                </a:path>
              </a:pathLst>
            </a:custGeom>
            <a:solidFill>
              <a:srgbClr val="393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71"/>
            <p:cNvSpPr/>
            <p:nvPr/>
          </p:nvSpPr>
          <p:spPr bwMode="auto">
            <a:xfrm>
              <a:off x="8582026" y="4397375"/>
              <a:ext cx="222250" cy="28575"/>
            </a:xfrm>
            <a:custGeom>
              <a:avLst/>
              <a:gdLst>
                <a:gd name="T0" fmla="*/ 5 w 169"/>
                <a:gd name="T1" fmla="*/ 0 h 22"/>
                <a:gd name="T2" fmla="*/ 165 w 169"/>
                <a:gd name="T3" fmla="*/ 0 h 22"/>
                <a:gd name="T4" fmla="*/ 169 w 169"/>
                <a:gd name="T5" fmla="*/ 5 h 22"/>
                <a:gd name="T6" fmla="*/ 169 w 169"/>
                <a:gd name="T7" fmla="*/ 18 h 22"/>
                <a:gd name="T8" fmla="*/ 165 w 169"/>
                <a:gd name="T9" fmla="*/ 22 h 22"/>
                <a:gd name="T10" fmla="*/ 5 w 169"/>
                <a:gd name="T11" fmla="*/ 22 h 22"/>
                <a:gd name="T12" fmla="*/ 0 w 169"/>
                <a:gd name="T13" fmla="*/ 18 h 22"/>
                <a:gd name="T14" fmla="*/ 0 w 169"/>
                <a:gd name="T15" fmla="*/ 5 h 22"/>
                <a:gd name="T16" fmla="*/ 5 w 16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2">
                  <a:moveTo>
                    <a:pt x="5" y="0"/>
                  </a:moveTo>
                  <a:cubicBezTo>
                    <a:pt x="165" y="0"/>
                    <a:pt x="165" y="0"/>
                    <a:pt x="165" y="0"/>
                  </a:cubicBezTo>
                  <a:cubicBezTo>
                    <a:pt x="167" y="0"/>
                    <a:pt x="169" y="2"/>
                    <a:pt x="169" y="5"/>
                  </a:cubicBezTo>
                  <a:cubicBezTo>
                    <a:pt x="169" y="18"/>
                    <a:pt x="169" y="18"/>
                    <a:pt x="169" y="18"/>
                  </a:cubicBezTo>
                  <a:cubicBezTo>
                    <a:pt x="169" y="20"/>
                    <a:pt x="167" y="22"/>
                    <a:pt x="165" y="22"/>
                  </a:cubicBezTo>
                  <a:cubicBezTo>
                    <a:pt x="5" y="22"/>
                    <a:pt x="5" y="22"/>
                    <a:pt x="5" y="22"/>
                  </a:cubicBezTo>
                  <a:cubicBezTo>
                    <a:pt x="2" y="22"/>
                    <a:pt x="0" y="20"/>
                    <a:pt x="0" y="18"/>
                  </a:cubicBezTo>
                  <a:cubicBezTo>
                    <a:pt x="0" y="5"/>
                    <a:pt x="0" y="5"/>
                    <a:pt x="0" y="5"/>
                  </a:cubicBezTo>
                  <a:cubicBezTo>
                    <a:pt x="0" y="2"/>
                    <a:pt x="2" y="0"/>
                    <a:pt x="5" y="0"/>
                  </a:cubicBezTo>
                  <a:close/>
                </a:path>
              </a:pathLst>
            </a:cu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72"/>
            <p:cNvSpPr/>
            <p:nvPr/>
          </p:nvSpPr>
          <p:spPr bwMode="auto">
            <a:xfrm>
              <a:off x="8580438" y="4395788"/>
              <a:ext cx="225425" cy="33338"/>
            </a:xfrm>
            <a:custGeom>
              <a:avLst/>
              <a:gdLst>
                <a:gd name="T0" fmla="*/ 7 w 173"/>
                <a:gd name="T1" fmla="*/ 2 h 26"/>
                <a:gd name="T2" fmla="*/ 7 w 173"/>
                <a:gd name="T3" fmla="*/ 4 h 26"/>
                <a:gd name="T4" fmla="*/ 167 w 173"/>
                <a:gd name="T5" fmla="*/ 4 h 26"/>
                <a:gd name="T6" fmla="*/ 169 w 173"/>
                <a:gd name="T7" fmla="*/ 7 h 26"/>
                <a:gd name="T8" fmla="*/ 169 w 173"/>
                <a:gd name="T9" fmla="*/ 20 h 26"/>
                <a:gd name="T10" fmla="*/ 167 w 173"/>
                <a:gd name="T11" fmla="*/ 22 h 26"/>
                <a:gd name="T12" fmla="*/ 7 w 173"/>
                <a:gd name="T13" fmla="*/ 22 h 26"/>
                <a:gd name="T14" fmla="*/ 4 w 173"/>
                <a:gd name="T15" fmla="*/ 20 h 26"/>
                <a:gd name="T16" fmla="*/ 4 w 173"/>
                <a:gd name="T17" fmla="*/ 7 h 26"/>
                <a:gd name="T18" fmla="*/ 7 w 173"/>
                <a:gd name="T19" fmla="*/ 4 h 26"/>
                <a:gd name="T20" fmla="*/ 7 w 173"/>
                <a:gd name="T21" fmla="*/ 2 h 26"/>
                <a:gd name="T22" fmla="*/ 7 w 173"/>
                <a:gd name="T23" fmla="*/ 0 h 26"/>
                <a:gd name="T24" fmla="*/ 0 w 173"/>
                <a:gd name="T25" fmla="*/ 7 h 26"/>
                <a:gd name="T26" fmla="*/ 0 w 173"/>
                <a:gd name="T27" fmla="*/ 20 h 26"/>
                <a:gd name="T28" fmla="*/ 7 w 173"/>
                <a:gd name="T29" fmla="*/ 26 h 26"/>
                <a:gd name="T30" fmla="*/ 167 w 173"/>
                <a:gd name="T31" fmla="*/ 26 h 26"/>
                <a:gd name="T32" fmla="*/ 173 w 173"/>
                <a:gd name="T33" fmla="*/ 20 h 26"/>
                <a:gd name="T34" fmla="*/ 173 w 173"/>
                <a:gd name="T35" fmla="*/ 7 h 26"/>
                <a:gd name="T36" fmla="*/ 167 w 173"/>
                <a:gd name="T37" fmla="*/ 0 h 26"/>
                <a:gd name="T38" fmla="*/ 7 w 173"/>
                <a:gd name="T39" fmla="*/ 0 h 26"/>
                <a:gd name="T40" fmla="*/ 7 w 173"/>
                <a:gd name="T4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6">
                  <a:moveTo>
                    <a:pt x="7" y="2"/>
                  </a:moveTo>
                  <a:cubicBezTo>
                    <a:pt x="7" y="4"/>
                    <a:pt x="7" y="4"/>
                    <a:pt x="7" y="4"/>
                  </a:cubicBezTo>
                  <a:cubicBezTo>
                    <a:pt x="167" y="4"/>
                    <a:pt x="167" y="4"/>
                    <a:pt x="167" y="4"/>
                  </a:cubicBezTo>
                  <a:cubicBezTo>
                    <a:pt x="168" y="4"/>
                    <a:pt x="169" y="6"/>
                    <a:pt x="169" y="7"/>
                  </a:cubicBezTo>
                  <a:cubicBezTo>
                    <a:pt x="169" y="20"/>
                    <a:pt x="169" y="20"/>
                    <a:pt x="169" y="20"/>
                  </a:cubicBezTo>
                  <a:cubicBezTo>
                    <a:pt x="169" y="21"/>
                    <a:pt x="168" y="22"/>
                    <a:pt x="167" y="22"/>
                  </a:cubicBezTo>
                  <a:cubicBezTo>
                    <a:pt x="7" y="22"/>
                    <a:pt x="7" y="22"/>
                    <a:pt x="7" y="22"/>
                  </a:cubicBezTo>
                  <a:cubicBezTo>
                    <a:pt x="6" y="22"/>
                    <a:pt x="4" y="21"/>
                    <a:pt x="4" y="20"/>
                  </a:cubicBezTo>
                  <a:cubicBezTo>
                    <a:pt x="4" y="7"/>
                    <a:pt x="4" y="7"/>
                    <a:pt x="4" y="7"/>
                  </a:cubicBezTo>
                  <a:cubicBezTo>
                    <a:pt x="4" y="6"/>
                    <a:pt x="6" y="4"/>
                    <a:pt x="7" y="4"/>
                  </a:cubicBezTo>
                  <a:cubicBezTo>
                    <a:pt x="7" y="2"/>
                    <a:pt x="7" y="2"/>
                    <a:pt x="7" y="2"/>
                  </a:cubicBezTo>
                  <a:cubicBezTo>
                    <a:pt x="7" y="0"/>
                    <a:pt x="7" y="0"/>
                    <a:pt x="7" y="0"/>
                  </a:cubicBezTo>
                  <a:cubicBezTo>
                    <a:pt x="3" y="0"/>
                    <a:pt x="0" y="3"/>
                    <a:pt x="0" y="7"/>
                  </a:cubicBezTo>
                  <a:cubicBezTo>
                    <a:pt x="0" y="20"/>
                    <a:pt x="0" y="20"/>
                    <a:pt x="0" y="20"/>
                  </a:cubicBezTo>
                  <a:cubicBezTo>
                    <a:pt x="0" y="23"/>
                    <a:pt x="3" y="26"/>
                    <a:pt x="7" y="26"/>
                  </a:cubicBezTo>
                  <a:cubicBezTo>
                    <a:pt x="167" y="26"/>
                    <a:pt x="167" y="26"/>
                    <a:pt x="167" y="26"/>
                  </a:cubicBezTo>
                  <a:cubicBezTo>
                    <a:pt x="170" y="26"/>
                    <a:pt x="173" y="23"/>
                    <a:pt x="173" y="20"/>
                  </a:cubicBezTo>
                  <a:cubicBezTo>
                    <a:pt x="173" y="7"/>
                    <a:pt x="173" y="7"/>
                    <a:pt x="173" y="7"/>
                  </a:cubicBezTo>
                  <a:cubicBezTo>
                    <a:pt x="173" y="3"/>
                    <a:pt x="170" y="0"/>
                    <a:pt x="167" y="0"/>
                  </a:cubicBezTo>
                  <a:cubicBezTo>
                    <a:pt x="7" y="0"/>
                    <a:pt x="7" y="0"/>
                    <a:pt x="7" y="0"/>
                  </a:cubicBezTo>
                  <a:lnTo>
                    <a:pt x="7" y="2"/>
                  </a:lnTo>
                  <a:close/>
                </a:path>
              </a:pathLst>
            </a:custGeom>
            <a:solidFill>
              <a:srgbClr val="2F50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73"/>
            <p:cNvSpPr/>
            <p:nvPr/>
          </p:nvSpPr>
          <p:spPr bwMode="auto">
            <a:xfrm>
              <a:off x="8582026" y="4124325"/>
              <a:ext cx="222250" cy="28575"/>
            </a:xfrm>
            <a:custGeom>
              <a:avLst/>
              <a:gdLst>
                <a:gd name="T0" fmla="*/ 5 w 169"/>
                <a:gd name="T1" fmla="*/ 0 h 22"/>
                <a:gd name="T2" fmla="*/ 165 w 169"/>
                <a:gd name="T3" fmla="*/ 0 h 22"/>
                <a:gd name="T4" fmla="*/ 169 w 169"/>
                <a:gd name="T5" fmla="*/ 5 h 22"/>
                <a:gd name="T6" fmla="*/ 169 w 169"/>
                <a:gd name="T7" fmla="*/ 18 h 22"/>
                <a:gd name="T8" fmla="*/ 165 w 169"/>
                <a:gd name="T9" fmla="*/ 22 h 22"/>
                <a:gd name="T10" fmla="*/ 5 w 169"/>
                <a:gd name="T11" fmla="*/ 22 h 22"/>
                <a:gd name="T12" fmla="*/ 0 w 169"/>
                <a:gd name="T13" fmla="*/ 18 h 22"/>
                <a:gd name="T14" fmla="*/ 0 w 169"/>
                <a:gd name="T15" fmla="*/ 5 h 22"/>
                <a:gd name="T16" fmla="*/ 5 w 16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2">
                  <a:moveTo>
                    <a:pt x="5" y="0"/>
                  </a:moveTo>
                  <a:cubicBezTo>
                    <a:pt x="165" y="0"/>
                    <a:pt x="165" y="0"/>
                    <a:pt x="165" y="0"/>
                  </a:cubicBezTo>
                  <a:cubicBezTo>
                    <a:pt x="167" y="0"/>
                    <a:pt x="169" y="2"/>
                    <a:pt x="169" y="5"/>
                  </a:cubicBezTo>
                  <a:cubicBezTo>
                    <a:pt x="169" y="18"/>
                    <a:pt x="169" y="18"/>
                    <a:pt x="169" y="18"/>
                  </a:cubicBezTo>
                  <a:cubicBezTo>
                    <a:pt x="169" y="20"/>
                    <a:pt x="167" y="22"/>
                    <a:pt x="165" y="22"/>
                  </a:cubicBezTo>
                  <a:cubicBezTo>
                    <a:pt x="5" y="22"/>
                    <a:pt x="5" y="22"/>
                    <a:pt x="5" y="22"/>
                  </a:cubicBezTo>
                  <a:cubicBezTo>
                    <a:pt x="2" y="22"/>
                    <a:pt x="0" y="20"/>
                    <a:pt x="0" y="18"/>
                  </a:cubicBezTo>
                  <a:cubicBezTo>
                    <a:pt x="0" y="5"/>
                    <a:pt x="0" y="5"/>
                    <a:pt x="0" y="5"/>
                  </a:cubicBezTo>
                  <a:cubicBezTo>
                    <a:pt x="0" y="2"/>
                    <a:pt x="2" y="0"/>
                    <a:pt x="5"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74"/>
            <p:cNvSpPr/>
            <p:nvPr/>
          </p:nvSpPr>
          <p:spPr bwMode="auto">
            <a:xfrm>
              <a:off x="8772526" y="4362450"/>
              <a:ext cx="31750" cy="22225"/>
            </a:xfrm>
            <a:custGeom>
              <a:avLst/>
              <a:gdLst>
                <a:gd name="T0" fmla="*/ 2 w 24"/>
                <a:gd name="T1" fmla="*/ 0 h 17"/>
                <a:gd name="T2" fmla="*/ 22 w 24"/>
                <a:gd name="T3" fmla="*/ 0 h 17"/>
                <a:gd name="T4" fmla="*/ 24 w 24"/>
                <a:gd name="T5" fmla="*/ 2 h 17"/>
                <a:gd name="T6" fmla="*/ 24 w 24"/>
                <a:gd name="T7" fmla="*/ 15 h 17"/>
                <a:gd name="T8" fmla="*/ 22 w 24"/>
                <a:gd name="T9" fmla="*/ 17 h 17"/>
                <a:gd name="T10" fmla="*/ 2 w 24"/>
                <a:gd name="T11" fmla="*/ 17 h 17"/>
                <a:gd name="T12" fmla="*/ 0 w 24"/>
                <a:gd name="T13" fmla="*/ 15 h 17"/>
                <a:gd name="T14" fmla="*/ 0 w 24"/>
                <a:gd name="T15" fmla="*/ 2 h 17"/>
                <a:gd name="T16" fmla="*/ 2 w 2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2" y="0"/>
                  </a:moveTo>
                  <a:cubicBezTo>
                    <a:pt x="22" y="0"/>
                    <a:pt x="22" y="0"/>
                    <a:pt x="22" y="0"/>
                  </a:cubicBezTo>
                  <a:cubicBezTo>
                    <a:pt x="23" y="0"/>
                    <a:pt x="24" y="1"/>
                    <a:pt x="24" y="2"/>
                  </a:cubicBezTo>
                  <a:cubicBezTo>
                    <a:pt x="24" y="15"/>
                    <a:pt x="24" y="15"/>
                    <a:pt x="24" y="15"/>
                  </a:cubicBezTo>
                  <a:cubicBezTo>
                    <a:pt x="24" y="16"/>
                    <a:pt x="23" y="17"/>
                    <a:pt x="22" y="17"/>
                  </a:cubicBezTo>
                  <a:cubicBezTo>
                    <a:pt x="2" y="17"/>
                    <a:pt x="2" y="17"/>
                    <a:pt x="2" y="17"/>
                  </a:cubicBezTo>
                  <a:cubicBezTo>
                    <a:pt x="1" y="17"/>
                    <a:pt x="0" y="16"/>
                    <a:pt x="0" y="15"/>
                  </a:cubicBezTo>
                  <a:cubicBezTo>
                    <a:pt x="0" y="2"/>
                    <a:pt x="0" y="2"/>
                    <a:pt x="0" y="2"/>
                  </a:cubicBezTo>
                  <a:cubicBezTo>
                    <a:pt x="0" y="1"/>
                    <a:pt x="1" y="0"/>
                    <a:pt x="2"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75"/>
            <p:cNvSpPr/>
            <p:nvPr/>
          </p:nvSpPr>
          <p:spPr bwMode="auto">
            <a:xfrm>
              <a:off x="8586788" y="4381500"/>
              <a:ext cx="39688" cy="3175"/>
            </a:xfrm>
            <a:custGeom>
              <a:avLst/>
              <a:gdLst>
                <a:gd name="T0" fmla="*/ 2 w 30"/>
                <a:gd name="T1" fmla="*/ 0 h 3"/>
                <a:gd name="T2" fmla="*/ 28 w 30"/>
                <a:gd name="T3" fmla="*/ 0 h 3"/>
                <a:gd name="T4" fmla="*/ 30 w 30"/>
                <a:gd name="T5" fmla="*/ 1 h 3"/>
                <a:gd name="T6" fmla="*/ 28 w 30"/>
                <a:gd name="T7" fmla="*/ 3 h 3"/>
                <a:gd name="T8" fmla="*/ 2 w 30"/>
                <a:gd name="T9" fmla="*/ 3 h 3"/>
                <a:gd name="T10" fmla="*/ 0 w 30"/>
                <a:gd name="T11" fmla="*/ 1 h 3"/>
                <a:gd name="T12" fmla="*/ 2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 y="0"/>
                  </a:moveTo>
                  <a:cubicBezTo>
                    <a:pt x="28" y="0"/>
                    <a:pt x="28" y="0"/>
                    <a:pt x="28" y="0"/>
                  </a:cubicBezTo>
                  <a:cubicBezTo>
                    <a:pt x="29" y="0"/>
                    <a:pt x="30" y="1"/>
                    <a:pt x="30" y="1"/>
                  </a:cubicBezTo>
                  <a:cubicBezTo>
                    <a:pt x="30" y="2"/>
                    <a:pt x="29" y="3"/>
                    <a:pt x="28" y="3"/>
                  </a:cubicBezTo>
                  <a:cubicBezTo>
                    <a:pt x="2" y="3"/>
                    <a:pt x="2" y="3"/>
                    <a:pt x="2" y="3"/>
                  </a:cubicBezTo>
                  <a:cubicBezTo>
                    <a:pt x="1" y="3"/>
                    <a:pt x="0" y="2"/>
                    <a:pt x="0" y="1"/>
                  </a:cubicBezTo>
                  <a:cubicBezTo>
                    <a:pt x="0" y="1"/>
                    <a:pt x="1" y="0"/>
                    <a:pt x="2"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76"/>
            <p:cNvSpPr/>
            <p:nvPr/>
          </p:nvSpPr>
          <p:spPr bwMode="auto">
            <a:xfrm>
              <a:off x="8586788" y="4371975"/>
              <a:ext cx="39688" cy="3175"/>
            </a:xfrm>
            <a:custGeom>
              <a:avLst/>
              <a:gdLst>
                <a:gd name="T0" fmla="*/ 2 w 30"/>
                <a:gd name="T1" fmla="*/ 0 h 3"/>
                <a:gd name="T2" fmla="*/ 28 w 30"/>
                <a:gd name="T3" fmla="*/ 0 h 3"/>
                <a:gd name="T4" fmla="*/ 30 w 30"/>
                <a:gd name="T5" fmla="*/ 1 h 3"/>
                <a:gd name="T6" fmla="*/ 28 w 30"/>
                <a:gd name="T7" fmla="*/ 3 h 3"/>
                <a:gd name="T8" fmla="*/ 2 w 30"/>
                <a:gd name="T9" fmla="*/ 3 h 3"/>
                <a:gd name="T10" fmla="*/ 0 w 30"/>
                <a:gd name="T11" fmla="*/ 1 h 3"/>
                <a:gd name="T12" fmla="*/ 2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 y="0"/>
                  </a:moveTo>
                  <a:cubicBezTo>
                    <a:pt x="28" y="0"/>
                    <a:pt x="28" y="0"/>
                    <a:pt x="28" y="0"/>
                  </a:cubicBezTo>
                  <a:cubicBezTo>
                    <a:pt x="29" y="0"/>
                    <a:pt x="30" y="1"/>
                    <a:pt x="30" y="1"/>
                  </a:cubicBezTo>
                  <a:cubicBezTo>
                    <a:pt x="30" y="2"/>
                    <a:pt x="29" y="3"/>
                    <a:pt x="28" y="3"/>
                  </a:cubicBezTo>
                  <a:cubicBezTo>
                    <a:pt x="2" y="3"/>
                    <a:pt x="2" y="3"/>
                    <a:pt x="2" y="3"/>
                  </a:cubicBezTo>
                  <a:cubicBezTo>
                    <a:pt x="1" y="3"/>
                    <a:pt x="0" y="2"/>
                    <a:pt x="0" y="1"/>
                  </a:cubicBezTo>
                  <a:cubicBezTo>
                    <a:pt x="0" y="1"/>
                    <a:pt x="1" y="0"/>
                    <a:pt x="2"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7"/>
            <p:cNvSpPr/>
            <p:nvPr/>
          </p:nvSpPr>
          <p:spPr bwMode="auto">
            <a:xfrm>
              <a:off x="8693151" y="3502025"/>
              <a:ext cx="333375" cy="623888"/>
            </a:xfrm>
            <a:custGeom>
              <a:avLst/>
              <a:gdLst>
                <a:gd name="T0" fmla="*/ 0 w 255"/>
                <a:gd name="T1" fmla="*/ 291 h 477"/>
                <a:gd name="T2" fmla="*/ 156 w 255"/>
                <a:gd name="T3" fmla="*/ 291 h 477"/>
                <a:gd name="T4" fmla="*/ 96 w 255"/>
                <a:gd name="T5" fmla="*/ 440 h 477"/>
                <a:gd name="T6" fmla="*/ 163 w 255"/>
                <a:gd name="T7" fmla="*/ 477 h 477"/>
                <a:gd name="T8" fmla="*/ 251 w 255"/>
                <a:gd name="T9" fmla="*/ 298 h 477"/>
                <a:gd name="T10" fmla="*/ 248 w 255"/>
                <a:gd name="T11" fmla="*/ 126 h 477"/>
                <a:gd name="T12" fmla="*/ 158 w 255"/>
                <a:gd name="T13" fmla="*/ 2 h 477"/>
                <a:gd name="T14" fmla="*/ 140 w 255"/>
                <a:gd name="T15" fmla="*/ 2 h 477"/>
                <a:gd name="T16" fmla="*/ 52 w 255"/>
                <a:gd name="T17" fmla="*/ 160 h 477"/>
                <a:gd name="T18" fmla="*/ 0 w 255"/>
                <a:gd name="T19"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7">
                  <a:moveTo>
                    <a:pt x="0" y="291"/>
                  </a:moveTo>
                  <a:cubicBezTo>
                    <a:pt x="156" y="291"/>
                    <a:pt x="156" y="291"/>
                    <a:pt x="156" y="291"/>
                  </a:cubicBezTo>
                  <a:cubicBezTo>
                    <a:pt x="156" y="291"/>
                    <a:pt x="100" y="439"/>
                    <a:pt x="96" y="440"/>
                  </a:cubicBezTo>
                  <a:cubicBezTo>
                    <a:pt x="163" y="477"/>
                    <a:pt x="163" y="477"/>
                    <a:pt x="163" y="477"/>
                  </a:cubicBezTo>
                  <a:cubicBezTo>
                    <a:pt x="163" y="477"/>
                    <a:pt x="249" y="306"/>
                    <a:pt x="251" y="298"/>
                  </a:cubicBezTo>
                  <a:cubicBezTo>
                    <a:pt x="254" y="290"/>
                    <a:pt x="255" y="139"/>
                    <a:pt x="248" y="126"/>
                  </a:cubicBezTo>
                  <a:cubicBezTo>
                    <a:pt x="241" y="114"/>
                    <a:pt x="168" y="5"/>
                    <a:pt x="158" y="2"/>
                  </a:cubicBezTo>
                  <a:cubicBezTo>
                    <a:pt x="149" y="0"/>
                    <a:pt x="140" y="2"/>
                    <a:pt x="140" y="2"/>
                  </a:cubicBezTo>
                  <a:cubicBezTo>
                    <a:pt x="52" y="160"/>
                    <a:pt x="52" y="160"/>
                    <a:pt x="52" y="160"/>
                  </a:cubicBezTo>
                  <a:lnTo>
                    <a:pt x="0" y="291"/>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78"/>
            <p:cNvSpPr/>
            <p:nvPr/>
          </p:nvSpPr>
          <p:spPr bwMode="auto">
            <a:xfrm>
              <a:off x="8893176" y="3678238"/>
              <a:ext cx="28575" cy="104775"/>
            </a:xfrm>
            <a:custGeom>
              <a:avLst/>
              <a:gdLst>
                <a:gd name="T0" fmla="*/ 10 w 22"/>
                <a:gd name="T1" fmla="*/ 0 h 80"/>
                <a:gd name="T2" fmla="*/ 0 w 22"/>
                <a:gd name="T3" fmla="*/ 48 h 80"/>
                <a:gd name="T4" fmla="*/ 0 w 22"/>
                <a:gd name="T5" fmla="*/ 63 h 80"/>
                <a:gd name="T6" fmla="*/ 10 w 22"/>
                <a:gd name="T7" fmla="*/ 31 h 80"/>
                <a:gd name="T8" fmla="*/ 15 w 22"/>
                <a:gd name="T9" fmla="*/ 80 h 80"/>
                <a:gd name="T10" fmla="*/ 10 w 22"/>
                <a:gd name="T11" fmla="*/ 0 h 80"/>
              </a:gdLst>
              <a:ahLst/>
              <a:cxnLst>
                <a:cxn ang="0">
                  <a:pos x="T0" y="T1"/>
                </a:cxn>
                <a:cxn ang="0">
                  <a:pos x="T2" y="T3"/>
                </a:cxn>
                <a:cxn ang="0">
                  <a:pos x="T4" y="T5"/>
                </a:cxn>
                <a:cxn ang="0">
                  <a:pos x="T6" y="T7"/>
                </a:cxn>
                <a:cxn ang="0">
                  <a:pos x="T8" y="T9"/>
                </a:cxn>
                <a:cxn ang="0">
                  <a:pos x="T10" y="T11"/>
                </a:cxn>
              </a:cxnLst>
              <a:rect l="0" t="0" r="r" b="b"/>
              <a:pathLst>
                <a:path w="22" h="80">
                  <a:moveTo>
                    <a:pt x="10" y="0"/>
                  </a:moveTo>
                  <a:cubicBezTo>
                    <a:pt x="0" y="48"/>
                    <a:pt x="0" y="48"/>
                    <a:pt x="0" y="48"/>
                  </a:cubicBezTo>
                  <a:cubicBezTo>
                    <a:pt x="0" y="63"/>
                    <a:pt x="0" y="63"/>
                    <a:pt x="0" y="63"/>
                  </a:cubicBezTo>
                  <a:cubicBezTo>
                    <a:pt x="0" y="63"/>
                    <a:pt x="7" y="25"/>
                    <a:pt x="10" y="31"/>
                  </a:cubicBezTo>
                  <a:cubicBezTo>
                    <a:pt x="12" y="38"/>
                    <a:pt x="15" y="80"/>
                    <a:pt x="15" y="80"/>
                  </a:cubicBezTo>
                  <a:cubicBezTo>
                    <a:pt x="15" y="80"/>
                    <a:pt x="22" y="23"/>
                    <a:pt x="10" y="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79"/>
            <p:cNvSpPr/>
            <p:nvPr/>
          </p:nvSpPr>
          <p:spPr bwMode="auto">
            <a:xfrm>
              <a:off x="8875713" y="3698875"/>
              <a:ext cx="34925" cy="184150"/>
            </a:xfrm>
            <a:custGeom>
              <a:avLst/>
              <a:gdLst>
                <a:gd name="T0" fmla="*/ 13 w 22"/>
                <a:gd name="T1" fmla="*/ 116 h 116"/>
                <a:gd name="T2" fmla="*/ 22 w 22"/>
                <a:gd name="T3" fmla="*/ 48 h 116"/>
                <a:gd name="T4" fmla="*/ 22 w 22"/>
                <a:gd name="T5" fmla="*/ 0 h 116"/>
                <a:gd name="T6" fmla="*/ 13 w 22"/>
                <a:gd name="T7" fmla="*/ 20 h 116"/>
                <a:gd name="T8" fmla="*/ 0 w 22"/>
                <a:gd name="T9" fmla="*/ 116 h 116"/>
                <a:gd name="T10" fmla="*/ 13 w 22"/>
                <a:gd name="T11" fmla="*/ 116 h 116"/>
              </a:gdLst>
              <a:ahLst/>
              <a:cxnLst>
                <a:cxn ang="0">
                  <a:pos x="T0" y="T1"/>
                </a:cxn>
                <a:cxn ang="0">
                  <a:pos x="T2" y="T3"/>
                </a:cxn>
                <a:cxn ang="0">
                  <a:pos x="T4" y="T5"/>
                </a:cxn>
                <a:cxn ang="0">
                  <a:pos x="T6" y="T7"/>
                </a:cxn>
                <a:cxn ang="0">
                  <a:pos x="T8" y="T9"/>
                </a:cxn>
                <a:cxn ang="0">
                  <a:pos x="T10" y="T11"/>
                </a:cxn>
              </a:cxnLst>
              <a:rect l="0" t="0" r="r" b="b"/>
              <a:pathLst>
                <a:path w="22" h="116">
                  <a:moveTo>
                    <a:pt x="13" y="116"/>
                  </a:moveTo>
                  <a:lnTo>
                    <a:pt x="22" y="48"/>
                  </a:lnTo>
                  <a:lnTo>
                    <a:pt x="22" y="0"/>
                  </a:lnTo>
                  <a:lnTo>
                    <a:pt x="13" y="20"/>
                  </a:lnTo>
                  <a:lnTo>
                    <a:pt x="0" y="116"/>
                  </a:lnTo>
                  <a:lnTo>
                    <a:pt x="13" y="116"/>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80"/>
            <p:cNvSpPr/>
            <p:nvPr/>
          </p:nvSpPr>
          <p:spPr bwMode="auto">
            <a:xfrm>
              <a:off x="8815388" y="4079875"/>
              <a:ext cx="88900" cy="60325"/>
            </a:xfrm>
            <a:custGeom>
              <a:avLst/>
              <a:gdLst>
                <a:gd name="T0" fmla="*/ 4 w 56"/>
                <a:gd name="T1" fmla="*/ 0 h 38"/>
                <a:gd name="T2" fmla="*/ 0 w 56"/>
                <a:gd name="T3" fmla="*/ 10 h 38"/>
                <a:gd name="T4" fmla="*/ 44 w 56"/>
                <a:gd name="T5" fmla="*/ 34 h 38"/>
                <a:gd name="T6" fmla="*/ 51 w 56"/>
                <a:gd name="T7" fmla="*/ 38 h 38"/>
                <a:gd name="T8" fmla="*/ 56 w 56"/>
                <a:gd name="T9" fmla="*/ 29 h 38"/>
                <a:gd name="T10" fmla="*/ 4 w 56"/>
                <a:gd name="T11" fmla="*/ 0 h 38"/>
              </a:gdLst>
              <a:ahLst/>
              <a:cxnLst>
                <a:cxn ang="0">
                  <a:pos x="T0" y="T1"/>
                </a:cxn>
                <a:cxn ang="0">
                  <a:pos x="T2" y="T3"/>
                </a:cxn>
                <a:cxn ang="0">
                  <a:pos x="T4" y="T5"/>
                </a:cxn>
                <a:cxn ang="0">
                  <a:pos x="T6" y="T7"/>
                </a:cxn>
                <a:cxn ang="0">
                  <a:pos x="T8" y="T9"/>
                </a:cxn>
                <a:cxn ang="0">
                  <a:pos x="T10" y="T11"/>
                </a:cxn>
              </a:cxnLst>
              <a:rect l="0" t="0" r="r" b="b"/>
              <a:pathLst>
                <a:path w="56" h="38">
                  <a:moveTo>
                    <a:pt x="4" y="0"/>
                  </a:moveTo>
                  <a:lnTo>
                    <a:pt x="0" y="10"/>
                  </a:lnTo>
                  <a:lnTo>
                    <a:pt x="44" y="34"/>
                  </a:lnTo>
                  <a:lnTo>
                    <a:pt x="51" y="38"/>
                  </a:lnTo>
                  <a:lnTo>
                    <a:pt x="56" y="2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81"/>
            <p:cNvSpPr/>
            <p:nvPr/>
          </p:nvSpPr>
          <p:spPr bwMode="auto">
            <a:xfrm>
              <a:off x="8745538" y="4100513"/>
              <a:ext cx="134938" cy="234950"/>
            </a:xfrm>
            <a:custGeom>
              <a:avLst/>
              <a:gdLst>
                <a:gd name="T0" fmla="*/ 103 w 103"/>
                <a:gd name="T1" fmla="*/ 23 h 179"/>
                <a:gd name="T2" fmla="*/ 80 w 103"/>
                <a:gd name="T3" fmla="*/ 74 h 179"/>
                <a:gd name="T4" fmla="*/ 64 w 103"/>
                <a:gd name="T5" fmla="*/ 151 h 179"/>
                <a:gd name="T6" fmla="*/ 18 w 103"/>
                <a:gd name="T7" fmla="*/ 174 h 179"/>
                <a:gd name="T8" fmla="*/ 1 w 103"/>
                <a:gd name="T9" fmla="*/ 113 h 179"/>
                <a:gd name="T10" fmla="*/ 19 w 103"/>
                <a:gd name="T11" fmla="*/ 44 h 179"/>
                <a:gd name="T12" fmla="*/ 53 w 103"/>
                <a:gd name="T13" fmla="*/ 14 h 179"/>
                <a:gd name="T14" fmla="*/ 62 w 103"/>
                <a:gd name="T15" fmla="*/ 0 h 179"/>
                <a:gd name="T16" fmla="*/ 103 w 103"/>
                <a:gd name="T17" fmla="*/ 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9">
                  <a:moveTo>
                    <a:pt x="103" y="23"/>
                  </a:moveTo>
                  <a:cubicBezTo>
                    <a:pt x="102" y="27"/>
                    <a:pt x="80" y="71"/>
                    <a:pt x="80" y="74"/>
                  </a:cubicBezTo>
                  <a:cubicBezTo>
                    <a:pt x="80" y="78"/>
                    <a:pt x="69" y="146"/>
                    <a:pt x="64" y="151"/>
                  </a:cubicBezTo>
                  <a:cubicBezTo>
                    <a:pt x="59" y="156"/>
                    <a:pt x="24" y="179"/>
                    <a:pt x="18" y="174"/>
                  </a:cubicBezTo>
                  <a:cubicBezTo>
                    <a:pt x="12" y="170"/>
                    <a:pt x="0" y="122"/>
                    <a:pt x="1" y="113"/>
                  </a:cubicBezTo>
                  <a:cubicBezTo>
                    <a:pt x="2" y="104"/>
                    <a:pt x="13" y="52"/>
                    <a:pt x="19" y="44"/>
                  </a:cubicBezTo>
                  <a:cubicBezTo>
                    <a:pt x="26" y="37"/>
                    <a:pt x="49" y="16"/>
                    <a:pt x="53" y="14"/>
                  </a:cubicBezTo>
                  <a:cubicBezTo>
                    <a:pt x="58" y="11"/>
                    <a:pt x="62" y="0"/>
                    <a:pt x="62" y="0"/>
                  </a:cubicBezTo>
                  <a:lnTo>
                    <a:pt x="103" y="23"/>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82"/>
            <p:cNvSpPr/>
            <p:nvPr/>
          </p:nvSpPr>
          <p:spPr bwMode="auto">
            <a:xfrm>
              <a:off x="8693151" y="3311525"/>
              <a:ext cx="161925" cy="373063"/>
            </a:xfrm>
            <a:custGeom>
              <a:avLst/>
              <a:gdLst>
                <a:gd name="T0" fmla="*/ 0 w 124"/>
                <a:gd name="T1" fmla="*/ 0 h 285"/>
                <a:gd name="T2" fmla="*/ 111 w 124"/>
                <a:gd name="T3" fmla="*/ 42 h 285"/>
                <a:gd name="T4" fmla="*/ 124 w 124"/>
                <a:gd name="T5" fmla="*/ 139 h 285"/>
                <a:gd name="T6" fmla="*/ 119 w 124"/>
                <a:gd name="T7" fmla="*/ 191 h 285"/>
                <a:gd name="T8" fmla="*/ 0 w 124"/>
                <a:gd name="T9" fmla="*/ 285 h 285"/>
                <a:gd name="T10" fmla="*/ 0 w 124"/>
                <a:gd name="T11" fmla="*/ 0 h 285"/>
              </a:gdLst>
              <a:ahLst/>
              <a:cxnLst>
                <a:cxn ang="0">
                  <a:pos x="T0" y="T1"/>
                </a:cxn>
                <a:cxn ang="0">
                  <a:pos x="T2" y="T3"/>
                </a:cxn>
                <a:cxn ang="0">
                  <a:pos x="T4" y="T5"/>
                </a:cxn>
                <a:cxn ang="0">
                  <a:pos x="T6" y="T7"/>
                </a:cxn>
                <a:cxn ang="0">
                  <a:pos x="T8" y="T9"/>
                </a:cxn>
                <a:cxn ang="0">
                  <a:pos x="T10" y="T11"/>
                </a:cxn>
              </a:cxnLst>
              <a:rect l="0" t="0" r="r" b="b"/>
              <a:pathLst>
                <a:path w="124" h="285">
                  <a:moveTo>
                    <a:pt x="0" y="0"/>
                  </a:moveTo>
                  <a:cubicBezTo>
                    <a:pt x="6" y="0"/>
                    <a:pt x="100" y="12"/>
                    <a:pt x="111" y="42"/>
                  </a:cubicBezTo>
                  <a:cubicBezTo>
                    <a:pt x="123" y="72"/>
                    <a:pt x="124" y="139"/>
                    <a:pt x="124" y="139"/>
                  </a:cubicBezTo>
                  <a:cubicBezTo>
                    <a:pt x="119" y="191"/>
                    <a:pt x="119" y="191"/>
                    <a:pt x="119" y="191"/>
                  </a:cubicBezTo>
                  <a:cubicBezTo>
                    <a:pt x="119" y="191"/>
                    <a:pt x="59" y="279"/>
                    <a:pt x="0" y="285"/>
                  </a:cubicBezTo>
                  <a:lnTo>
                    <a:pt x="0" y="0"/>
                  </a:lnTo>
                  <a:close/>
                </a:path>
              </a:pathLst>
            </a:custGeom>
            <a:solidFill>
              <a:srgbClr val="7D5C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83"/>
            <p:cNvSpPr/>
            <p:nvPr/>
          </p:nvSpPr>
          <p:spPr bwMode="auto">
            <a:xfrm>
              <a:off x="8358188" y="3502025"/>
              <a:ext cx="334963" cy="623888"/>
            </a:xfrm>
            <a:custGeom>
              <a:avLst/>
              <a:gdLst>
                <a:gd name="T0" fmla="*/ 255 w 255"/>
                <a:gd name="T1" fmla="*/ 291 h 477"/>
                <a:gd name="T2" fmla="*/ 99 w 255"/>
                <a:gd name="T3" fmla="*/ 291 h 477"/>
                <a:gd name="T4" fmla="*/ 158 w 255"/>
                <a:gd name="T5" fmla="*/ 440 h 477"/>
                <a:gd name="T6" fmla="*/ 91 w 255"/>
                <a:gd name="T7" fmla="*/ 477 h 477"/>
                <a:gd name="T8" fmla="*/ 3 w 255"/>
                <a:gd name="T9" fmla="*/ 298 h 477"/>
                <a:gd name="T10" fmla="*/ 7 w 255"/>
                <a:gd name="T11" fmla="*/ 126 h 477"/>
                <a:gd name="T12" fmla="*/ 96 w 255"/>
                <a:gd name="T13" fmla="*/ 2 h 477"/>
                <a:gd name="T14" fmla="*/ 115 w 255"/>
                <a:gd name="T15" fmla="*/ 2 h 477"/>
                <a:gd name="T16" fmla="*/ 203 w 255"/>
                <a:gd name="T17" fmla="*/ 160 h 477"/>
                <a:gd name="T18" fmla="*/ 255 w 255"/>
                <a:gd name="T19"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7">
                  <a:moveTo>
                    <a:pt x="255" y="291"/>
                  </a:moveTo>
                  <a:cubicBezTo>
                    <a:pt x="99" y="291"/>
                    <a:pt x="99" y="291"/>
                    <a:pt x="99" y="291"/>
                  </a:cubicBezTo>
                  <a:cubicBezTo>
                    <a:pt x="99" y="291"/>
                    <a:pt x="155" y="439"/>
                    <a:pt x="158" y="440"/>
                  </a:cubicBezTo>
                  <a:cubicBezTo>
                    <a:pt x="91" y="477"/>
                    <a:pt x="91" y="477"/>
                    <a:pt x="91" y="477"/>
                  </a:cubicBezTo>
                  <a:cubicBezTo>
                    <a:pt x="91" y="477"/>
                    <a:pt x="6" y="306"/>
                    <a:pt x="3" y="298"/>
                  </a:cubicBezTo>
                  <a:cubicBezTo>
                    <a:pt x="1" y="290"/>
                    <a:pt x="0" y="139"/>
                    <a:pt x="7" y="126"/>
                  </a:cubicBezTo>
                  <a:cubicBezTo>
                    <a:pt x="14" y="114"/>
                    <a:pt x="87" y="5"/>
                    <a:pt x="96" y="2"/>
                  </a:cubicBezTo>
                  <a:cubicBezTo>
                    <a:pt x="105" y="0"/>
                    <a:pt x="115" y="2"/>
                    <a:pt x="115" y="2"/>
                  </a:cubicBezTo>
                  <a:cubicBezTo>
                    <a:pt x="203" y="160"/>
                    <a:pt x="203" y="160"/>
                    <a:pt x="203" y="160"/>
                  </a:cubicBezTo>
                  <a:lnTo>
                    <a:pt x="255" y="291"/>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84"/>
            <p:cNvSpPr/>
            <p:nvPr/>
          </p:nvSpPr>
          <p:spPr bwMode="auto">
            <a:xfrm>
              <a:off x="8461376" y="3678238"/>
              <a:ext cx="30163" cy="104775"/>
            </a:xfrm>
            <a:custGeom>
              <a:avLst/>
              <a:gdLst>
                <a:gd name="T0" fmla="*/ 13 w 22"/>
                <a:gd name="T1" fmla="*/ 0 h 80"/>
                <a:gd name="T2" fmla="*/ 22 w 22"/>
                <a:gd name="T3" fmla="*/ 48 h 80"/>
                <a:gd name="T4" fmla="*/ 22 w 22"/>
                <a:gd name="T5" fmla="*/ 63 h 80"/>
                <a:gd name="T6" fmla="*/ 13 w 22"/>
                <a:gd name="T7" fmla="*/ 31 h 80"/>
                <a:gd name="T8" fmla="*/ 8 w 22"/>
                <a:gd name="T9" fmla="*/ 80 h 80"/>
                <a:gd name="T10" fmla="*/ 13 w 22"/>
                <a:gd name="T11" fmla="*/ 0 h 80"/>
              </a:gdLst>
              <a:ahLst/>
              <a:cxnLst>
                <a:cxn ang="0">
                  <a:pos x="T0" y="T1"/>
                </a:cxn>
                <a:cxn ang="0">
                  <a:pos x="T2" y="T3"/>
                </a:cxn>
                <a:cxn ang="0">
                  <a:pos x="T4" y="T5"/>
                </a:cxn>
                <a:cxn ang="0">
                  <a:pos x="T6" y="T7"/>
                </a:cxn>
                <a:cxn ang="0">
                  <a:pos x="T8" y="T9"/>
                </a:cxn>
                <a:cxn ang="0">
                  <a:pos x="T10" y="T11"/>
                </a:cxn>
              </a:cxnLst>
              <a:rect l="0" t="0" r="r" b="b"/>
              <a:pathLst>
                <a:path w="22" h="80">
                  <a:moveTo>
                    <a:pt x="13" y="0"/>
                  </a:moveTo>
                  <a:cubicBezTo>
                    <a:pt x="22" y="48"/>
                    <a:pt x="22" y="48"/>
                    <a:pt x="22" y="48"/>
                  </a:cubicBezTo>
                  <a:cubicBezTo>
                    <a:pt x="22" y="63"/>
                    <a:pt x="22" y="63"/>
                    <a:pt x="22" y="63"/>
                  </a:cubicBezTo>
                  <a:cubicBezTo>
                    <a:pt x="22" y="63"/>
                    <a:pt x="16" y="25"/>
                    <a:pt x="13" y="31"/>
                  </a:cubicBezTo>
                  <a:cubicBezTo>
                    <a:pt x="10" y="38"/>
                    <a:pt x="8" y="80"/>
                    <a:pt x="8" y="80"/>
                  </a:cubicBezTo>
                  <a:cubicBezTo>
                    <a:pt x="8" y="80"/>
                    <a:pt x="0" y="23"/>
                    <a:pt x="13" y="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85"/>
            <p:cNvSpPr/>
            <p:nvPr/>
          </p:nvSpPr>
          <p:spPr bwMode="auto">
            <a:xfrm>
              <a:off x="8472488" y="3698875"/>
              <a:ext cx="34925" cy="184150"/>
            </a:xfrm>
            <a:custGeom>
              <a:avLst/>
              <a:gdLst>
                <a:gd name="T0" fmla="*/ 10 w 22"/>
                <a:gd name="T1" fmla="*/ 116 h 116"/>
                <a:gd name="T2" fmla="*/ 0 w 22"/>
                <a:gd name="T3" fmla="*/ 48 h 116"/>
                <a:gd name="T4" fmla="*/ 0 w 22"/>
                <a:gd name="T5" fmla="*/ 0 h 116"/>
                <a:gd name="T6" fmla="*/ 10 w 22"/>
                <a:gd name="T7" fmla="*/ 20 h 116"/>
                <a:gd name="T8" fmla="*/ 22 w 22"/>
                <a:gd name="T9" fmla="*/ 116 h 116"/>
                <a:gd name="T10" fmla="*/ 10 w 22"/>
                <a:gd name="T11" fmla="*/ 116 h 116"/>
              </a:gdLst>
              <a:ahLst/>
              <a:cxnLst>
                <a:cxn ang="0">
                  <a:pos x="T0" y="T1"/>
                </a:cxn>
                <a:cxn ang="0">
                  <a:pos x="T2" y="T3"/>
                </a:cxn>
                <a:cxn ang="0">
                  <a:pos x="T4" y="T5"/>
                </a:cxn>
                <a:cxn ang="0">
                  <a:pos x="T6" y="T7"/>
                </a:cxn>
                <a:cxn ang="0">
                  <a:pos x="T8" y="T9"/>
                </a:cxn>
                <a:cxn ang="0">
                  <a:pos x="T10" y="T11"/>
                </a:cxn>
              </a:cxnLst>
              <a:rect l="0" t="0" r="r" b="b"/>
              <a:pathLst>
                <a:path w="22" h="116">
                  <a:moveTo>
                    <a:pt x="10" y="116"/>
                  </a:moveTo>
                  <a:lnTo>
                    <a:pt x="0" y="48"/>
                  </a:lnTo>
                  <a:lnTo>
                    <a:pt x="0" y="0"/>
                  </a:lnTo>
                  <a:lnTo>
                    <a:pt x="10" y="20"/>
                  </a:lnTo>
                  <a:lnTo>
                    <a:pt x="22" y="116"/>
                  </a:lnTo>
                  <a:lnTo>
                    <a:pt x="10" y="116"/>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86"/>
            <p:cNvSpPr/>
            <p:nvPr/>
          </p:nvSpPr>
          <p:spPr bwMode="auto">
            <a:xfrm>
              <a:off x="8482013" y="4079875"/>
              <a:ext cx="85725" cy="60325"/>
            </a:xfrm>
            <a:custGeom>
              <a:avLst/>
              <a:gdLst>
                <a:gd name="T0" fmla="*/ 50 w 54"/>
                <a:gd name="T1" fmla="*/ 0 h 38"/>
                <a:gd name="T2" fmla="*/ 54 w 54"/>
                <a:gd name="T3" fmla="*/ 10 h 38"/>
                <a:gd name="T4" fmla="*/ 11 w 54"/>
                <a:gd name="T5" fmla="*/ 34 h 38"/>
                <a:gd name="T6" fmla="*/ 4 w 54"/>
                <a:gd name="T7" fmla="*/ 38 h 38"/>
                <a:gd name="T8" fmla="*/ 0 w 54"/>
                <a:gd name="T9" fmla="*/ 29 h 38"/>
                <a:gd name="T10" fmla="*/ 50 w 54"/>
                <a:gd name="T11" fmla="*/ 0 h 38"/>
              </a:gdLst>
              <a:ahLst/>
              <a:cxnLst>
                <a:cxn ang="0">
                  <a:pos x="T0" y="T1"/>
                </a:cxn>
                <a:cxn ang="0">
                  <a:pos x="T2" y="T3"/>
                </a:cxn>
                <a:cxn ang="0">
                  <a:pos x="T4" y="T5"/>
                </a:cxn>
                <a:cxn ang="0">
                  <a:pos x="T6" y="T7"/>
                </a:cxn>
                <a:cxn ang="0">
                  <a:pos x="T8" y="T9"/>
                </a:cxn>
                <a:cxn ang="0">
                  <a:pos x="T10" y="T11"/>
                </a:cxn>
              </a:cxnLst>
              <a:rect l="0" t="0" r="r" b="b"/>
              <a:pathLst>
                <a:path w="54" h="38">
                  <a:moveTo>
                    <a:pt x="50" y="0"/>
                  </a:moveTo>
                  <a:lnTo>
                    <a:pt x="54" y="10"/>
                  </a:lnTo>
                  <a:lnTo>
                    <a:pt x="11" y="34"/>
                  </a:lnTo>
                  <a:lnTo>
                    <a:pt x="4" y="38"/>
                  </a:lnTo>
                  <a:lnTo>
                    <a:pt x="0" y="29"/>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87"/>
            <p:cNvSpPr/>
            <p:nvPr/>
          </p:nvSpPr>
          <p:spPr bwMode="auto">
            <a:xfrm>
              <a:off x="8504238" y="4100513"/>
              <a:ext cx="133350" cy="234950"/>
            </a:xfrm>
            <a:custGeom>
              <a:avLst/>
              <a:gdLst>
                <a:gd name="T0" fmla="*/ 0 w 102"/>
                <a:gd name="T1" fmla="*/ 23 h 179"/>
                <a:gd name="T2" fmla="*/ 22 w 102"/>
                <a:gd name="T3" fmla="*/ 74 h 179"/>
                <a:gd name="T4" fmla="*/ 39 w 102"/>
                <a:gd name="T5" fmla="*/ 151 h 179"/>
                <a:gd name="T6" fmla="*/ 85 w 102"/>
                <a:gd name="T7" fmla="*/ 174 h 179"/>
                <a:gd name="T8" fmla="*/ 102 w 102"/>
                <a:gd name="T9" fmla="*/ 113 h 179"/>
                <a:gd name="T10" fmla="*/ 84 w 102"/>
                <a:gd name="T11" fmla="*/ 44 h 179"/>
                <a:gd name="T12" fmla="*/ 49 w 102"/>
                <a:gd name="T13" fmla="*/ 14 h 179"/>
                <a:gd name="T14" fmla="*/ 41 w 102"/>
                <a:gd name="T15" fmla="*/ 0 h 179"/>
                <a:gd name="T16" fmla="*/ 0 w 102"/>
                <a:gd name="T17" fmla="*/ 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79">
                  <a:moveTo>
                    <a:pt x="0" y="23"/>
                  </a:moveTo>
                  <a:cubicBezTo>
                    <a:pt x="0" y="27"/>
                    <a:pt x="22" y="71"/>
                    <a:pt x="22" y="74"/>
                  </a:cubicBezTo>
                  <a:cubicBezTo>
                    <a:pt x="22" y="78"/>
                    <a:pt x="34" y="146"/>
                    <a:pt x="39" y="151"/>
                  </a:cubicBezTo>
                  <a:cubicBezTo>
                    <a:pt x="44" y="156"/>
                    <a:pt x="79" y="179"/>
                    <a:pt x="85" y="174"/>
                  </a:cubicBezTo>
                  <a:cubicBezTo>
                    <a:pt x="91" y="170"/>
                    <a:pt x="102" y="122"/>
                    <a:pt x="102" y="113"/>
                  </a:cubicBezTo>
                  <a:cubicBezTo>
                    <a:pt x="101" y="104"/>
                    <a:pt x="90" y="52"/>
                    <a:pt x="84" y="44"/>
                  </a:cubicBezTo>
                  <a:cubicBezTo>
                    <a:pt x="77" y="37"/>
                    <a:pt x="54" y="16"/>
                    <a:pt x="49" y="14"/>
                  </a:cubicBezTo>
                  <a:cubicBezTo>
                    <a:pt x="45" y="11"/>
                    <a:pt x="41" y="0"/>
                    <a:pt x="41" y="0"/>
                  </a:cubicBezTo>
                  <a:lnTo>
                    <a:pt x="0" y="23"/>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88"/>
            <p:cNvSpPr/>
            <p:nvPr/>
          </p:nvSpPr>
          <p:spPr bwMode="auto">
            <a:xfrm>
              <a:off x="8612188" y="3684588"/>
              <a:ext cx="160338" cy="198438"/>
            </a:xfrm>
            <a:custGeom>
              <a:avLst/>
              <a:gdLst>
                <a:gd name="T0" fmla="*/ 61 w 122"/>
                <a:gd name="T1" fmla="*/ 21 h 152"/>
                <a:gd name="T2" fmla="*/ 0 w 122"/>
                <a:gd name="T3" fmla="*/ 0 h 152"/>
                <a:gd name="T4" fmla="*/ 61 w 122"/>
                <a:gd name="T5" fmla="*/ 152 h 152"/>
                <a:gd name="T6" fmla="*/ 122 w 122"/>
                <a:gd name="T7" fmla="*/ 0 h 152"/>
                <a:gd name="T8" fmla="*/ 61 w 122"/>
                <a:gd name="T9" fmla="*/ 21 h 152"/>
              </a:gdLst>
              <a:ahLst/>
              <a:cxnLst>
                <a:cxn ang="0">
                  <a:pos x="T0" y="T1"/>
                </a:cxn>
                <a:cxn ang="0">
                  <a:pos x="T2" y="T3"/>
                </a:cxn>
                <a:cxn ang="0">
                  <a:pos x="T4" y="T5"/>
                </a:cxn>
                <a:cxn ang="0">
                  <a:pos x="T6" y="T7"/>
                </a:cxn>
                <a:cxn ang="0">
                  <a:pos x="T8" y="T9"/>
                </a:cxn>
              </a:cxnLst>
              <a:rect l="0" t="0" r="r" b="b"/>
              <a:pathLst>
                <a:path w="122" h="152">
                  <a:moveTo>
                    <a:pt x="61" y="21"/>
                  </a:moveTo>
                  <a:cubicBezTo>
                    <a:pt x="0" y="0"/>
                    <a:pt x="0" y="0"/>
                    <a:pt x="0" y="0"/>
                  </a:cubicBezTo>
                  <a:cubicBezTo>
                    <a:pt x="12" y="29"/>
                    <a:pt x="61" y="152"/>
                    <a:pt x="61" y="152"/>
                  </a:cubicBezTo>
                  <a:cubicBezTo>
                    <a:pt x="61" y="152"/>
                    <a:pt x="110" y="29"/>
                    <a:pt x="122" y="0"/>
                  </a:cubicBezTo>
                  <a:lnTo>
                    <a:pt x="61" y="21"/>
                  </a:lnTo>
                  <a:close/>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89"/>
            <p:cNvSpPr/>
            <p:nvPr/>
          </p:nvSpPr>
          <p:spPr bwMode="auto">
            <a:xfrm>
              <a:off x="8504238" y="3492500"/>
              <a:ext cx="376238" cy="260350"/>
            </a:xfrm>
            <a:custGeom>
              <a:avLst/>
              <a:gdLst>
                <a:gd name="T0" fmla="*/ 281 w 288"/>
                <a:gd name="T1" fmla="*/ 0 h 198"/>
                <a:gd name="T2" fmla="*/ 268 w 288"/>
                <a:gd name="T3" fmla="*/ 0 h 198"/>
                <a:gd name="T4" fmla="*/ 263 w 288"/>
                <a:gd name="T5" fmla="*/ 52 h 198"/>
                <a:gd name="T6" fmla="*/ 144 w 288"/>
                <a:gd name="T7" fmla="*/ 146 h 198"/>
                <a:gd name="T8" fmla="*/ 25 w 288"/>
                <a:gd name="T9" fmla="*/ 52 h 198"/>
                <a:gd name="T10" fmla="*/ 20 w 288"/>
                <a:gd name="T11" fmla="*/ 0 h 198"/>
                <a:gd name="T12" fmla="*/ 7 w 288"/>
                <a:gd name="T13" fmla="*/ 0 h 198"/>
                <a:gd name="T14" fmla="*/ 7 w 288"/>
                <a:gd name="T15" fmla="*/ 51 h 198"/>
                <a:gd name="T16" fmla="*/ 30 w 288"/>
                <a:gd name="T17" fmla="*/ 67 h 198"/>
                <a:gd name="T18" fmla="*/ 55 w 288"/>
                <a:gd name="T19" fmla="*/ 136 h 198"/>
                <a:gd name="T20" fmla="*/ 144 w 288"/>
                <a:gd name="T21" fmla="*/ 198 h 198"/>
                <a:gd name="T22" fmla="*/ 232 w 288"/>
                <a:gd name="T23" fmla="*/ 136 h 198"/>
                <a:gd name="T24" fmla="*/ 258 w 288"/>
                <a:gd name="T25" fmla="*/ 67 h 198"/>
                <a:gd name="T26" fmla="*/ 281 w 288"/>
                <a:gd name="T27" fmla="*/ 51 h 198"/>
                <a:gd name="T28" fmla="*/ 281 w 288"/>
                <a:gd name="T2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198">
                  <a:moveTo>
                    <a:pt x="281" y="0"/>
                  </a:moveTo>
                  <a:cubicBezTo>
                    <a:pt x="273" y="0"/>
                    <a:pt x="268" y="0"/>
                    <a:pt x="268" y="0"/>
                  </a:cubicBezTo>
                  <a:cubicBezTo>
                    <a:pt x="263" y="52"/>
                    <a:pt x="263" y="52"/>
                    <a:pt x="263" y="52"/>
                  </a:cubicBezTo>
                  <a:cubicBezTo>
                    <a:pt x="263" y="52"/>
                    <a:pt x="184" y="146"/>
                    <a:pt x="144" y="146"/>
                  </a:cubicBezTo>
                  <a:cubicBezTo>
                    <a:pt x="103" y="146"/>
                    <a:pt x="25" y="52"/>
                    <a:pt x="25" y="52"/>
                  </a:cubicBezTo>
                  <a:cubicBezTo>
                    <a:pt x="20" y="0"/>
                    <a:pt x="20" y="0"/>
                    <a:pt x="20" y="0"/>
                  </a:cubicBezTo>
                  <a:cubicBezTo>
                    <a:pt x="20" y="0"/>
                    <a:pt x="15" y="0"/>
                    <a:pt x="7" y="0"/>
                  </a:cubicBezTo>
                  <a:cubicBezTo>
                    <a:pt x="0" y="0"/>
                    <a:pt x="6" y="42"/>
                    <a:pt x="7" y="51"/>
                  </a:cubicBezTo>
                  <a:cubicBezTo>
                    <a:pt x="8" y="60"/>
                    <a:pt x="30" y="67"/>
                    <a:pt x="30" y="67"/>
                  </a:cubicBezTo>
                  <a:cubicBezTo>
                    <a:pt x="30" y="67"/>
                    <a:pt x="46" y="116"/>
                    <a:pt x="55" y="136"/>
                  </a:cubicBezTo>
                  <a:cubicBezTo>
                    <a:pt x="64" y="156"/>
                    <a:pt x="144" y="198"/>
                    <a:pt x="144" y="198"/>
                  </a:cubicBezTo>
                  <a:cubicBezTo>
                    <a:pt x="144" y="198"/>
                    <a:pt x="224" y="156"/>
                    <a:pt x="232" y="136"/>
                  </a:cubicBezTo>
                  <a:cubicBezTo>
                    <a:pt x="241" y="116"/>
                    <a:pt x="258" y="67"/>
                    <a:pt x="258" y="67"/>
                  </a:cubicBezTo>
                  <a:cubicBezTo>
                    <a:pt x="258" y="67"/>
                    <a:pt x="279" y="60"/>
                    <a:pt x="281" y="51"/>
                  </a:cubicBezTo>
                  <a:cubicBezTo>
                    <a:pt x="282" y="42"/>
                    <a:pt x="288" y="0"/>
                    <a:pt x="281" y="0"/>
                  </a:cubicBezTo>
                  <a:close/>
                </a:path>
              </a:pathLst>
            </a:custGeom>
            <a:solidFill>
              <a:srgbClr val="FCC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90"/>
            <p:cNvSpPr/>
            <p:nvPr/>
          </p:nvSpPr>
          <p:spPr bwMode="auto">
            <a:xfrm>
              <a:off x="8529638" y="3311525"/>
              <a:ext cx="207963" cy="387350"/>
            </a:xfrm>
            <a:custGeom>
              <a:avLst/>
              <a:gdLst>
                <a:gd name="T0" fmla="*/ 81 w 158"/>
                <a:gd name="T1" fmla="*/ 268 h 296"/>
                <a:gd name="T2" fmla="*/ 81 w 158"/>
                <a:gd name="T3" fmla="*/ 268 h 296"/>
                <a:gd name="T4" fmla="*/ 5 w 158"/>
                <a:gd name="T5" fmla="*/ 191 h 296"/>
                <a:gd name="T6" fmla="*/ 0 w 158"/>
                <a:gd name="T7" fmla="*/ 139 h 296"/>
                <a:gd name="T8" fmla="*/ 12 w 158"/>
                <a:gd name="T9" fmla="*/ 42 h 296"/>
                <a:gd name="T10" fmla="*/ 124 w 158"/>
                <a:gd name="T11" fmla="*/ 0 h 296"/>
                <a:gd name="T12" fmla="*/ 124 w 158"/>
                <a:gd name="T13" fmla="*/ 268 h 296"/>
                <a:gd name="T14" fmla="*/ 158 w 158"/>
                <a:gd name="T15" fmla="*/ 296 h 296"/>
                <a:gd name="T16" fmla="*/ 81 w 158"/>
                <a:gd name="T17" fmla="*/ 26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96">
                  <a:moveTo>
                    <a:pt x="81" y="268"/>
                  </a:moveTo>
                  <a:cubicBezTo>
                    <a:pt x="81" y="268"/>
                    <a:pt x="81" y="268"/>
                    <a:pt x="81" y="268"/>
                  </a:cubicBezTo>
                  <a:cubicBezTo>
                    <a:pt x="39" y="241"/>
                    <a:pt x="5" y="191"/>
                    <a:pt x="5" y="191"/>
                  </a:cubicBezTo>
                  <a:cubicBezTo>
                    <a:pt x="0" y="139"/>
                    <a:pt x="0" y="139"/>
                    <a:pt x="0" y="139"/>
                  </a:cubicBezTo>
                  <a:cubicBezTo>
                    <a:pt x="0" y="139"/>
                    <a:pt x="1" y="72"/>
                    <a:pt x="12" y="42"/>
                  </a:cubicBezTo>
                  <a:cubicBezTo>
                    <a:pt x="24" y="12"/>
                    <a:pt x="118" y="0"/>
                    <a:pt x="124" y="0"/>
                  </a:cubicBezTo>
                  <a:cubicBezTo>
                    <a:pt x="124" y="268"/>
                    <a:pt x="124" y="268"/>
                    <a:pt x="124" y="268"/>
                  </a:cubicBezTo>
                  <a:cubicBezTo>
                    <a:pt x="124" y="281"/>
                    <a:pt x="158" y="296"/>
                    <a:pt x="158" y="296"/>
                  </a:cubicBezTo>
                  <a:cubicBezTo>
                    <a:pt x="115" y="293"/>
                    <a:pt x="84" y="270"/>
                    <a:pt x="81" y="268"/>
                  </a:cubicBezTo>
                  <a:close/>
                </a:path>
              </a:pathLst>
            </a:custGeom>
            <a:solidFill>
              <a:srgbClr val="6D4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91"/>
            <p:cNvSpPr/>
            <p:nvPr/>
          </p:nvSpPr>
          <p:spPr bwMode="auto">
            <a:xfrm>
              <a:off x="10574338" y="4022725"/>
              <a:ext cx="444500" cy="404813"/>
            </a:xfrm>
            <a:custGeom>
              <a:avLst/>
              <a:gdLst>
                <a:gd name="T0" fmla="*/ 280 w 280"/>
                <a:gd name="T1" fmla="*/ 163 h 255"/>
                <a:gd name="T2" fmla="*/ 188 w 280"/>
                <a:gd name="T3" fmla="*/ 255 h 255"/>
                <a:gd name="T4" fmla="*/ 138 w 280"/>
                <a:gd name="T5" fmla="*/ 255 h 255"/>
                <a:gd name="T6" fmla="*/ 0 w 280"/>
                <a:gd name="T7" fmla="*/ 117 h 255"/>
                <a:gd name="T8" fmla="*/ 117 w 280"/>
                <a:gd name="T9" fmla="*/ 0 h 255"/>
                <a:gd name="T10" fmla="*/ 280 w 280"/>
                <a:gd name="T11" fmla="*/ 163 h 255"/>
              </a:gdLst>
              <a:ahLst/>
              <a:cxnLst>
                <a:cxn ang="0">
                  <a:pos x="T0" y="T1"/>
                </a:cxn>
                <a:cxn ang="0">
                  <a:pos x="T2" y="T3"/>
                </a:cxn>
                <a:cxn ang="0">
                  <a:pos x="T4" y="T5"/>
                </a:cxn>
                <a:cxn ang="0">
                  <a:pos x="T6" y="T7"/>
                </a:cxn>
                <a:cxn ang="0">
                  <a:pos x="T8" y="T9"/>
                </a:cxn>
                <a:cxn ang="0">
                  <a:pos x="T10" y="T11"/>
                </a:cxn>
              </a:cxnLst>
              <a:rect l="0" t="0" r="r" b="b"/>
              <a:pathLst>
                <a:path w="280" h="255">
                  <a:moveTo>
                    <a:pt x="280" y="163"/>
                  </a:moveTo>
                  <a:lnTo>
                    <a:pt x="188" y="255"/>
                  </a:lnTo>
                  <a:lnTo>
                    <a:pt x="138" y="255"/>
                  </a:lnTo>
                  <a:lnTo>
                    <a:pt x="0" y="117"/>
                  </a:lnTo>
                  <a:lnTo>
                    <a:pt x="117" y="0"/>
                  </a:lnTo>
                  <a:lnTo>
                    <a:pt x="280" y="163"/>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92"/>
            <p:cNvSpPr/>
            <p:nvPr/>
          </p:nvSpPr>
          <p:spPr bwMode="auto">
            <a:xfrm>
              <a:off x="10793413" y="4387850"/>
              <a:ext cx="79375" cy="39688"/>
            </a:xfrm>
            <a:custGeom>
              <a:avLst/>
              <a:gdLst>
                <a:gd name="T0" fmla="*/ 50 w 50"/>
                <a:gd name="T1" fmla="*/ 25 h 25"/>
                <a:gd name="T2" fmla="*/ 25 w 50"/>
                <a:gd name="T3" fmla="*/ 0 h 25"/>
                <a:gd name="T4" fmla="*/ 0 w 50"/>
                <a:gd name="T5" fmla="*/ 25 h 25"/>
                <a:gd name="T6" fmla="*/ 50 w 50"/>
                <a:gd name="T7" fmla="*/ 25 h 25"/>
              </a:gdLst>
              <a:ahLst/>
              <a:cxnLst>
                <a:cxn ang="0">
                  <a:pos x="T0" y="T1"/>
                </a:cxn>
                <a:cxn ang="0">
                  <a:pos x="T2" y="T3"/>
                </a:cxn>
                <a:cxn ang="0">
                  <a:pos x="T4" y="T5"/>
                </a:cxn>
                <a:cxn ang="0">
                  <a:pos x="T6" y="T7"/>
                </a:cxn>
              </a:cxnLst>
              <a:rect l="0" t="0" r="r" b="b"/>
              <a:pathLst>
                <a:path w="50" h="25">
                  <a:moveTo>
                    <a:pt x="50" y="25"/>
                  </a:moveTo>
                  <a:lnTo>
                    <a:pt x="25" y="0"/>
                  </a:lnTo>
                  <a:lnTo>
                    <a:pt x="0" y="25"/>
                  </a:lnTo>
                  <a:lnTo>
                    <a:pt x="50" y="25"/>
                  </a:ln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93"/>
            <p:cNvSpPr/>
            <p:nvPr/>
          </p:nvSpPr>
          <p:spPr bwMode="auto">
            <a:xfrm>
              <a:off x="10791826" y="4232275"/>
              <a:ext cx="157163" cy="157163"/>
            </a:xfrm>
            <a:custGeom>
              <a:avLst/>
              <a:gdLst>
                <a:gd name="T0" fmla="*/ 1 w 120"/>
                <a:gd name="T1" fmla="*/ 113 h 120"/>
                <a:gd name="T2" fmla="*/ 113 w 120"/>
                <a:gd name="T3" fmla="*/ 1 h 120"/>
                <a:gd name="T4" fmla="*/ 118 w 120"/>
                <a:gd name="T5" fmla="*/ 1 h 120"/>
                <a:gd name="T6" fmla="*/ 118 w 120"/>
                <a:gd name="T7" fmla="*/ 7 h 120"/>
                <a:gd name="T8" fmla="*/ 7 w 120"/>
                <a:gd name="T9" fmla="*/ 119 h 120"/>
                <a:gd name="T10" fmla="*/ 1 w 120"/>
                <a:gd name="T11" fmla="*/ 119 h 120"/>
                <a:gd name="T12" fmla="*/ 1 w 120"/>
                <a:gd name="T13" fmla="*/ 113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 y="113"/>
                  </a:moveTo>
                  <a:cubicBezTo>
                    <a:pt x="113" y="1"/>
                    <a:pt x="113" y="1"/>
                    <a:pt x="113" y="1"/>
                  </a:cubicBezTo>
                  <a:cubicBezTo>
                    <a:pt x="114" y="0"/>
                    <a:pt x="117" y="0"/>
                    <a:pt x="118" y="1"/>
                  </a:cubicBezTo>
                  <a:cubicBezTo>
                    <a:pt x="120" y="3"/>
                    <a:pt x="120" y="6"/>
                    <a:pt x="118" y="7"/>
                  </a:cubicBezTo>
                  <a:cubicBezTo>
                    <a:pt x="7" y="119"/>
                    <a:pt x="7" y="119"/>
                    <a:pt x="7" y="119"/>
                  </a:cubicBezTo>
                  <a:cubicBezTo>
                    <a:pt x="6" y="120"/>
                    <a:pt x="3" y="120"/>
                    <a:pt x="1" y="119"/>
                  </a:cubicBezTo>
                  <a:cubicBezTo>
                    <a:pt x="0" y="117"/>
                    <a:pt x="0" y="114"/>
                    <a:pt x="1"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94"/>
            <p:cNvSpPr/>
            <p:nvPr/>
          </p:nvSpPr>
          <p:spPr bwMode="auto">
            <a:xfrm>
              <a:off x="10772776" y="4214813"/>
              <a:ext cx="158750" cy="158750"/>
            </a:xfrm>
            <a:custGeom>
              <a:avLst/>
              <a:gdLst>
                <a:gd name="T0" fmla="*/ 2 w 121"/>
                <a:gd name="T1" fmla="*/ 113 h 121"/>
                <a:gd name="T2" fmla="*/ 113 w 121"/>
                <a:gd name="T3" fmla="*/ 2 h 121"/>
                <a:gd name="T4" fmla="*/ 119 w 121"/>
                <a:gd name="T5" fmla="*/ 2 h 121"/>
                <a:gd name="T6" fmla="*/ 119 w 121"/>
                <a:gd name="T7" fmla="*/ 8 h 121"/>
                <a:gd name="T8" fmla="*/ 8 w 121"/>
                <a:gd name="T9" fmla="*/ 119 h 121"/>
                <a:gd name="T10" fmla="*/ 2 w 121"/>
                <a:gd name="T11" fmla="*/ 119 h 121"/>
                <a:gd name="T12" fmla="*/ 2 w 121"/>
                <a:gd name="T13" fmla="*/ 113 h 121"/>
              </a:gdLst>
              <a:ahLst/>
              <a:cxnLst>
                <a:cxn ang="0">
                  <a:pos x="T0" y="T1"/>
                </a:cxn>
                <a:cxn ang="0">
                  <a:pos x="T2" y="T3"/>
                </a:cxn>
                <a:cxn ang="0">
                  <a:pos x="T4" y="T5"/>
                </a:cxn>
                <a:cxn ang="0">
                  <a:pos x="T6" y="T7"/>
                </a:cxn>
                <a:cxn ang="0">
                  <a:pos x="T8" y="T9"/>
                </a:cxn>
                <a:cxn ang="0">
                  <a:pos x="T10" y="T11"/>
                </a:cxn>
                <a:cxn ang="0">
                  <a:pos x="T12" y="T13"/>
                </a:cxn>
              </a:cxnLst>
              <a:rect l="0" t="0" r="r" b="b"/>
              <a:pathLst>
                <a:path w="121" h="121">
                  <a:moveTo>
                    <a:pt x="2" y="113"/>
                  </a:moveTo>
                  <a:cubicBezTo>
                    <a:pt x="113" y="2"/>
                    <a:pt x="113" y="2"/>
                    <a:pt x="113" y="2"/>
                  </a:cubicBezTo>
                  <a:cubicBezTo>
                    <a:pt x="115" y="0"/>
                    <a:pt x="117" y="0"/>
                    <a:pt x="119" y="2"/>
                  </a:cubicBezTo>
                  <a:cubicBezTo>
                    <a:pt x="121" y="4"/>
                    <a:pt x="121" y="6"/>
                    <a:pt x="119" y="8"/>
                  </a:cubicBezTo>
                  <a:cubicBezTo>
                    <a:pt x="8" y="119"/>
                    <a:pt x="8" y="119"/>
                    <a:pt x="8" y="119"/>
                  </a:cubicBezTo>
                  <a:cubicBezTo>
                    <a:pt x="6" y="121"/>
                    <a:pt x="4" y="121"/>
                    <a:pt x="2" y="119"/>
                  </a:cubicBezTo>
                  <a:cubicBezTo>
                    <a:pt x="0" y="118"/>
                    <a:pt x="0" y="115"/>
                    <a:pt x="2"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95"/>
            <p:cNvSpPr/>
            <p:nvPr/>
          </p:nvSpPr>
          <p:spPr bwMode="auto">
            <a:xfrm>
              <a:off x="10725151" y="4165600"/>
              <a:ext cx="158750" cy="158750"/>
            </a:xfrm>
            <a:custGeom>
              <a:avLst/>
              <a:gdLst>
                <a:gd name="T0" fmla="*/ 2 w 121"/>
                <a:gd name="T1" fmla="*/ 114 h 121"/>
                <a:gd name="T2" fmla="*/ 114 w 121"/>
                <a:gd name="T3" fmla="*/ 2 h 121"/>
                <a:gd name="T4" fmla="*/ 119 w 121"/>
                <a:gd name="T5" fmla="*/ 2 h 121"/>
                <a:gd name="T6" fmla="*/ 120 w 121"/>
                <a:gd name="T7" fmla="*/ 3 h 121"/>
                <a:gd name="T8" fmla="*/ 120 w 121"/>
                <a:gd name="T9" fmla="*/ 7 h 121"/>
                <a:gd name="T10" fmla="*/ 7 w 121"/>
                <a:gd name="T11" fmla="*/ 120 h 121"/>
                <a:gd name="T12" fmla="*/ 3 w 121"/>
                <a:gd name="T13" fmla="*/ 120 h 121"/>
                <a:gd name="T14" fmla="*/ 2 w 121"/>
                <a:gd name="T15" fmla="*/ 119 h 121"/>
                <a:gd name="T16" fmla="*/ 2 w 121"/>
                <a:gd name="T17"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2" y="114"/>
                  </a:moveTo>
                  <a:cubicBezTo>
                    <a:pt x="114" y="2"/>
                    <a:pt x="114" y="2"/>
                    <a:pt x="114" y="2"/>
                  </a:cubicBezTo>
                  <a:cubicBezTo>
                    <a:pt x="115" y="0"/>
                    <a:pt x="117" y="0"/>
                    <a:pt x="119" y="2"/>
                  </a:cubicBezTo>
                  <a:cubicBezTo>
                    <a:pt x="120" y="3"/>
                    <a:pt x="120" y="3"/>
                    <a:pt x="120" y="3"/>
                  </a:cubicBezTo>
                  <a:cubicBezTo>
                    <a:pt x="121" y="4"/>
                    <a:pt x="121" y="6"/>
                    <a:pt x="120" y="7"/>
                  </a:cubicBezTo>
                  <a:cubicBezTo>
                    <a:pt x="7" y="120"/>
                    <a:pt x="7" y="120"/>
                    <a:pt x="7" y="120"/>
                  </a:cubicBezTo>
                  <a:cubicBezTo>
                    <a:pt x="6" y="121"/>
                    <a:pt x="4" y="121"/>
                    <a:pt x="3" y="120"/>
                  </a:cubicBezTo>
                  <a:cubicBezTo>
                    <a:pt x="2" y="119"/>
                    <a:pt x="2" y="119"/>
                    <a:pt x="2" y="119"/>
                  </a:cubicBezTo>
                  <a:cubicBezTo>
                    <a:pt x="0" y="117"/>
                    <a:pt x="0" y="115"/>
                    <a:pt x="2" y="114"/>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96"/>
            <p:cNvSpPr/>
            <p:nvPr/>
          </p:nvSpPr>
          <p:spPr bwMode="auto">
            <a:xfrm>
              <a:off x="10710863" y="4151313"/>
              <a:ext cx="157163" cy="158750"/>
            </a:xfrm>
            <a:custGeom>
              <a:avLst/>
              <a:gdLst>
                <a:gd name="T0" fmla="*/ 2 w 120"/>
                <a:gd name="T1" fmla="*/ 113 h 121"/>
                <a:gd name="T2" fmla="*/ 113 w 120"/>
                <a:gd name="T3" fmla="*/ 2 h 121"/>
                <a:gd name="T4" fmla="*/ 119 w 120"/>
                <a:gd name="T5" fmla="*/ 2 h 121"/>
                <a:gd name="T6" fmla="*/ 119 w 120"/>
                <a:gd name="T7" fmla="*/ 8 h 121"/>
                <a:gd name="T8" fmla="*/ 8 w 120"/>
                <a:gd name="T9" fmla="*/ 119 h 121"/>
                <a:gd name="T10" fmla="*/ 2 w 120"/>
                <a:gd name="T11" fmla="*/ 119 h 121"/>
                <a:gd name="T12" fmla="*/ 2 w 120"/>
                <a:gd name="T13" fmla="*/ 113 h 121"/>
              </a:gdLst>
              <a:ahLst/>
              <a:cxnLst>
                <a:cxn ang="0">
                  <a:pos x="T0" y="T1"/>
                </a:cxn>
                <a:cxn ang="0">
                  <a:pos x="T2" y="T3"/>
                </a:cxn>
                <a:cxn ang="0">
                  <a:pos x="T4" y="T5"/>
                </a:cxn>
                <a:cxn ang="0">
                  <a:pos x="T6" y="T7"/>
                </a:cxn>
                <a:cxn ang="0">
                  <a:pos x="T8" y="T9"/>
                </a:cxn>
                <a:cxn ang="0">
                  <a:pos x="T10" y="T11"/>
                </a:cxn>
                <a:cxn ang="0">
                  <a:pos x="T12" y="T13"/>
                </a:cxn>
              </a:cxnLst>
              <a:rect l="0" t="0" r="r" b="b"/>
              <a:pathLst>
                <a:path w="120" h="121">
                  <a:moveTo>
                    <a:pt x="2" y="113"/>
                  </a:moveTo>
                  <a:cubicBezTo>
                    <a:pt x="113" y="2"/>
                    <a:pt x="113" y="2"/>
                    <a:pt x="113" y="2"/>
                  </a:cubicBezTo>
                  <a:cubicBezTo>
                    <a:pt x="115" y="0"/>
                    <a:pt x="117" y="0"/>
                    <a:pt x="119" y="2"/>
                  </a:cubicBezTo>
                  <a:cubicBezTo>
                    <a:pt x="120" y="4"/>
                    <a:pt x="120" y="6"/>
                    <a:pt x="119" y="8"/>
                  </a:cubicBezTo>
                  <a:cubicBezTo>
                    <a:pt x="8" y="119"/>
                    <a:pt x="8" y="119"/>
                    <a:pt x="8" y="119"/>
                  </a:cubicBezTo>
                  <a:cubicBezTo>
                    <a:pt x="6" y="121"/>
                    <a:pt x="3" y="121"/>
                    <a:pt x="2" y="119"/>
                  </a:cubicBezTo>
                  <a:cubicBezTo>
                    <a:pt x="0" y="117"/>
                    <a:pt x="0" y="115"/>
                    <a:pt x="2"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97"/>
            <p:cNvSpPr/>
            <p:nvPr/>
          </p:nvSpPr>
          <p:spPr bwMode="auto">
            <a:xfrm>
              <a:off x="10694988" y="4135438"/>
              <a:ext cx="157163" cy="157163"/>
            </a:xfrm>
            <a:custGeom>
              <a:avLst/>
              <a:gdLst>
                <a:gd name="T0" fmla="*/ 1 w 120"/>
                <a:gd name="T1" fmla="*/ 113 h 120"/>
                <a:gd name="T2" fmla="*/ 113 w 120"/>
                <a:gd name="T3" fmla="*/ 1 h 120"/>
                <a:gd name="T4" fmla="*/ 118 w 120"/>
                <a:gd name="T5" fmla="*/ 1 h 120"/>
                <a:gd name="T6" fmla="*/ 118 w 120"/>
                <a:gd name="T7" fmla="*/ 7 h 120"/>
                <a:gd name="T8" fmla="*/ 7 w 120"/>
                <a:gd name="T9" fmla="*/ 119 h 120"/>
                <a:gd name="T10" fmla="*/ 1 w 120"/>
                <a:gd name="T11" fmla="*/ 119 h 120"/>
                <a:gd name="T12" fmla="*/ 1 w 120"/>
                <a:gd name="T13" fmla="*/ 113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 y="113"/>
                  </a:moveTo>
                  <a:cubicBezTo>
                    <a:pt x="113" y="1"/>
                    <a:pt x="113" y="1"/>
                    <a:pt x="113" y="1"/>
                  </a:cubicBezTo>
                  <a:cubicBezTo>
                    <a:pt x="114" y="0"/>
                    <a:pt x="117" y="0"/>
                    <a:pt x="118" y="1"/>
                  </a:cubicBezTo>
                  <a:cubicBezTo>
                    <a:pt x="120" y="3"/>
                    <a:pt x="120" y="6"/>
                    <a:pt x="118" y="7"/>
                  </a:cubicBezTo>
                  <a:cubicBezTo>
                    <a:pt x="7" y="119"/>
                    <a:pt x="7" y="119"/>
                    <a:pt x="7" y="119"/>
                  </a:cubicBezTo>
                  <a:cubicBezTo>
                    <a:pt x="6" y="120"/>
                    <a:pt x="3" y="120"/>
                    <a:pt x="1" y="119"/>
                  </a:cubicBezTo>
                  <a:cubicBezTo>
                    <a:pt x="0" y="117"/>
                    <a:pt x="0" y="114"/>
                    <a:pt x="1"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98"/>
            <p:cNvSpPr/>
            <p:nvPr/>
          </p:nvSpPr>
          <p:spPr bwMode="auto">
            <a:xfrm>
              <a:off x="10658476" y="4098925"/>
              <a:ext cx="157163" cy="157163"/>
            </a:xfrm>
            <a:custGeom>
              <a:avLst/>
              <a:gdLst>
                <a:gd name="T0" fmla="*/ 1 w 120"/>
                <a:gd name="T1" fmla="*/ 113 h 120"/>
                <a:gd name="T2" fmla="*/ 113 w 120"/>
                <a:gd name="T3" fmla="*/ 2 h 120"/>
                <a:gd name="T4" fmla="*/ 119 w 120"/>
                <a:gd name="T5" fmla="*/ 2 h 120"/>
                <a:gd name="T6" fmla="*/ 119 w 120"/>
                <a:gd name="T7" fmla="*/ 7 h 120"/>
                <a:gd name="T8" fmla="*/ 7 w 120"/>
                <a:gd name="T9" fmla="*/ 119 h 120"/>
                <a:gd name="T10" fmla="*/ 1 w 120"/>
                <a:gd name="T11" fmla="*/ 119 h 120"/>
                <a:gd name="T12" fmla="*/ 1 w 120"/>
                <a:gd name="T13" fmla="*/ 113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 y="113"/>
                  </a:moveTo>
                  <a:cubicBezTo>
                    <a:pt x="113" y="2"/>
                    <a:pt x="113" y="2"/>
                    <a:pt x="113" y="2"/>
                  </a:cubicBezTo>
                  <a:cubicBezTo>
                    <a:pt x="114" y="0"/>
                    <a:pt x="117" y="0"/>
                    <a:pt x="119" y="2"/>
                  </a:cubicBezTo>
                  <a:cubicBezTo>
                    <a:pt x="120" y="3"/>
                    <a:pt x="120" y="6"/>
                    <a:pt x="119" y="7"/>
                  </a:cubicBezTo>
                  <a:cubicBezTo>
                    <a:pt x="7" y="119"/>
                    <a:pt x="7" y="119"/>
                    <a:pt x="7" y="119"/>
                  </a:cubicBezTo>
                  <a:cubicBezTo>
                    <a:pt x="6" y="120"/>
                    <a:pt x="3" y="120"/>
                    <a:pt x="1" y="119"/>
                  </a:cubicBezTo>
                  <a:cubicBezTo>
                    <a:pt x="0" y="117"/>
                    <a:pt x="0" y="114"/>
                    <a:pt x="1"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99"/>
            <p:cNvSpPr/>
            <p:nvPr/>
          </p:nvSpPr>
          <p:spPr bwMode="auto">
            <a:xfrm>
              <a:off x="10637838" y="4081463"/>
              <a:ext cx="158750" cy="157163"/>
            </a:xfrm>
            <a:custGeom>
              <a:avLst/>
              <a:gdLst>
                <a:gd name="T0" fmla="*/ 2 w 121"/>
                <a:gd name="T1" fmla="*/ 112 h 120"/>
                <a:gd name="T2" fmla="*/ 113 w 121"/>
                <a:gd name="T3" fmla="*/ 1 h 120"/>
                <a:gd name="T4" fmla="*/ 119 w 121"/>
                <a:gd name="T5" fmla="*/ 1 h 120"/>
                <a:gd name="T6" fmla="*/ 119 w 121"/>
                <a:gd name="T7" fmla="*/ 7 h 120"/>
                <a:gd name="T8" fmla="*/ 8 w 121"/>
                <a:gd name="T9" fmla="*/ 118 h 120"/>
                <a:gd name="T10" fmla="*/ 2 w 121"/>
                <a:gd name="T11" fmla="*/ 118 h 120"/>
                <a:gd name="T12" fmla="*/ 2 w 121"/>
                <a:gd name="T13" fmla="*/ 112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2" y="112"/>
                  </a:moveTo>
                  <a:cubicBezTo>
                    <a:pt x="113" y="1"/>
                    <a:pt x="113" y="1"/>
                    <a:pt x="113" y="1"/>
                  </a:cubicBezTo>
                  <a:cubicBezTo>
                    <a:pt x="115" y="0"/>
                    <a:pt x="118" y="0"/>
                    <a:pt x="119" y="1"/>
                  </a:cubicBezTo>
                  <a:cubicBezTo>
                    <a:pt x="121" y="3"/>
                    <a:pt x="121" y="5"/>
                    <a:pt x="119" y="7"/>
                  </a:cubicBezTo>
                  <a:cubicBezTo>
                    <a:pt x="8" y="118"/>
                    <a:pt x="8" y="118"/>
                    <a:pt x="8" y="118"/>
                  </a:cubicBezTo>
                  <a:cubicBezTo>
                    <a:pt x="6" y="120"/>
                    <a:pt x="4" y="120"/>
                    <a:pt x="2" y="118"/>
                  </a:cubicBezTo>
                  <a:cubicBezTo>
                    <a:pt x="0" y="117"/>
                    <a:pt x="0" y="114"/>
                    <a:pt x="2" y="112"/>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00"/>
            <p:cNvSpPr/>
            <p:nvPr/>
          </p:nvSpPr>
          <p:spPr bwMode="auto">
            <a:xfrm>
              <a:off x="10467976" y="4116388"/>
              <a:ext cx="444500" cy="404813"/>
            </a:xfrm>
            <a:custGeom>
              <a:avLst/>
              <a:gdLst>
                <a:gd name="T0" fmla="*/ 280 w 280"/>
                <a:gd name="T1" fmla="*/ 162 h 255"/>
                <a:gd name="T2" fmla="*/ 188 w 280"/>
                <a:gd name="T3" fmla="*/ 255 h 255"/>
                <a:gd name="T4" fmla="*/ 138 w 280"/>
                <a:gd name="T5" fmla="*/ 255 h 255"/>
                <a:gd name="T6" fmla="*/ 0 w 280"/>
                <a:gd name="T7" fmla="*/ 117 h 255"/>
                <a:gd name="T8" fmla="*/ 117 w 280"/>
                <a:gd name="T9" fmla="*/ 0 h 255"/>
                <a:gd name="T10" fmla="*/ 280 w 280"/>
                <a:gd name="T11" fmla="*/ 162 h 255"/>
              </a:gdLst>
              <a:ahLst/>
              <a:cxnLst>
                <a:cxn ang="0">
                  <a:pos x="T0" y="T1"/>
                </a:cxn>
                <a:cxn ang="0">
                  <a:pos x="T2" y="T3"/>
                </a:cxn>
                <a:cxn ang="0">
                  <a:pos x="T4" y="T5"/>
                </a:cxn>
                <a:cxn ang="0">
                  <a:pos x="T6" y="T7"/>
                </a:cxn>
                <a:cxn ang="0">
                  <a:pos x="T8" y="T9"/>
                </a:cxn>
                <a:cxn ang="0">
                  <a:pos x="T10" y="T11"/>
                </a:cxn>
              </a:cxnLst>
              <a:rect l="0" t="0" r="r" b="b"/>
              <a:pathLst>
                <a:path w="280" h="255">
                  <a:moveTo>
                    <a:pt x="280" y="162"/>
                  </a:moveTo>
                  <a:lnTo>
                    <a:pt x="188" y="255"/>
                  </a:lnTo>
                  <a:lnTo>
                    <a:pt x="138" y="255"/>
                  </a:lnTo>
                  <a:lnTo>
                    <a:pt x="0" y="117"/>
                  </a:lnTo>
                  <a:lnTo>
                    <a:pt x="117" y="0"/>
                  </a:lnTo>
                  <a:lnTo>
                    <a:pt x="280" y="162"/>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01"/>
            <p:cNvSpPr/>
            <p:nvPr/>
          </p:nvSpPr>
          <p:spPr bwMode="auto">
            <a:xfrm>
              <a:off x="10687051" y="4481513"/>
              <a:ext cx="79375" cy="39688"/>
            </a:xfrm>
            <a:custGeom>
              <a:avLst/>
              <a:gdLst>
                <a:gd name="T0" fmla="*/ 50 w 50"/>
                <a:gd name="T1" fmla="*/ 25 h 25"/>
                <a:gd name="T2" fmla="*/ 25 w 50"/>
                <a:gd name="T3" fmla="*/ 0 h 25"/>
                <a:gd name="T4" fmla="*/ 0 w 50"/>
                <a:gd name="T5" fmla="*/ 25 h 25"/>
                <a:gd name="T6" fmla="*/ 50 w 50"/>
                <a:gd name="T7" fmla="*/ 25 h 25"/>
              </a:gdLst>
              <a:ahLst/>
              <a:cxnLst>
                <a:cxn ang="0">
                  <a:pos x="T0" y="T1"/>
                </a:cxn>
                <a:cxn ang="0">
                  <a:pos x="T2" y="T3"/>
                </a:cxn>
                <a:cxn ang="0">
                  <a:pos x="T4" y="T5"/>
                </a:cxn>
                <a:cxn ang="0">
                  <a:pos x="T6" y="T7"/>
                </a:cxn>
              </a:cxnLst>
              <a:rect l="0" t="0" r="r" b="b"/>
              <a:pathLst>
                <a:path w="50" h="25">
                  <a:moveTo>
                    <a:pt x="50" y="25"/>
                  </a:moveTo>
                  <a:lnTo>
                    <a:pt x="25" y="0"/>
                  </a:lnTo>
                  <a:lnTo>
                    <a:pt x="0" y="25"/>
                  </a:lnTo>
                  <a:lnTo>
                    <a:pt x="50" y="25"/>
                  </a:ln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02"/>
            <p:cNvSpPr/>
            <p:nvPr/>
          </p:nvSpPr>
          <p:spPr bwMode="auto">
            <a:xfrm>
              <a:off x="10683876" y="4325938"/>
              <a:ext cx="158750" cy="157163"/>
            </a:xfrm>
            <a:custGeom>
              <a:avLst/>
              <a:gdLst>
                <a:gd name="T0" fmla="*/ 2 w 121"/>
                <a:gd name="T1" fmla="*/ 113 h 120"/>
                <a:gd name="T2" fmla="*/ 113 w 121"/>
                <a:gd name="T3" fmla="*/ 1 h 120"/>
                <a:gd name="T4" fmla="*/ 119 w 121"/>
                <a:gd name="T5" fmla="*/ 1 h 120"/>
                <a:gd name="T6" fmla="*/ 119 w 121"/>
                <a:gd name="T7" fmla="*/ 7 h 120"/>
                <a:gd name="T8" fmla="*/ 8 w 121"/>
                <a:gd name="T9" fmla="*/ 118 h 120"/>
                <a:gd name="T10" fmla="*/ 2 w 121"/>
                <a:gd name="T11" fmla="*/ 118 h 120"/>
                <a:gd name="T12" fmla="*/ 2 w 121"/>
                <a:gd name="T13" fmla="*/ 113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2" y="113"/>
                  </a:moveTo>
                  <a:cubicBezTo>
                    <a:pt x="113" y="1"/>
                    <a:pt x="113" y="1"/>
                    <a:pt x="113" y="1"/>
                  </a:cubicBezTo>
                  <a:cubicBezTo>
                    <a:pt x="115" y="0"/>
                    <a:pt x="117" y="0"/>
                    <a:pt x="119" y="1"/>
                  </a:cubicBezTo>
                  <a:cubicBezTo>
                    <a:pt x="121" y="3"/>
                    <a:pt x="121" y="6"/>
                    <a:pt x="119" y="7"/>
                  </a:cubicBezTo>
                  <a:cubicBezTo>
                    <a:pt x="8" y="118"/>
                    <a:pt x="8" y="118"/>
                    <a:pt x="8" y="118"/>
                  </a:cubicBezTo>
                  <a:cubicBezTo>
                    <a:pt x="6" y="120"/>
                    <a:pt x="3" y="120"/>
                    <a:pt x="2" y="118"/>
                  </a:cubicBezTo>
                  <a:cubicBezTo>
                    <a:pt x="0" y="117"/>
                    <a:pt x="0" y="114"/>
                    <a:pt x="2"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03"/>
            <p:cNvSpPr/>
            <p:nvPr/>
          </p:nvSpPr>
          <p:spPr bwMode="auto">
            <a:xfrm>
              <a:off x="10666413" y="4306888"/>
              <a:ext cx="157163" cy="158750"/>
            </a:xfrm>
            <a:custGeom>
              <a:avLst/>
              <a:gdLst>
                <a:gd name="T0" fmla="*/ 1 w 120"/>
                <a:gd name="T1" fmla="*/ 113 h 121"/>
                <a:gd name="T2" fmla="*/ 113 w 120"/>
                <a:gd name="T3" fmla="*/ 2 h 121"/>
                <a:gd name="T4" fmla="*/ 118 w 120"/>
                <a:gd name="T5" fmla="*/ 2 h 121"/>
                <a:gd name="T6" fmla="*/ 118 w 120"/>
                <a:gd name="T7" fmla="*/ 8 h 121"/>
                <a:gd name="T8" fmla="*/ 7 w 120"/>
                <a:gd name="T9" fmla="*/ 119 h 121"/>
                <a:gd name="T10" fmla="*/ 1 w 120"/>
                <a:gd name="T11" fmla="*/ 119 h 121"/>
                <a:gd name="T12" fmla="*/ 1 w 120"/>
                <a:gd name="T13" fmla="*/ 113 h 121"/>
              </a:gdLst>
              <a:ahLst/>
              <a:cxnLst>
                <a:cxn ang="0">
                  <a:pos x="T0" y="T1"/>
                </a:cxn>
                <a:cxn ang="0">
                  <a:pos x="T2" y="T3"/>
                </a:cxn>
                <a:cxn ang="0">
                  <a:pos x="T4" y="T5"/>
                </a:cxn>
                <a:cxn ang="0">
                  <a:pos x="T6" y="T7"/>
                </a:cxn>
                <a:cxn ang="0">
                  <a:pos x="T8" y="T9"/>
                </a:cxn>
                <a:cxn ang="0">
                  <a:pos x="T10" y="T11"/>
                </a:cxn>
                <a:cxn ang="0">
                  <a:pos x="T12" y="T13"/>
                </a:cxn>
              </a:cxnLst>
              <a:rect l="0" t="0" r="r" b="b"/>
              <a:pathLst>
                <a:path w="120" h="121">
                  <a:moveTo>
                    <a:pt x="1" y="113"/>
                  </a:moveTo>
                  <a:cubicBezTo>
                    <a:pt x="113" y="2"/>
                    <a:pt x="113" y="2"/>
                    <a:pt x="113" y="2"/>
                  </a:cubicBezTo>
                  <a:cubicBezTo>
                    <a:pt x="114" y="0"/>
                    <a:pt x="117" y="0"/>
                    <a:pt x="118" y="2"/>
                  </a:cubicBezTo>
                  <a:cubicBezTo>
                    <a:pt x="120" y="3"/>
                    <a:pt x="120" y="6"/>
                    <a:pt x="118" y="8"/>
                  </a:cubicBezTo>
                  <a:cubicBezTo>
                    <a:pt x="7" y="119"/>
                    <a:pt x="7" y="119"/>
                    <a:pt x="7" y="119"/>
                  </a:cubicBezTo>
                  <a:cubicBezTo>
                    <a:pt x="6" y="121"/>
                    <a:pt x="3" y="121"/>
                    <a:pt x="1" y="119"/>
                  </a:cubicBezTo>
                  <a:cubicBezTo>
                    <a:pt x="0" y="117"/>
                    <a:pt x="0" y="115"/>
                    <a:pt x="1"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04"/>
            <p:cNvSpPr/>
            <p:nvPr/>
          </p:nvSpPr>
          <p:spPr bwMode="auto">
            <a:xfrm>
              <a:off x="10618788" y="4259263"/>
              <a:ext cx="158750" cy="158750"/>
            </a:xfrm>
            <a:custGeom>
              <a:avLst/>
              <a:gdLst>
                <a:gd name="T0" fmla="*/ 1 w 121"/>
                <a:gd name="T1" fmla="*/ 114 h 121"/>
                <a:gd name="T2" fmla="*/ 113 w 121"/>
                <a:gd name="T3" fmla="*/ 2 h 121"/>
                <a:gd name="T4" fmla="*/ 118 w 121"/>
                <a:gd name="T5" fmla="*/ 2 h 121"/>
                <a:gd name="T6" fmla="*/ 119 w 121"/>
                <a:gd name="T7" fmla="*/ 3 h 121"/>
                <a:gd name="T8" fmla="*/ 119 w 121"/>
                <a:gd name="T9" fmla="*/ 7 h 121"/>
                <a:gd name="T10" fmla="*/ 7 w 121"/>
                <a:gd name="T11" fmla="*/ 120 h 121"/>
                <a:gd name="T12" fmla="*/ 2 w 121"/>
                <a:gd name="T13" fmla="*/ 120 h 121"/>
                <a:gd name="T14" fmla="*/ 1 w 121"/>
                <a:gd name="T15" fmla="*/ 119 h 121"/>
                <a:gd name="T16" fmla="*/ 1 w 121"/>
                <a:gd name="T17"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 y="114"/>
                  </a:moveTo>
                  <a:cubicBezTo>
                    <a:pt x="113" y="2"/>
                    <a:pt x="113" y="2"/>
                    <a:pt x="113" y="2"/>
                  </a:cubicBezTo>
                  <a:cubicBezTo>
                    <a:pt x="115" y="0"/>
                    <a:pt x="117" y="0"/>
                    <a:pt x="118" y="2"/>
                  </a:cubicBezTo>
                  <a:cubicBezTo>
                    <a:pt x="119" y="3"/>
                    <a:pt x="119" y="3"/>
                    <a:pt x="119" y="3"/>
                  </a:cubicBezTo>
                  <a:cubicBezTo>
                    <a:pt x="121" y="4"/>
                    <a:pt x="121" y="6"/>
                    <a:pt x="119" y="7"/>
                  </a:cubicBezTo>
                  <a:cubicBezTo>
                    <a:pt x="7" y="120"/>
                    <a:pt x="7" y="120"/>
                    <a:pt x="7" y="120"/>
                  </a:cubicBezTo>
                  <a:cubicBezTo>
                    <a:pt x="6" y="121"/>
                    <a:pt x="3" y="121"/>
                    <a:pt x="2" y="120"/>
                  </a:cubicBezTo>
                  <a:cubicBezTo>
                    <a:pt x="1" y="119"/>
                    <a:pt x="1" y="119"/>
                    <a:pt x="1" y="119"/>
                  </a:cubicBezTo>
                  <a:cubicBezTo>
                    <a:pt x="0" y="117"/>
                    <a:pt x="0" y="115"/>
                    <a:pt x="1" y="114"/>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06"/>
            <p:cNvSpPr/>
            <p:nvPr/>
          </p:nvSpPr>
          <p:spPr bwMode="auto">
            <a:xfrm>
              <a:off x="10604501" y="4244975"/>
              <a:ext cx="157163" cy="157163"/>
            </a:xfrm>
            <a:custGeom>
              <a:avLst/>
              <a:gdLst>
                <a:gd name="T0" fmla="*/ 1 w 120"/>
                <a:gd name="T1" fmla="*/ 113 h 120"/>
                <a:gd name="T2" fmla="*/ 113 w 120"/>
                <a:gd name="T3" fmla="*/ 2 h 120"/>
                <a:gd name="T4" fmla="*/ 118 w 120"/>
                <a:gd name="T5" fmla="*/ 2 h 120"/>
                <a:gd name="T6" fmla="*/ 118 w 120"/>
                <a:gd name="T7" fmla="*/ 8 h 120"/>
                <a:gd name="T8" fmla="*/ 7 w 120"/>
                <a:gd name="T9" fmla="*/ 119 h 120"/>
                <a:gd name="T10" fmla="*/ 1 w 120"/>
                <a:gd name="T11" fmla="*/ 119 h 120"/>
                <a:gd name="T12" fmla="*/ 1 w 120"/>
                <a:gd name="T13" fmla="*/ 113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 y="113"/>
                  </a:moveTo>
                  <a:cubicBezTo>
                    <a:pt x="113" y="2"/>
                    <a:pt x="113" y="2"/>
                    <a:pt x="113" y="2"/>
                  </a:cubicBezTo>
                  <a:cubicBezTo>
                    <a:pt x="114" y="0"/>
                    <a:pt x="117" y="0"/>
                    <a:pt x="118" y="2"/>
                  </a:cubicBezTo>
                  <a:cubicBezTo>
                    <a:pt x="120" y="3"/>
                    <a:pt x="120" y="6"/>
                    <a:pt x="118" y="8"/>
                  </a:cubicBezTo>
                  <a:cubicBezTo>
                    <a:pt x="7" y="119"/>
                    <a:pt x="7" y="119"/>
                    <a:pt x="7" y="119"/>
                  </a:cubicBezTo>
                  <a:cubicBezTo>
                    <a:pt x="6" y="120"/>
                    <a:pt x="3" y="120"/>
                    <a:pt x="1" y="119"/>
                  </a:cubicBezTo>
                  <a:cubicBezTo>
                    <a:pt x="0" y="117"/>
                    <a:pt x="0" y="115"/>
                    <a:pt x="1"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07"/>
            <p:cNvSpPr/>
            <p:nvPr/>
          </p:nvSpPr>
          <p:spPr bwMode="auto">
            <a:xfrm>
              <a:off x="10587038" y="4229100"/>
              <a:ext cx="157163" cy="157163"/>
            </a:xfrm>
            <a:custGeom>
              <a:avLst/>
              <a:gdLst>
                <a:gd name="T0" fmla="*/ 2 w 120"/>
                <a:gd name="T1" fmla="*/ 113 h 120"/>
                <a:gd name="T2" fmla="*/ 113 w 120"/>
                <a:gd name="T3" fmla="*/ 1 h 120"/>
                <a:gd name="T4" fmla="*/ 119 w 120"/>
                <a:gd name="T5" fmla="*/ 1 h 120"/>
                <a:gd name="T6" fmla="*/ 119 w 120"/>
                <a:gd name="T7" fmla="*/ 7 h 120"/>
                <a:gd name="T8" fmla="*/ 8 w 120"/>
                <a:gd name="T9" fmla="*/ 118 h 120"/>
                <a:gd name="T10" fmla="*/ 2 w 120"/>
                <a:gd name="T11" fmla="*/ 118 h 120"/>
                <a:gd name="T12" fmla="*/ 2 w 120"/>
                <a:gd name="T13" fmla="*/ 113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2" y="113"/>
                  </a:moveTo>
                  <a:cubicBezTo>
                    <a:pt x="113" y="1"/>
                    <a:pt x="113" y="1"/>
                    <a:pt x="113" y="1"/>
                  </a:cubicBezTo>
                  <a:cubicBezTo>
                    <a:pt x="115" y="0"/>
                    <a:pt x="117" y="0"/>
                    <a:pt x="119" y="1"/>
                  </a:cubicBezTo>
                  <a:cubicBezTo>
                    <a:pt x="120" y="3"/>
                    <a:pt x="120" y="6"/>
                    <a:pt x="119" y="7"/>
                  </a:cubicBezTo>
                  <a:cubicBezTo>
                    <a:pt x="8" y="118"/>
                    <a:pt x="8" y="118"/>
                    <a:pt x="8" y="118"/>
                  </a:cubicBezTo>
                  <a:cubicBezTo>
                    <a:pt x="6" y="120"/>
                    <a:pt x="3" y="120"/>
                    <a:pt x="2" y="118"/>
                  </a:cubicBezTo>
                  <a:cubicBezTo>
                    <a:pt x="0" y="117"/>
                    <a:pt x="0" y="114"/>
                    <a:pt x="2"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08"/>
            <p:cNvSpPr/>
            <p:nvPr/>
          </p:nvSpPr>
          <p:spPr bwMode="auto">
            <a:xfrm>
              <a:off x="10550526" y="4192588"/>
              <a:ext cx="158750" cy="157163"/>
            </a:xfrm>
            <a:custGeom>
              <a:avLst/>
              <a:gdLst>
                <a:gd name="T0" fmla="*/ 2 w 121"/>
                <a:gd name="T1" fmla="*/ 113 h 120"/>
                <a:gd name="T2" fmla="*/ 113 w 121"/>
                <a:gd name="T3" fmla="*/ 1 h 120"/>
                <a:gd name="T4" fmla="*/ 119 w 121"/>
                <a:gd name="T5" fmla="*/ 1 h 120"/>
                <a:gd name="T6" fmla="*/ 119 w 121"/>
                <a:gd name="T7" fmla="*/ 7 h 120"/>
                <a:gd name="T8" fmla="*/ 8 w 121"/>
                <a:gd name="T9" fmla="*/ 119 h 120"/>
                <a:gd name="T10" fmla="*/ 2 w 121"/>
                <a:gd name="T11" fmla="*/ 119 h 120"/>
                <a:gd name="T12" fmla="*/ 2 w 121"/>
                <a:gd name="T13" fmla="*/ 113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2" y="113"/>
                  </a:moveTo>
                  <a:cubicBezTo>
                    <a:pt x="113" y="1"/>
                    <a:pt x="113" y="1"/>
                    <a:pt x="113" y="1"/>
                  </a:cubicBezTo>
                  <a:cubicBezTo>
                    <a:pt x="115" y="0"/>
                    <a:pt x="117" y="0"/>
                    <a:pt x="119" y="1"/>
                  </a:cubicBezTo>
                  <a:cubicBezTo>
                    <a:pt x="121" y="3"/>
                    <a:pt x="121" y="6"/>
                    <a:pt x="119" y="7"/>
                  </a:cubicBezTo>
                  <a:cubicBezTo>
                    <a:pt x="8" y="119"/>
                    <a:pt x="8" y="119"/>
                    <a:pt x="8" y="119"/>
                  </a:cubicBezTo>
                  <a:cubicBezTo>
                    <a:pt x="6" y="120"/>
                    <a:pt x="4" y="120"/>
                    <a:pt x="2" y="119"/>
                  </a:cubicBezTo>
                  <a:cubicBezTo>
                    <a:pt x="0" y="117"/>
                    <a:pt x="0" y="114"/>
                    <a:pt x="2"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9"/>
            <p:cNvSpPr/>
            <p:nvPr/>
          </p:nvSpPr>
          <p:spPr bwMode="auto">
            <a:xfrm>
              <a:off x="10531476" y="4171950"/>
              <a:ext cx="157163" cy="158750"/>
            </a:xfrm>
            <a:custGeom>
              <a:avLst/>
              <a:gdLst>
                <a:gd name="T0" fmla="*/ 2 w 120"/>
                <a:gd name="T1" fmla="*/ 113 h 121"/>
                <a:gd name="T2" fmla="*/ 113 w 120"/>
                <a:gd name="T3" fmla="*/ 2 h 121"/>
                <a:gd name="T4" fmla="*/ 119 w 120"/>
                <a:gd name="T5" fmla="*/ 2 h 121"/>
                <a:gd name="T6" fmla="*/ 119 w 120"/>
                <a:gd name="T7" fmla="*/ 8 h 121"/>
                <a:gd name="T8" fmla="*/ 7 w 120"/>
                <a:gd name="T9" fmla="*/ 119 h 121"/>
                <a:gd name="T10" fmla="*/ 2 w 120"/>
                <a:gd name="T11" fmla="*/ 119 h 121"/>
                <a:gd name="T12" fmla="*/ 2 w 120"/>
                <a:gd name="T13" fmla="*/ 113 h 121"/>
              </a:gdLst>
              <a:ahLst/>
              <a:cxnLst>
                <a:cxn ang="0">
                  <a:pos x="T0" y="T1"/>
                </a:cxn>
                <a:cxn ang="0">
                  <a:pos x="T2" y="T3"/>
                </a:cxn>
                <a:cxn ang="0">
                  <a:pos x="T4" y="T5"/>
                </a:cxn>
                <a:cxn ang="0">
                  <a:pos x="T6" y="T7"/>
                </a:cxn>
                <a:cxn ang="0">
                  <a:pos x="T8" y="T9"/>
                </a:cxn>
                <a:cxn ang="0">
                  <a:pos x="T10" y="T11"/>
                </a:cxn>
                <a:cxn ang="0">
                  <a:pos x="T12" y="T13"/>
                </a:cxn>
              </a:cxnLst>
              <a:rect l="0" t="0" r="r" b="b"/>
              <a:pathLst>
                <a:path w="120" h="121">
                  <a:moveTo>
                    <a:pt x="2" y="113"/>
                  </a:moveTo>
                  <a:cubicBezTo>
                    <a:pt x="113" y="2"/>
                    <a:pt x="113" y="2"/>
                    <a:pt x="113" y="2"/>
                  </a:cubicBezTo>
                  <a:cubicBezTo>
                    <a:pt x="114" y="0"/>
                    <a:pt x="117" y="0"/>
                    <a:pt x="119" y="2"/>
                  </a:cubicBezTo>
                  <a:cubicBezTo>
                    <a:pt x="120" y="4"/>
                    <a:pt x="120" y="6"/>
                    <a:pt x="119" y="8"/>
                  </a:cubicBezTo>
                  <a:cubicBezTo>
                    <a:pt x="7" y="119"/>
                    <a:pt x="7" y="119"/>
                    <a:pt x="7" y="119"/>
                  </a:cubicBezTo>
                  <a:cubicBezTo>
                    <a:pt x="6" y="121"/>
                    <a:pt x="3" y="121"/>
                    <a:pt x="2" y="119"/>
                  </a:cubicBezTo>
                  <a:cubicBezTo>
                    <a:pt x="0" y="117"/>
                    <a:pt x="0" y="115"/>
                    <a:pt x="2" y="113"/>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0"/>
            <p:cNvSpPr/>
            <p:nvPr/>
          </p:nvSpPr>
          <p:spPr bwMode="auto">
            <a:xfrm>
              <a:off x="10417176" y="4046538"/>
              <a:ext cx="361950" cy="439738"/>
            </a:xfrm>
            <a:custGeom>
              <a:avLst/>
              <a:gdLst>
                <a:gd name="T0" fmla="*/ 139 w 228"/>
                <a:gd name="T1" fmla="*/ 277 h 277"/>
                <a:gd name="T2" fmla="*/ 19 w 228"/>
                <a:gd name="T3" fmla="*/ 227 h 277"/>
                <a:gd name="T4" fmla="*/ 0 w 228"/>
                <a:gd name="T5" fmla="*/ 181 h 277"/>
                <a:gd name="T6" fmla="*/ 75 w 228"/>
                <a:gd name="T7" fmla="*/ 0 h 277"/>
                <a:gd name="T8" fmla="*/ 228 w 228"/>
                <a:gd name="T9" fmla="*/ 64 h 277"/>
                <a:gd name="T10" fmla="*/ 139 w 228"/>
                <a:gd name="T11" fmla="*/ 277 h 277"/>
              </a:gdLst>
              <a:ahLst/>
              <a:cxnLst>
                <a:cxn ang="0">
                  <a:pos x="T0" y="T1"/>
                </a:cxn>
                <a:cxn ang="0">
                  <a:pos x="T2" y="T3"/>
                </a:cxn>
                <a:cxn ang="0">
                  <a:pos x="T4" y="T5"/>
                </a:cxn>
                <a:cxn ang="0">
                  <a:pos x="T6" y="T7"/>
                </a:cxn>
                <a:cxn ang="0">
                  <a:pos x="T8" y="T9"/>
                </a:cxn>
                <a:cxn ang="0">
                  <a:pos x="T10" y="T11"/>
                </a:cxn>
              </a:cxnLst>
              <a:rect l="0" t="0" r="r" b="b"/>
              <a:pathLst>
                <a:path w="228" h="277">
                  <a:moveTo>
                    <a:pt x="139" y="277"/>
                  </a:moveTo>
                  <a:lnTo>
                    <a:pt x="19" y="227"/>
                  </a:lnTo>
                  <a:lnTo>
                    <a:pt x="0" y="181"/>
                  </a:lnTo>
                  <a:lnTo>
                    <a:pt x="75" y="0"/>
                  </a:lnTo>
                  <a:lnTo>
                    <a:pt x="228" y="64"/>
                  </a:lnTo>
                  <a:lnTo>
                    <a:pt x="139" y="277"/>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11"/>
            <p:cNvSpPr/>
            <p:nvPr/>
          </p:nvSpPr>
          <p:spPr bwMode="auto">
            <a:xfrm>
              <a:off x="10417176" y="4333875"/>
              <a:ext cx="52388" cy="73025"/>
            </a:xfrm>
            <a:custGeom>
              <a:avLst/>
              <a:gdLst>
                <a:gd name="T0" fmla="*/ 19 w 33"/>
                <a:gd name="T1" fmla="*/ 46 h 46"/>
                <a:gd name="T2" fmla="*/ 33 w 33"/>
                <a:gd name="T3" fmla="*/ 13 h 46"/>
                <a:gd name="T4" fmla="*/ 0 w 33"/>
                <a:gd name="T5" fmla="*/ 0 h 46"/>
                <a:gd name="T6" fmla="*/ 19 w 33"/>
                <a:gd name="T7" fmla="*/ 46 h 46"/>
              </a:gdLst>
              <a:ahLst/>
              <a:cxnLst>
                <a:cxn ang="0">
                  <a:pos x="T0" y="T1"/>
                </a:cxn>
                <a:cxn ang="0">
                  <a:pos x="T2" y="T3"/>
                </a:cxn>
                <a:cxn ang="0">
                  <a:pos x="T4" y="T5"/>
                </a:cxn>
                <a:cxn ang="0">
                  <a:pos x="T6" y="T7"/>
                </a:cxn>
              </a:cxnLst>
              <a:rect l="0" t="0" r="r" b="b"/>
              <a:pathLst>
                <a:path w="33" h="46">
                  <a:moveTo>
                    <a:pt x="19" y="46"/>
                  </a:moveTo>
                  <a:lnTo>
                    <a:pt x="33" y="13"/>
                  </a:lnTo>
                  <a:lnTo>
                    <a:pt x="0" y="0"/>
                  </a:lnTo>
                  <a:lnTo>
                    <a:pt x="19" y="46"/>
                  </a:ln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12"/>
            <p:cNvSpPr/>
            <p:nvPr/>
          </p:nvSpPr>
          <p:spPr bwMode="auto">
            <a:xfrm>
              <a:off x="10452101" y="4313238"/>
              <a:ext cx="203200" cy="90488"/>
            </a:xfrm>
            <a:custGeom>
              <a:avLst/>
              <a:gdLst>
                <a:gd name="T0" fmla="*/ 6 w 155"/>
                <a:gd name="T1" fmla="*/ 1 h 69"/>
                <a:gd name="T2" fmla="*/ 152 w 155"/>
                <a:gd name="T3" fmla="*/ 61 h 69"/>
                <a:gd name="T4" fmla="*/ 154 w 155"/>
                <a:gd name="T5" fmla="*/ 66 h 69"/>
                <a:gd name="T6" fmla="*/ 149 w 155"/>
                <a:gd name="T7" fmla="*/ 69 h 69"/>
                <a:gd name="T8" fmla="*/ 3 w 155"/>
                <a:gd name="T9" fmla="*/ 8 h 69"/>
                <a:gd name="T10" fmla="*/ 1 w 155"/>
                <a:gd name="T11" fmla="*/ 3 h 69"/>
                <a:gd name="T12" fmla="*/ 6 w 155"/>
                <a:gd name="T13" fmla="*/ 1 h 69"/>
              </a:gdLst>
              <a:ahLst/>
              <a:cxnLst>
                <a:cxn ang="0">
                  <a:pos x="T0" y="T1"/>
                </a:cxn>
                <a:cxn ang="0">
                  <a:pos x="T2" y="T3"/>
                </a:cxn>
                <a:cxn ang="0">
                  <a:pos x="T4" y="T5"/>
                </a:cxn>
                <a:cxn ang="0">
                  <a:pos x="T6" y="T7"/>
                </a:cxn>
                <a:cxn ang="0">
                  <a:pos x="T8" y="T9"/>
                </a:cxn>
                <a:cxn ang="0">
                  <a:pos x="T10" y="T11"/>
                </a:cxn>
                <a:cxn ang="0">
                  <a:pos x="T12" y="T13"/>
                </a:cxn>
              </a:cxnLst>
              <a:rect l="0" t="0" r="r" b="b"/>
              <a:pathLst>
                <a:path w="155" h="69">
                  <a:moveTo>
                    <a:pt x="6" y="1"/>
                  </a:moveTo>
                  <a:cubicBezTo>
                    <a:pt x="152" y="61"/>
                    <a:pt x="152" y="61"/>
                    <a:pt x="152" y="61"/>
                  </a:cubicBezTo>
                  <a:cubicBezTo>
                    <a:pt x="154" y="62"/>
                    <a:pt x="155" y="64"/>
                    <a:pt x="154" y="66"/>
                  </a:cubicBezTo>
                  <a:cubicBezTo>
                    <a:pt x="153" y="68"/>
                    <a:pt x="151" y="69"/>
                    <a:pt x="149" y="69"/>
                  </a:cubicBezTo>
                  <a:cubicBezTo>
                    <a:pt x="3" y="8"/>
                    <a:pt x="3" y="8"/>
                    <a:pt x="3" y="8"/>
                  </a:cubicBezTo>
                  <a:cubicBezTo>
                    <a:pt x="1" y="7"/>
                    <a:pt x="0" y="5"/>
                    <a:pt x="1" y="3"/>
                  </a:cubicBezTo>
                  <a:cubicBezTo>
                    <a:pt x="2" y="1"/>
                    <a:pt x="4" y="0"/>
                    <a:pt x="6" y="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13"/>
            <p:cNvSpPr/>
            <p:nvPr/>
          </p:nvSpPr>
          <p:spPr bwMode="auto">
            <a:xfrm>
              <a:off x="10463213" y="4291013"/>
              <a:ext cx="201613" cy="90488"/>
            </a:xfrm>
            <a:custGeom>
              <a:avLst/>
              <a:gdLst>
                <a:gd name="T0" fmla="*/ 6 w 154"/>
                <a:gd name="T1" fmla="*/ 1 h 70"/>
                <a:gd name="T2" fmla="*/ 151 w 154"/>
                <a:gd name="T3" fmla="*/ 61 h 70"/>
                <a:gd name="T4" fmla="*/ 153 w 154"/>
                <a:gd name="T5" fmla="*/ 67 h 70"/>
                <a:gd name="T6" fmla="*/ 148 w 154"/>
                <a:gd name="T7" fmla="*/ 69 h 70"/>
                <a:gd name="T8" fmla="*/ 3 w 154"/>
                <a:gd name="T9" fmla="*/ 9 h 70"/>
                <a:gd name="T10" fmla="*/ 0 w 154"/>
                <a:gd name="T11" fmla="*/ 3 h 70"/>
                <a:gd name="T12" fmla="*/ 6 w 154"/>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154" h="70">
                  <a:moveTo>
                    <a:pt x="6" y="1"/>
                  </a:moveTo>
                  <a:cubicBezTo>
                    <a:pt x="151" y="61"/>
                    <a:pt x="151" y="61"/>
                    <a:pt x="151" y="61"/>
                  </a:cubicBezTo>
                  <a:cubicBezTo>
                    <a:pt x="153" y="62"/>
                    <a:pt x="154" y="65"/>
                    <a:pt x="153" y="67"/>
                  </a:cubicBezTo>
                  <a:cubicBezTo>
                    <a:pt x="152" y="69"/>
                    <a:pt x="150" y="70"/>
                    <a:pt x="148" y="69"/>
                  </a:cubicBezTo>
                  <a:cubicBezTo>
                    <a:pt x="3" y="9"/>
                    <a:pt x="3" y="9"/>
                    <a:pt x="3" y="9"/>
                  </a:cubicBezTo>
                  <a:cubicBezTo>
                    <a:pt x="1" y="8"/>
                    <a:pt x="0" y="5"/>
                    <a:pt x="0" y="3"/>
                  </a:cubicBezTo>
                  <a:cubicBezTo>
                    <a:pt x="1" y="1"/>
                    <a:pt x="4" y="0"/>
                    <a:pt x="6" y="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14"/>
            <p:cNvSpPr/>
            <p:nvPr/>
          </p:nvSpPr>
          <p:spPr bwMode="auto">
            <a:xfrm>
              <a:off x="10487026" y="4227513"/>
              <a:ext cx="203200" cy="92075"/>
            </a:xfrm>
            <a:custGeom>
              <a:avLst/>
              <a:gdLst>
                <a:gd name="T0" fmla="*/ 6 w 155"/>
                <a:gd name="T1" fmla="*/ 1 h 70"/>
                <a:gd name="T2" fmla="*/ 153 w 155"/>
                <a:gd name="T3" fmla="*/ 62 h 70"/>
                <a:gd name="T4" fmla="*/ 155 w 155"/>
                <a:gd name="T5" fmla="*/ 66 h 70"/>
                <a:gd name="T6" fmla="*/ 154 w 155"/>
                <a:gd name="T7" fmla="*/ 68 h 70"/>
                <a:gd name="T8" fmla="*/ 150 w 155"/>
                <a:gd name="T9" fmla="*/ 69 h 70"/>
                <a:gd name="T10" fmla="*/ 3 w 155"/>
                <a:gd name="T11" fmla="*/ 8 h 70"/>
                <a:gd name="T12" fmla="*/ 1 w 155"/>
                <a:gd name="T13" fmla="*/ 4 h 70"/>
                <a:gd name="T14" fmla="*/ 2 w 155"/>
                <a:gd name="T15" fmla="*/ 2 h 70"/>
                <a:gd name="T16" fmla="*/ 6 w 155"/>
                <a:gd name="T1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70">
                  <a:moveTo>
                    <a:pt x="6" y="1"/>
                  </a:moveTo>
                  <a:cubicBezTo>
                    <a:pt x="153" y="62"/>
                    <a:pt x="153" y="62"/>
                    <a:pt x="153" y="62"/>
                  </a:cubicBezTo>
                  <a:cubicBezTo>
                    <a:pt x="155" y="62"/>
                    <a:pt x="155" y="64"/>
                    <a:pt x="155" y="66"/>
                  </a:cubicBezTo>
                  <a:cubicBezTo>
                    <a:pt x="154" y="68"/>
                    <a:pt x="154" y="68"/>
                    <a:pt x="154" y="68"/>
                  </a:cubicBezTo>
                  <a:cubicBezTo>
                    <a:pt x="153" y="69"/>
                    <a:pt x="151" y="70"/>
                    <a:pt x="150" y="69"/>
                  </a:cubicBezTo>
                  <a:cubicBezTo>
                    <a:pt x="3" y="8"/>
                    <a:pt x="3" y="8"/>
                    <a:pt x="3" y="8"/>
                  </a:cubicBezTo>
                  <a:cubicBezTo>
                    <a:pt x="1" y="8"/>
                    <a:pt x="0" y="6"/>
                    <a:pt x="1" y="4"/>
                  </a:cubicBezTo>
                  <a:cubicBezTo>
                    <a:pt x="2" y="2"/>
                    <a:pt x="2" y="2"/>
                    <a:pt x="2" y="2"/>
                  </a:cubicBezTo>
                  <a:cubicBezTo>
                    <a:pt x="2" y="1"/>
                    <a:pt x="4" y="0"/>
                    <a:pt x="6" y="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15"/>
            <p:cNvSpPr/>
            <p:nvPr/>
          </p:nvSpPr>
          <p:spPr bwMode="auto">
            <a:xfrm>
              <a:off x="10496551" y="4208463"/>
              <a:ext cx="201613" cy="90488"/>
            </a:xfrm>
            <a:custGeom>
              <a:avLst/>
              <a:gdLst>
                <a:gd name="T0" fmla="*/ 6 w 154"/>
                <a:gd name="T1" fmla="*/ 1 h 70"/>
                <a:gd name="T2" fmla="*/ 151 w 154"/>
                <a:gd name="T3" fmla="*/ 62 h 70"/>
                <a:gd name="T4" fmla="*/ 153 w 154"/>
                <a:gd name="T5" fmla="*/ 67 h 70"/>
                <a:gd name="T6" fmla="*/ 148 w 154"/>
                <a:gd name="T7" fmla="*/ 69 h 70"/>
                <a:gd name="T8" fmla="*/ 3 w 154"/>
                <a:gd name="T9" fmla="*/ 9 h 70"/>
                <a:gd name="T10" fmla="*/ 1 w 154"/>
                <a:gd name="T11" fmla="*/ 4 h 70"/>
                <a:gd name="T12" fmla="*/ 6 w 154"/>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154" h="70">
                  <a:moveTo>
                    <a:pt x="6" y="1"/>
                  </a:moveTo>
                  <a:cubicBezTo>
                    <a:pt x="151" y="62"/>
                    <a:pt x="151" y="62"/>
                    <a:pt x="151" y="62"/>
                  </a:cubicBezTo>
                  <a:cubicBezTo>
                    <a:pt x="153" y="63"/>
                    <a:pt x="154" y="65"/>
                    <a:pt x="153" y="67"/>
                  </a:cubicBezTo>
                  <a:cubicBezTo>
                    <a:pt x="153" y="69"/>
                    <a:pt x="150" y="70"/>
                    <a:pt x="148" y="69"/>
                  </a:cubicBezTo>
                  <a:cubicBezTo>
                    <a:pt x="3" y="9"/>
                    <a:pt x="3" y="9"/>
                    <a:pt x="3" y="9"/>
                  </a:cubicBezTo>
                  <a:cubicBezTo>
                    <a:pt x="1" y="8"/>
                    <a:pt x="0" y="6"/>
                    <a:pt x="1" y="4"/>
                  </a:cubicBezTo>
                  <a:cubicBezTo>
                    <a:pt x="1" y="1"/>
                    <a:pt x="4" y="0"/>
                    <a:pt x="6" y="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16"/>
            <p:cNvSpPr/>
            <p:nvPr/>
          </p:nvSpPr>
          <p:spPr bwMode="auto">
            <a:xfrm>
              <a:off x="10504488" y="4186238"/>
              <a:ext cx="203200" cy="92075"/>
            </a:xfrm>
            <a:custGeom>
              <a:avLst/>
              <a:gdLst>
                <a:gd name="T0" fmla="*/ 7 w 155"/>
                <a:gd name="T1" fmla="*/ 1 h 70"/>
                <a:gd name="T2" fmla="*/ 152 w 155"/>
                <a:gd name="T3" fmla="*/ 61 h 70"/>
                <a:gd name="T4" fmla="*/ 154 w 155"/>
                <a:gd name="T5" fmla="*/ 67 h 70"/>
                <a:gd name="T6" fmla="*/ 149 w 155"/>
                <a:gd name="T7" fmla="*/ 69 h 70"/>
                <a:gd name="T8" fmla="*/ 4 w 155"/>
                <a:gd name="T9" fmla="*/ 9 h 70"/>
                <a:gd name="T10" fmla="*/ 1 w 155"/>
                <a:gd name="T11" fmla="*/ 3 h 70"/>
                <a:gd name="T12" fmla="*/ 7 w 155"/>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155" h="70">
                  <a:moveTo>
                    <a:pt x="7" y="1"/>
                  </a:moveTo>
                  <a:cubicBezTo>
                    <a:pt x="152" y="61"/>
                    <a:pt x="152" y="61"/>
                    <a:pt x="152" y="61"/>
                  </a:cubicBezTo>
                  <a:cubicBezTo>
                    <a:pt x="154" y="62"/>
                    <a:pt x="155" y="65"/>
                    <a:pt x="154" y="67"/>
                  </a:cubicBezTo>
                  <a:cubicBezTo>
                    <a:pt x="153" y="69"/>
                    <a:pt x="151" y="70"/>
                    <a:pt x="149" y="69"/>
                  </a:cubicBezTo>
                  <a:cubicBezTo>
                    <a:pt x="4" y="9"/>
                    <a:pt x="4" y="9"/>
                    <a:pt x="4" y="9"/>
                  </a:cubicBezTo>
                  <a:cubicBezTo>
                    <a:pt x="1" y="8"/>
                    <a:pt x="0" y="5"/>
                    <a:pt x="1" y="3"/>
                  </a:cubicBezTo>
                  <a:cubicBezTo>
                    <a:pt x="2" y="1"/>
                    <a:pt x="5" y="0"/>
                    <a:pt x="7" y="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17"/>
            <p:cNvSpPr/>
            <p:nvPr/>
          </p:nvSpPr>
          <p:spPr bwMode="auto">
            <a:xfrm>
              <a:off x="10525126" y="4140200"/>
              <a:ext cx="201613" cy="90488"/>
            </a:xfrm>
            <a:custGeom>
              <a:avLst/>
              <a:gdLst>
                <a:gd name="T0" fmla="*/ 6 w 154"/>
                <a:gd name="T1" fmla="*/ 1 h 69"/>
                <a:gd name="T2" fmla="*/ 151 w 154"/>
                <a:gd name="T3" fmla="*/ 61 h 69"/>
                <a:gd name="T4" fmla="*/ 153 w 154"/>
                <a:gd name="T5" fmla="*/ 66 h 69"/>
                <a:gd name="T6" fmla="*/ 148 w 154"/>
                <a:gd name="T7" fmla="*/ 68 h 69"/>
                <a:gd name="T8" fmla="*/ 3 w 154"/>
                <a:gd name="T9" fmla="*/ 8 h 69"/>
                <a:gd name="T10" fmla="*/ 0 w 154"/>
                <a:gd name="T11" fmla="*/ 3 h 69"/>
                <a:gd name="T12" fmla="*/ 6 w 154"/>
                <a:gd name="T13" fmla="*/ 1 h 69"/>
              </a:gdLst>
              <a:ahLst/>
              <a:cxnLst>
                <a:cxn ang="0">
                  <a:pos x="T0" y="T1"/>
                </a:cxn>
                <a:cxn ang="0">
                  <a:pos x="T2" y="T3"/>
                </a:cxn>
                <a:cxn ang="0">
                  <a:pos x="T4" y="T5"/>
                </a:cxn>
                <a:cxn ang="0">
                  <a:pos x="T6" y="T7"/>
                </a:cxn>
                <a:cxn ang="0">
                  <a:pos x="T8" y="T9"/>
                </a:cxn>
                <a:cxn ang="0">
                  <a:pos x="T10" y="T11"/>
                </a:cxn>
                <a:cxn ang="0">
                  <a:pos x="T12" y="T13"/>
                </a:cxn>
              </a:cxnLst>
              <a:rect l="0" t="0" r="r" b="b"/>
              <a:pathLst>
                <a:path w="154" h="69">
                  <a:moveTo>
                    <a:pt x="6" y="1"/>
                  </a:moveTo>
                  <a:cubicBezTo>
                    <a:pt x="151" y="61"/>
                    <a:pt x="151" y="61"/>
                    <a:pt x="151" y="61"/>
                  </a:cubicBezTo>
                  <a:cubicBezTo>
                    <a:pt x="153" y="62"/>
                    <a:pt x="154" y="64"/>
                    <a:pt x="153" y="66"/>
                  </a:cubicBezTo>
                  <a:cubicBezTo>
                    <a:pt x="152" y="68"/>
                    <a:pt x="150" y="69"/>
                    <a:pt x="148" y="68"/>
                  </a:cubicBezTo>
                  <a:cubicBezTo>
                    <a:pt x="3" y="8"/>
                    <a:pt x="3" y="8"/>
                    <a:pt x="3" y="8"/>
                  </a:cubicBezTo>
                  <a:cubicBezTo>
                    <a:pt x="1" y="7"/>
                    <a:pt x="0" y="5"/>
                    <a:pt x="0" y="3"/>
                  </a:cubicBezTo>
                  <a:cubicBezTo>
                    <a:pt x="1" y="1"/>
                    <a:pt x="4" y="0"/>
                    <a:pt x="6" y="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18"/>
            <p:cNvSpPr/>
            <p:nvPr/>
          </p:nvSpPr>
          <p:spPr bwMode="auto">
            <a:xfrm>
              <a:off x="10534651" y="4114800"/>
              <a:ext cx="203200" cy="90488"/>
            </a:xfrm>
            <a:custGeom>
              <a:avLst/>
              <a:gdLst>
                <a:gd name="T0" fmla="*/ 7 w 155"/>
                <a:gd name="T1" fmla="*/ 1 h 69"/>
                <a:gd name="T2" fmla="*/ 152 w 155"/>
                <a:gd name="T3" fmla="*/ 61 h 69"/>
                <a:gd name="T4" fmla="*/ 154 w 155"/>
                <a:gd name="T5" fmla="*/ 66 h 69"/>
                <a:gd name="T6" fmla="*/ 149 w 155"/>
                <a:gd name="T7" fmla="*/ 69 h 69"/>
                <a:gd name="T8" fmla="*/ 3 w 155"/>
                <a:gd name="T9" fmla="*/ 8 h 69"/>
                <a:gd name="T10" fmla="*/ 1 w 155"/>
                <a:gd name="T11" fmla="*/ 3 h 69"/>
                <a:gd name="T12" fmla="*/ 7 w 155"/>
                <a:gd name="T13" fmla="*/ 1 h 69"/>
              </a:gdLst>
              <a:ahLst/>
              <a:cxnLst>
                <a:cxn ang="0">
                  <a:pos x="T0" y="T1"/>
                </a:cxn>
                <a:cxn ang="0">
                  <a:pos x="T2" y="T3"/>
                </a:cxn>
                <a:cxn ang="0">
                  <a:pos x="T4" y="T5"/>
                </a:cxn>
                <a:cxn ang="0">
                  <a:pos x="T6" y="T7"/>
                </a:cxn>
                <a:cxn ang="0">
                  <a:pos x="T8" y="T9"/>
                </a:cxn>
                <a:cxn ang="0">
                  <a:pos x="T10" y="T11"/>
                </a:cxn>
                <a:cxn ang="0">
                  <a:pos x="T12" y="T13"/>
                </a:cxn>
              </a:cxnLst>
              <a:rect l="0" t="0" r="r" b="b"/>
              <a:pathLst>
                <a:path w="155" h="69">
                  <a:moveTo>
                    <a:pt x="7" y="1"/>
                  </a:moveTo>
                  <a:cubicBezTo>
                    <a:pt x="152" y="61"/>
                    <a:pt x="152" y="61"/>
                    <a:pt x="152" y="61"/>
                  </a:cubicBezTo>
                  <a:cubicBezTo>
                    <a:pt x="154" y="62"/>
                    <a:pt x="155" y="64"/>
                    <a:pt x="154" y="66"/>
                  </a:cubicBezTo>
                  <a:cubicBezTo>
                    <a:pt x="153" y="69"/>
                    <a:pt x="151" y="69"/>
                    <a:pt x="149" y="69"/>
                  </a:cubicBezTo>
                  <a:cubicBezTo>
                    <a:pt x="3" y="8"/>
                    <a:pt x="3" y="8"/>
                    <a:pt x="3" y="8"/>
                  </a:cubicBezTo>
                  <a:cubicBezTo>
                    <a:pt x="1" y="7"/>
                    <a:pt x="0" y="5"/>
                    <a:pt x="1" y="3"/>
                  </a:cubicBezTo>
                  <a:cubicBezTo>
                    <a:pt x="2" y="1"/>
                    <a:pt x="5" y="0"/>
                    <a:pt x="7" y="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19"/>
            <p:cNvSpPr/>
            <p:nvPr/>
          </p:nvSpPr>
          <p:spPr bwMode="auto">
            <a:xfrm>
              <a:off x="10663238" y="4014788"/>
              <a:ext cx="438150" cy="361950"/>
            </a:xfrm>
            <a:custGeom>
              <a:avLst/>
              <a:gdLst>
                <a:gd name="T0" fmla="*/ 276 w 276"/>
                <a:gd name="T1" fmla="*/ 89 h 228"/>
                <a:gd name="T2" fmla="*/ 227 w 276"/>
                <a:gd name="T3" fmla="*/ 209 h 228"/>
                <a:gd name="T4" fmla="*/ 181 w 276"/>
                <a:gd name="T5" fmla="*/ 228 h 228"/>
                <a:gd name="T6" fmla="*/ 0 w 276"/>
                <a:gd name="T7" fmla="*/ 154 h 228"/>
                <a:gd name="T8" fmla="*/ 63 w 276"/>
                <a:gd name="T9" fmla="*/ 0 h 228"/>
                <a:gd name="T10" fmla="*/ 276 w 276"/>
                <a:gd name="T11" fmla="*/ 89 h 228"/>
              </a:gdLst>
              <a:ahLst/>
              <a:cxnLst>
                <a:cxn ang="0">
                  <a:pos x="T0" y="T1"/>
                </a:cxn>
                <a:cxn ang="0">
                  <a:pos x="T2" y="T3"/>
                </a:cxn>
                <a:cxn ang="0">
                  <a:pos x="T4" y="T5"/>
                </a:cxn>
                <a:cxn ang="0">
                  <a:pos x="T6" y="T7"/>
                </a:cxn>
                <a:cxn ang="0">
                  <a:pos x="T8" y="T9"/>
                </a:cxn>
                <a:cxn ang="0">
                  <a:pos x="T10" y="T11"/>
                </a:cxn>
              </a:cxnLst>
              <a:rect l="0" t="0" r="r" b="b"/>
              <a:pathLst>
                <a:path w="276" h="228">
                  <a:moveTo>
                    <a:pt x="276" y="89"/>
                  </a:moveTo>
                  <a:lnTo>
                    <a:pt x="227" y="209"/>
                  </a:lnTo>
                  <a:lnTo>
                    <a:pt x="181" y="228"/>
                  </a:lnTo>
                  <a:lnTo>
                    <a:pt x="0" y="154"/>
                  </a:lnTo>
                  <a:lnTo>
                    <a:pt x="63" y="0"/>
                  </a:lnTo>
                  <a:lnTo>
                    <a:pt x="276" y="89"/>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20"/>
            <p:cNvSpPr/>
            <p:nvPr/>
          </p:nvSpPr>
          <p:spPr bwMode="auto">
            <a:xfrm>
              <a:off x="10950576" y="4325938"/>
              <a:ext cx="73025" cy="50800"/>
            </a:xfrm>
            <a:custGeom>
              <a:avLst/>
              <a:gdLst>
                <a:gd name="T0" fmla="*/ 46 w 46"/>
                <a:gd name="T1" fmla="*/ 13 h 32"/>
                <a:gd name="T2" fmla="*/ 13 w 46"/>
                <a:gd name="T3" fmla="*/ 0 h 32"/>
                <a:gd name="T4" fmla="*/ 0 w 46"/>
                <a:gd name="T5" fmla="*/ 32 h 32"/>
                <a:gd name="T6" fmla="*/ 46 w 46"/>
                <a:gd name="T7" fmla="*/ 13 h 32"/>
              </a:gdLst>
              <a:ahLst/>
              <a:cxnLst>
                <a:cxn ang="0">
                  <a:pos x="T0" y="T1"/>
                </a:cxn>
                <a:cxn ang="0">
                  <a:pos x="T2" y="T3"/>
                </a:cxn>
                <a:cxn ang="0">
                  <a:pos x="T4" y="T5"/>
                </a:cxn>
                <a:cxn ang="0">
                  <a:pos x="T6" y="T7"/>
                </a:cxn>
              </a:cxnLst>
              <a:rect l="0" t="0" r="r" b="b"/>
              <a:pathLst>
                <a:path w="46" h="32">
                  <a:moveTo>
                    <a:pt x="46" y="13"/>
                  </a:moveTo>
                  <a:lnTo>
                    <a:pt x="13" y="0"/>
                  </a:lnTo>
                  <a:lnTo>
                    <a:pt x="0" y="32"/>
                  </a:lnTo>
                  <a:lnTo>
                    <a:pt x="46" y="13"/>
                  </a:ln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21"/>
            <p:cNvSpPr/>
            <p:nvPr/>
          </p:nvSpPr>
          <p:spPr bwMode="auto">
            <a:xfrm>
              <a:off x="10929938" y="4138613"/>
              <a:ext cx="90488" cy="203200"/>
            </a:xfrm>
            <a:custGeom>
              <a:avLst/>
              <a:gdLst>
                <a:gd name="T0" fmla="*/ 1 w 69"/>
                <a:gd name="T1" fmla="*/ 149 h 155"/>
                <a:gd name="T2" fmla="*/ 61 w 69"/>
                <a:gd name="T3" fmla="*/ 3 h 155"/>
                <a:gd name="T4" fmla="*/ 66 w 69"/>
                <a:gd name="T5" fmla="*/ 1 h 155"/>
                <a:gd name="T6" fmla="*/ 68 w 69"/>
                <a:gd name="T7" fmla="*/ 7 h 155"/>
                <a:gd name="T8" fmla="*/ 8 w 69"/>
                <a:gd name="T9" fmla="*/ 152 h 155"/>
                <a:gd name="T10" fmla="*/ 3 w 69"/>
                <a:gd name="T11" fmla="*/ 154 h 155"/>
                <a:gd name="T12" fmla="*/ 1 w 69"/>
                <a:gd name="T13" fmla="*/ 149 h 155"/>
              </a:gdLst>
              <a:ahLst/>
              <a:cxnLst>
                <a:cxn ang="0">
                  <a:pos x="T0" y="T1"/>
                </a:cxn>
                <a:cxn ang="0">
                  <a:pos x="T2" y="T3"/>
                </a:cxn>
                <a:cxn ang="0">
                  <a:pos x="T4" y="T5"/>
                </a:cxn>
                <a:cxn ang="0">
                  <a:pos x="T6" y="T7"/>
                </a:cxn>
                <a:cxn ang="0">
                  <a:pos x="T8" y="T9"/>
                </a:cxn>
                <a:cxn ang="0">
                  <a:pos x="T10" y="T11"/>
                </a:cxn>
                <a:cxn ang="0">
                  <a:pos x="T12" y="T13"/>
                </a:cxn>
              </a:cxnLst>
              <a:rect l="0" t="0" r="r" b="b"/>
              <a:pathLst>
                <a:path w="69" h="155">
                  <a:moveTo>
                    <a:pt x="1" y="149"/>
                  </a:moveTo>
                  <a:cubicBezTo>
                    <a:pt x="61" y="3"/>
                    <a:pt x="61" y="3"/>
                    <a:pt x="61" y="3"/>
                  </a:cubicBezTo>
                  <a:cubicBezTo>
                    <a:pt x="62" y="1"/>
                    <a:pt x="64" y="0"/>
                    <a:pt x="66" y="1"/>
                  </a:cubicBezTo>
                  <a:cubicBezTo>
                    <a:pt x="68" y="2"/>
                    <a:pt x="69" y="4"/>
                    <a:pt x="68" y="7"/>
                  </a:cubicBezTo>
                  <a:cubicBezTo>
                    <a:pt x="8" y="152"/>
                    <a:pt x="8" y="152"/>
                    <a:pt x="8" y="152"/>
                  </a:cubicBezTo>
                  <a:cubicBezTo>
                    <a:pt x="7" y="154"/>
                    <a:pt x="5" y="155"/>
                    <a:pt x="3" y="154"/>
                  </a:cubicBezTo>
                  <a:cubicBezTo>
                    <a:pt x="1" y="153"/>
                    <a:pt x="0" y="151"/>
                    <a:pt x="1" y="149"/>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22"/>
            <p:cNvSpPr/>
            <p:nvPr/>
          </p:nvSpPr>
          <p:spPr bwMode="auto">
            <a:xfrm>
              <a:off x="10906126" y="4129088"/>
              <a:ext cx="92075" cy="203200"/>
            </a:xfrm>
            <a:custGeom>
              <a:avLst/>
              <a:gdLst>
                <a:gd name="T0" fmla="*/ 1 w 70"/>
                <a:gd name="T1" fmla="*/ 149 h 155"/>
                <a:gd name="T2" fmla="*/ 61 w 70"/>
                <a:gd name="T3" fmla="*/ 3 h 155"/>
                <a:gd name="T4" fmla="*/ 67 w 70"/>
                <a:gd name="T5" fmla="*/ 1 h 155"/>
                <a:gd name="T6" fmla="*/ 69 w 70"/>
                <a:gd name="T7" fmla="*/ 6 h 155"/>
                <a:gd name="T8" fmla="*/ 9 w 70"/>
                <a:gd name="T9" fmla="*/ 152 h 155"/>
                <a:gd name="T10" fmla="*/ 3 w 70"/>
                <a:gd name="T11" fmla="*/ 154 h 155"/>
                <a:gd name="T12" fmla="*/ 1 w 70"/>
                <a:gd name="T13" fmla="*/ 149 h 155"/>
              </a:gdLst>
              <a:ahLst/>
              <a:cxnLst>
                <a:cxn ang="0">
                  <a:pos x="T0" y="T1"/>
                </a:cxn>
                <a:cxn ang="0">
                  <a:pos x="T2" y="T3"/>
                </a:cxn>
                <a:cxn ang="0">
                  <a:pos x="T4" y="T5"/>
                </a:cxn>
                <a:cxn ang="0">
                  <a:pos x="T6" y="T7"/>
                </a:cxn>
                <a:cxn ang="0">
                  <a:pos x="T8" y="T9"/>
                </a:cxn>
                <a:cxn ang="0">
                  <a:pos x="T10" y="T11"/>
                </a:cxn>
                <a:cxn ang="0">
                  <a:pos x="T12" y="T13"/>
                </a:cxn>
              </a:cxnLst>
              <a:rect l="0" t="0" r="r" b="b"/>
              <a:pathLst>
                <a:path w="70" h="155">
                  <a:moveTo>
                    <a:pt x="1" y="149"/>
                  </a:moveTo>
                  <a:cubicBezTo>
                    <a:pt x="61" y="3"/>
                    <a:pt x="61" y="3"/>
                    <a:pt x="61" y="3"/>
                  </a:cubicBezTo>
                  <a:cubicBezTo>
                    <a:pt x="62" y="1"/>
                    <a:pt x="65" y="0"/>
                    <a:pt x="67" y="1"/>
                  </a:cubicBezTo>
                  <a:cubicBezTo>
                    <a:pt x="69" y="2"/>
                    <a:pt x="70" y="4"/>
                    <a:pt x="69" y="6"/>
                  </a:cubicBezTo>
                  <a:cubicBezTo>
                    <a:pt x="9" y="152"/>
                    <a:pt x="9" y="152"/>
                    <a:pt x="9" y="152"/>
                  </a:cubicBezTo>
                  <a:cubicBezTo>
                    <a:pt x="8" y="154"/>
                    <a:pt x="6" y="155"/>
                    <a:pt x="3" y="154"/>
                  </a:cubicBezTo>
                  <a:cubicBezTo>
                    <a:pt x="1" y="153"/>
                    <a:pt x="0" y="151"/>
                    <a:pt x="1" y="149"/>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23"/>
            <p:cNvSpPr/>
            <p:nvPr/>
          </p:nvSpPr>
          <p:spPr bwMode="auto">
            <a:xfrm>
              <a:off x="10844213" y="4103688"/>
              <a:ext cx="92075" cy="201613"/>
            </a:xfrm>
            <a:custGeom>
              <a:avLst/>
              <a:gdLst>
                <a:gd name="T0" fmla="*/ 1 w 70"/>
                <a:gd name="T1" fmla="*/ 150 h 155"/>
                <a:gd name="T2" fmla="*/ 62 w 70"/>
                <a:gd name="T3" fmla="*/ 3 h 155"/>
                <a:gd name="T4" fmla="*/ 66 w 70"/>
                <a:gd name="T5" fmla="*/ 1 h 155"/>
                <a:gd name="T6" fmla="*/ 67 w 70"/>
                <a:gd name="T7" fmla="*/ 1 h 155"/>
                <a:gd name="T8" fmla="*/ 69 w 70"/>
                <a:gd name="T9" fmla="*/ 6 h 155"/>
                <a:gd name="T10" fmla="*/ 8 w 70"/>
                <a:gd name="T11" fmla="*/ 153 h 155"/>
                <a:gd name="T12" fmla="*/ 4 w 70"/>
                <a:gd name="T13" fmla="*/ 154 h 155"/>
                <a:gd name="T14" fmla="*/ 3 w 70"/>
                <a:gd name="T15" fmla="*/ 154 h 155"/>
                <a:gd name="T16" fmla="*/ 1 w 70"/>
                <a:gd name="T17" fmla="*/ 15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55">
                  <a:moveTo>
                    <a:pt x="1" y="150"/>
                  </a:moveTo>
                  <a:cubicBezTo>
                    <a:pt x="62" y="3"/>
                    <a:pt x="62" y="3"/>
                    <a:pt x="62" y="3"/>
                  </a:cubicBezTo>
                  <a:cubicBezTo>
                    <a:pt x="62" y="1"/>
                    <a:pt x="64" y="0"/>
                    <a:pt x="66" y="1"/>
                  </a:cubicBezTo>
                  <a:cubicBezTo>
                    <a:pt x="67" y="1"/>
                    <a:pt x="67" y="1"/>
                    <a:pt x="67" y="1"/>
                  </a:cubicBezTo>
                  <a:cubicBezTo>
                    <a:pt x="69" y="2"/>
                    <a:pt x="70" y="4"/>
                    <a:pt x="69" y="6"/>
                  </a:cubicBezTo>
                  <a:cubicBezTo>
                    <a:pt x="8" y="153"/>
                    <a:pt x="8" y="153"/>
                    <a:pt x="8" y="153"/>
                  </a:cubicBezTo>
                  <a:cubicBezTo>
                    <a:pt x="8" y="154"/>
                    <a:pt x="6" y="155"/>
                    <a:pt x="4" y="154"/>
                  </a:cubicBezTo>
                  <a:cubicBezTo>
                    <a:pt x="3" y="154"/>
                    <a:pt x="3" y="154"/>
                    <a:pt x="3" y="154"/>
                  </a:cubicBezTo>
                  <a:cubicBezTo>
                    <a:pt x="1" y="153"/>
                    <a:pt x="0" y="151"/>
                    <a:pt x="1" y="150"/>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24"/>
            <p:cNvSpPr/>
            <p:nvPr/>
          </p:nvSpPr>
          <p:spPr bwMode="auto">
            <a:xfrm>
              <a:off x="10825163" y="4095750"/>
              <a:ext cx="90488" cy="203200"/>
            </a:xfrm>
            <a:custGeom>
              <a:avLst/>
              <a:gdLst>
                <a:gd name="T0" fmla="*/ 0 w 69"/>
                <a:gd name="T1" fmla="*/ 149 h 155"/>
                <a:gd name="T2" fmla="*/ 60 w 69"/>
                <a:gd name="T3" fmla="*/ 3 h 155"/>
                <a:gd name="T4" fmla="*/ 66 w 69"/>
                <a:gd name="T5" fmla="*/ 1 h 155"/>
                <a:gd name="T6" fmla="*/ 68 w 69"/>
                <a:gd name="T7" fmla="*/ 6 h 155"/>
                <a:gd name="T8" fmla="*/ 8 w 69"/>
                <a:gd name="T9" fmla="*/ 152 h 155"/>
                <a:gd name="T10" fmla="*/ 3 w 69"/>
                <a:gd name="T11" fmla="*/ 154 h 155"/>
                <a:gd name="T12" fmla="*/ 0 w 69"/>
                <a:gd name="T13" fmla="*/ 149 h 155"/>
              </a:gdLst>
              <a:ahLst/>
              <a:cxnLst>
                <a:cxn ang="0">
                  <a:pos x="T0" y="T1"/>
                </a:cxn>
                <a:cxn ang="0">
                  <a:pos x="T2" y="T3"/>
                </a:cxn>
                <a:cxn ang="0">
                  <a:pos x="T4" y="T5"/>
                </a:cxn>
                <a:cxn ang="0">
                  <a:pos x="T6" y="T7"/>
                </a:cxn>
                <a:cxn ang="0">
                  <a:pos x="T8" y="T9"/>
                </a:cxn>
                <a:cxn ang="0">
                  <a:pos x="T10" y="T11"/>
                </a:cxn>
                <a:cxn ang="0">
                  <a:pos x="T12" y="T13"/>
                </a:cxn>
              </a:cxnLst>
              <a:rect l="0" t="0" r="r" b="b"/>
              <a:pathLst>
                <a:path w="69" h="155">
                  <a:moveTo>
                    <a:pt x="0" y="149"/>
                  </a:moveTo>
                  <a:cubicBezTo>
                    <a:pt x="60" y="3"/>
                    <a:pt x="60" y="3"/>
                    <a:pt x="60" y="3"/>
                  </a:cubicBezTo>
                  <a:cubicBezTo>
                    <a:pt x="61" y="1"/>
                    <a:pt x="64" y="0"/>
                    <a:pt x="66" y="1"/>
                  </a:cubicBezTo>
                  <a:cubicBezTo>
                    <a:pt x="68" y="2"/>
                    <a:pt x="69" y="4"/>
                    <a:pt x="68" y="6"/>
                  </a:cubicBezTo>
                  <a:cubicBezTo>
                    <a:pt x="8" y="152"/>
                    <a:pt x="8" y="152"/>
                    <a:pt x="8" y="152"/>
                  </a:cubicBezTo>
                  <a:cubicBezTo>
                    <a:pt x="7" y="154"/>
                    <a:pt x="5" y="155"/>
                    <a:pt x="3" y="154"/>
                  </a:cubicBezTo>
                  <a:cubicBezTo>
                    <a:pt x="1" y="153"/>
                    <a:pt x="0" y="151"/>
                    <a:pt x="0" y="149"/>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25"/>
            <p:cNvSpPr/>
            <p:nvPr/>
          </p:nvSpPr>
          <p:spPr bwMode="auto">
            <a:xfrm>
              <a:off x="10802938" y="4086225"/>
              <a:ext cx="92075" cy="203200"/>
            </a:xfrm>
            <a:custGeom>
              <a:avLst/>
              <a:gdLst>
                <a:gd name="T0" fmla="*/ 1 w 70"/>
                <a:gd name="T1" fmla="*/ 149 h 155"/>
                <a:gd name="T2" fmla="*/ 61 w 70"/>
                <a:gd name="T3" fmla="*/ 3 h 155"/>
                <a:gd name="T4" fmla="*/ 66 w 70"/>
                <a:gd name="T5" fmla="*/ 1 h 155"/>
                <a:gd name="T6" fmla="*/ 69 w 70"/>
                <a:gd name="T7" fmla="*/ 7 h 155"/>
                <a:gd name="T8" fmla="*/ 9 w 70"/>
                <a:gd name="T9" fmla="*/ 152 h 155"/>
                <a:gd name="T10" fmla="*/ 3 w 70"/>
                <a:gd name="T11" fmla="*/ 154 h 155"/>
                <a:gd name="T12" fmla="*/ 1 w 70"/>
                <a:gd name="T13" fmla="*/ 149 h 155"/>
              </a:gdLst>
              <a:ahLst/>
              <a:cxnLst>
                <a:cxn ang="0">
                  <a:pos x="T0" y="T1"/>
                </a:cxn>
                <a:cxn ang="0">
                  <a:pos x="T2" y="T3"/>
                </a:cxn>
                <a:cxn ang="0">
                  <a:pos x="T4" y="T5"/>
                </a:cxn>
                <a:cxn ang="0">
                  <a:pos x="T6" y="T7"/>
                </a:cxn>
                <a:cxn ang="0">
                  <a:pos x="T8" y="T9"/>
                </a:cxn>
                <a:cxn ang="0">
                  <a:pos x="T10" y="T11"/>
                </a:cxn>
                <a:cxn ang="0">
                  <a:pos x="T12" y="T13"/>
                </a:cxn>
              </a:cxnLst>
              <a:rect l="0" t="0" r="r" b="b"/>
              <a:pathLst>
                <a:path w="70" h="155">
                  <a:moveTo>
                    <a:pt x="1" y="149"/>
                  </a:moveTo>
                  <a:cubicBezTo>
                    <a:pt x="61" y="3"/>
                    <a:pt x="61" y="3"/>
                    <a:pt x="61" y="3"/>
                  </a:cubicBezTo>
                  <a:cubicBezTo>
                    <a:pt x="62" y="1"/>
                    <a:pt x="64" y="0"/>
                    <a:pt x="66" y="1"/>
                  </a:cubicBezTo>
                  <a:cubicBezTo>
                    <a:pt x="69" y="2"/>
                    <a:pt x="70" y="5"/>
                    <a:pt x="69" y="7"/>
                  </a:cubicBezTo>
                  <a:cubicBezTo>
                    <a:pt x="9" y="152"/>
                    <a:pt x="9" y="152"/>
                    <a:pt x="9" y="152"/>
                  </a:cubicBezTo>
                  <a:cubicBezTo>
                    <a:pt x="8" y="154"/>
                    <a:pt x="5" y="155"/>
                    <a:pt x="3" y="154"/>
                  </a:cubicBezTo>
                  <a:cubicBezTo>
                    <a:pt x="1" y="153"/>
                    <a:pt x="0" y="151"/>
                    <a:pt x="1" y="149"/>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26"/>
            <p:cNvSpPr/>
            <p:nvPr/>
          </p:nvSpPr>
          <p:spPr bwMode="auto">
            <a:xfrm>
              <a:off x="10756901" y="4067175"/>
              <a:ext cx="88900" cy="201613"/>
            </a:xfrm>
            <a:custGeom>
              <a:avLst/>
              <a:gdLst>
                <a:gd name="T0" fmla="*/ 1 w 69"/>
                <a:gd name="T1" fmla="*/ 149 h 155"/>
                <a:gd name="T2" fmla="*/ 61 w 69"/>
                <a:gd name="T3" fmla="*/ 3 h 155"/>
                <a:gd name="T4" fmla="*/ 66 w 69"/>
                <a:gd name="T5" fmla="*/ 1 h 155"/>
                <a:gd name="T6" fmla="*/ 68 w 69"/>
                <a:gd name="T7" fmla="*/ 7 h 155"/>
                <a:gd name="T8" fmla="*/ 8 w 69"/>
                <a:gd name="T9" fmla="*/ 152 h 155"/>
                <a:gd name="T10" fmla="*/ 3 w 69"/>
                <a:gd name="T11" fmla="*/ 154 h 155"/>
                <a:gd name="T12" fmla="*/ 1 w 69"/>
                <a:gd name="T13" fmla="*/ 149 h 155"/>
              </a:gdLst>
              <a:ahLst/>
              <a:cxnLst>
                <a:cxn ang="0">
                  <a:pos x="T0" y="T1"/>
                </a:cxn>
                <a:cxn ang="0">
                  <a:pos x="T2" y="T3"/>
                </a:cxn>
                <a:cxn ang="0">
                  <a:pos x="T4" y="T5"/>
                </a:cxn>
                <a:cxn ang="0">
                  <a:pos x="T6" y="T7"/>
                </a:cxn>
                <a:cxn ang="0">
                  <a:pos x="T8" y="T9"/>
                </a:cxn>
                <a:cxn ang="0">
                  <a:pos x="T10" y="T11"/>
                </a:cxn>
                <a:cxn ang="0">
                  <a:pos x="T12" y="T13"/>
                </a:cxn>
              </a:cxnLst>
              <a:rect l="0" t="0" r="r" b="b"/>
              <a:pathLst>
                <a:path w="69" h="155">
                  <a:moveTo>
                    <a:pt x="1" y="149"/>
                  </a:moveTo>
                  <a:cubicBezTo>
                    <a:pt x="61" y="3"/>
                    <a:pt x="61" y="3"/>
                    <a:pt x="61" y="3"/>
                  </a:cubicBezTo>
                  <a:cubicBezTo>
                    <a:pt x="62" y="1"/>
                    <a:pt x="64" y="0"/>
                    <a:pt x="66" y="1"/>
                  </a:cubicBezTo>
                  <a:cubicBezTo>
                    <a:pt x="68" y="2"/>
                    <a:pt x="69" y="4"/>
                    <a:pt x="68" y="7"/>
                  </a:cubicBezTo>
                  <a:cubicBezTo>
                    <a:pt x="8" y="152"/>
                    <a:pt x="8" y="152"/>
                    <a:pt x="8" y="152"/>
                  </a:cubicBezTo>
                  <a:cubicBezTo>
                    <a:pt x="7" y="154"/>
                    <a:pt x="5" y="155"/>
                    <a:pt x="3" y="154"/>
                  </a:cubicBezTo>
                  <a:cubicBezTo>
                    <a:pt x="1" y="153"/>
                    <a:pt x="0" y="151"/>
                    <a:pt x="1" y="149"/>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27"/>
            <p:cNvSpPr/>
            <p:nvPr/>
          </p:nvSpPr>
          <p:spPr bwMode="auto">
            <a:xfrm>
              <a:off x="10731501" y="4057650"/>
              <a:ext cx="90488" cy="201613"/>
            </a:xfrm>
            <a:custGeom>
              <a:avLst/>
              <a:gdLst>
                <a:gd name="T0" fmla="*/ 1 w 69"/>
                <a:gd name="T1" fmla="*/ 148 h 154"/>
                <a:gd name="T2" fmla="*/ 61 w 69"/>
                <a:gd name="T3" fmla="*/ 3 h 154"/>
                <a:gd name="T4" fmla="*/ 66 w 69"/>
                <a:gd name="T5" fmla="*/ 0 h 154"/>
                <a:gd name="T6" fmla="*/ 68 w 69"/>
                <a:gd name="T7" fmla="*/ 6 h 154"/>
                <a:gd name="T8" fmla="*/ 8 w 69"/>
                <a:gd name="T9" fmla="*/ 151 h 154"/>
                <a:gd name="T10" fmla="*/ 3 w 69"/>
                <a:gd name="T11" fmla="*/ 153 h 154"/>
                <a:gd name="T12" fmla="*/ 1 w 69"/>
                <a:gd name="T13" fmla="*/ 148 h 154"/>
              </a:gdLst>
              <a:ahLst/>
              <a:cxnLst>
                <a:cxn ang="0">
                  <a:pos x="T0" y="T1"/>
                </a:cxn>
                <a:cxn ang="0">
                  <a:pos x="T2" y="T3"/>
                </a:cxn>
                <a:cxn ang="0">
                  <a:pos x="T4" y="T5"/>
                </a:cxn>
                <a:cxn ang="0">
                  <a:pos x="T6" y="T7"/>
                </a:cxn>
                <a:cxn ang="0">
                  <a:pos x="T8" y="T9"/>
                </a:cxn>
                <a:cxn ang="0">
                  <a:pos x="T10" y="T11"/>
                </a:cxn>
                <a:cxn ang="0">
                  <a:pos x="T12" y="T13"/>
                </a:cxn>
              </a:cxnLst>
              <a:rect l="0" t="0" r="r" b="b"/>
              <a:pathLst>
                <a:path w="69" h="154">
                  <a:moveTo>
                    <a:pt x="1" y="148"/>
                  </a:moveTo>
                  <a:cubicBezTo>
                    <a:pt x="61" y="3"/>
                    <a:pt x="61" y="3"/>
                    <a:pt x="61" y="3"/>
                  </a:cubicBezTo>
                  <a:cubicBezTo>
                    <a:pt x="62" y="1"/>
                    <a:pt x="64" y="0"/>
                    <a:pt x="66" y="0"/>
                  </a:cubicBezTo>
                  <a:cubicBezTo>
                    <a:pt x="68" y="1"/>
                    <a:pt x="69" y="4"/>
                    <a:pt x="68" y="6"/>
                  </a:cubicBezTo>
                  <a:cubicBezTo>
                    <a:pt x="8" y="151"/>
                    <a:pt x="8" y="151"/>
                    <a:pt x="8" y="151"/>
                  </a:cubicBezTo>
                  <a:cubicBezTo>
                    <a:pt x="7" y="153"/>
                    <a:pt x="5" y="154"/>
                    <a:pt x="3" y="153"/>
                  </a:cubicBezTo>
                  <a:cubicBezTo>
                    <a:pt x="1" y="153"/>
                    <a:pt x="0" y="150"/>
                    <a:pt x="1" y="148"/>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28"/>
            <p:cNvSpPr/>
            <p:nvPr/>
          </p:nvSpPr>
          <p:spPr bwMode="auto">
            <a:xfrm>
              <a:off x="10539413" y="4073525"/>
              <a:ext cx="357188" cy="481013"/>
            </a:xfrm>
            <a:custGeom>
              <a:avLst/>
              <a:gdLst>
                <a:gd name="T0" fmla="*/ 225 w 225"/>
                <a:gd name="T1" fmla="*/ 295 h 303"/>
                <a:gd name="T2" fmla="*/ 59 w 225"/>
                <a:gd name="T3" fmla="*/ 303 h 303"/>
                <a:gd name="T4" fmla="*/ 11 w 225"/>
                <a:gd name="T5" fmla="*/ 260 h 303"/>
                <a:gd name="T6" fmla="*/ 0 w 225"/>
                <a:gd name="T7" fmla="*/ 11 h 303"/>
                <a:gd name="T8" fmla="*/ 211 w 225"/>
                <a:gd name="T9" fmla="*/ 0 h 303"/>
                <a:gd name="T10" fmla="*/ 225 w 225"/>
                <a:gd name="T11" fmla="*/ 295 h 303"/>
              </a:gdLst>
              <a:ahLst/>
              <a:cxnLst>
                <a:cxn ang="0">
                  <a:pos x="T0" y="T1"/>
                </a:cxn>
                <a:cxn ang="0">
                  <a:pos x="T2" y="T3"/>
                </a:cxn>
                <a:cxn ang="0">
                  <a:pos x="T4" y="T5"/>
                </a:cxn>
                <a:cxn ang="0">
                  <a:pos x="T6" y="T7"/>
                </a:cxn>
                <a:cxn ang="0">
                  <a:pos x="T8" y="T9"/>
                </a:cxn>
                <a:cxn ang="0">
                  <a:pos x="T10" y="T11"/>
                </a:cxn>
              </a:cxnLst>
              <a:rect l="0" t="0" r="r" b="b"/>
              <a:pathLst>
                <a:path w="225" h="303">
                  <a:moveTo>
                    <a:pt x="225" y="295"/>
                  </a:moveTo>
                  <a:lnTo>
                    <a:pt x="59" y="303"/>
                  </a:lnTo>
                  <a:lnTo>
                    <a:pt x="11" y="260"/>
                  </a:lnTo>
                  <a:lnTo>
                    <a:pt x="0" y="11"/>
                  </a:lnTo>
                  <a:lnTo>
                    <a:pt x="211" y="0"/>
                  </a:lnTo>
                  <a:lnTo>
                    <a:pt x="225" y="295"/>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29"/>
            <p:cNvSpPr/>
            <p:nvPr/>
          </p:nvSpPr>
          <p:spPr bwMode="auto">
            <a:xfrm>
              <a:off x="10556876" y="4483100"/>
              <a:ext cx="76200" cy="71438"/>
            </a:xfrm>
            <a:custGeom>
              <a:avLst/>
              <a:gdLst>
                <a:gd name="T0" fmla="*/ 48 w 48"/>
                <a:gd name="T1" fmla="*/ 45 h 45"/>
                <a:gd name="T2" fmla="*/ 45 w 48"/>
                <a:gd name="T3" fmla="*/ 0 h 45"/>
                <a:gd name="T4" fmla="*/ 0 w 48"/>
                <a:gd name="T5" fmla="*/ 2 h 45"/>
                <a:gd name="T6" fmla="*/ 48 w 48"/>
                <a:gd name="T7" fmla="*/ 45 h 45"/>
              </a:gdLst>
              <a:ahLst/>
              <a:cxnLst>
                <a:cxn ang="0">
                  <a:pos x="T0" y="T1"/>
                </a:cxn>
                <a:cxn ang="0">
                  <a:pos x="T2" y="T3"/>
                </a:cxn>
                <a:cxn ang="0">
                  <a:pos x="T4" y="T5"/>
                </a:cxn>
                <a:cxn ang="0">
                  <a:pos x="T6" y="T7"/>
                </a:cxn>
              </a:cxnLst>
              <a:rect l="0" t="0" r="r" b="b"/>
              <a:pathLst>
                <a:path w="48" h="45">
                  <a:moveTo>
                    <a:pt x="48" y="45"/>
                  </a:moveTo>
                  <a:lnTo>
                    <a:pt x="45" y="0"/>
                  </a:lnTo>
                  <a:lnTo>
                    <a:pt x="0" y="2"/>
                  </a:lnTo>
                  <a:lnTo>
                    <a:pt x="48" y="45"/>
                  </a:ln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0"/>
            <p:cNvSpPr/>
            <p:nvPr/>
          </p:nvSpPr>
          <p:spPr bwMode="auto">
            <a:xfrm>
              <a:off x="10591801" y="4427538"/>
              <a:ext cx="276225" cy="28575"/>
            </a:xfrm>
            <a:custGeom>
              <a:avLst/>
              <a:gdLst>
                <a:gd name="T0" fmla="*/ 5 w 212"/>
                <a:gd name="T1" fmla="*/ 10 h 21"/>
                <a:gd name="T2" fmla="*/ 206 w 212"/>
                <a:gd name="T3" fmla="*/ 0 h 21"/>
                <a:gd name="T4" fmla="*/ 212 w 212"/>
                <a:gd name="T5" fmla="*/ 5 h 21"/>
                <a:gd name="T6" fmla="*/ 207 w 212"/>
                <a:gd name="T7" fmla="*/ 11 h 21"/>
                <a:gd name="T8" fmla="*/ 6 w 212"/>
                <a:gd name="T9" fmla="*/ 20 h 21"/>
                <a:gd name="T10" fmla="*/ 0 w 212"/>
                <a:gd name="T11" fmla="*/ 16 h 21"/>
                <a:gd name="T12" fmla="*/ 5 w 212"/>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212" h="21">
                  <a:moveTo>
                    <a:pt x="5" y="10"/>
                  </a:moveTo>
                  <a:cubicBezTo>
                    <a:pt x="206" y="0"/>
                    <a:pt x="206" y="0"/>
                    <a:pt x="206" y="0"/>
                  </a:cubicBezTo>
                  <a:cubicBezTo>
                    <a:pt x="209" y="0"/>
                    <a:pt x="211" y="2"/>
                    <a:pt x="212" y="5"/>
                  </a:cubicBezTo>
                  <a:cubicBezTo>
                    <a:pt x="212" y="8"/>
                    <a:pt x="210" y="10"/>
                    <a:pt x="207" y="11"/>
                  </a:cubicBezTo>
                  <a:cubicBezTo>
                    <a:pt x="6" y="20"/>
                    <a:pt x="6" y="20"/>
                    <a:pt x="6" y="20"/>
                  </a:cubicBezTo>
                  <a:cubicBezTo>
                    <a:pt x="3" y="21"/>
                    <a:pt x="1" y="18"/>
                    <a:pt x="0" y="16"/>
                  </a:cubicBezTo>
                  <a:cubicBezTo>
                    <a:pt x="0" y="13"/>
                    <a:pt x="3" y="10"/>
                    <a:pt x="5" y="10"/>
                  </a:cubicBezTo>
                  <a:close/>
                </a:path>
              </a:pathLst>
            </a:custGeom>
            <a:solidFill>
              <a:srgbClr val="EE2C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1"/>
            <p:cNvSpPr/>
            <p:nvPr/>
          </p:nvSpPr>
          <p:spPr bwMode="auto">
            <a:xfrm>
              <a:off x="10590213" y="4395788"/>
              <a:ext cx="277813" cy="26988"/>
            </a:xfrm>
            <a:custGeom>
              <a:avLst/>
              <a:gdLst>
                <a:gd name="T0" fmla="*/ 5 w 212"/>
                <a:gd name="T1" fmla="*/ 10 h 20"/>
                <a:gd name="T2" fmla="*/ 206 w 212"/>
                <a:gd name="T3" fmla="*/ 0 h 20"/>
                <a:gd name="T4" fmla="*/ 211 w 212"/>
                <a:gd name="T5" fmla="*/ 5 h 20"/>
                <a:gd name="T6" fmla="*/ 206 w 212"/>
                <a:gd name="T7" fmla="*/ 10 h 20"/>
                <a:gd name="T8" fmla="*/ 6 w 212"/>
                <a:gd name="T9" fmla="*/ 20 h 20"/>
                <a:gd name="T10" fmla="*/ 0 w 212"/>
                <a:gd name="T11" fmla="*/ 15 h 20"/>
                <a:gd name="T12" fmla="*/ 5 w 212"/>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12" h="20">
                  <a:moveTo>
                    <a:pt x="5" y="10"/>
                  </a:moveTo>
                  <a:cubicBezTo>
                    <a:pt x="206" y="0"/>
                    <a:pt x="206" y="0"/>
                    <a:pt x="206" y="0"/>
                  </a:cubicBezTo>
                  <a:cubicBezTo>
                    <a:pt x="209" y="0"/>
                    <a:pt x="211" y="2"/>
                    <a:pt x="211" y="5"/>
                  </a:cubicBezTo>
                  <a:cubicBezTo>
                    <a:pt x="212" y="8"/>
                    <a:pt x="209" y="10"/>
                    <a:pt x="206" y="10"/>
                  </a:cubicBezTo>
                  <a:cubicBezTo>
                    <a:pt x="6" y="20"/>
                    <a:pt x="6" y="20"/>
                    <a:pt x="6" y="20"/>
                  </a:cubicBezTo>
                  <a:cubicBezTo>
                    <a:pt x="3" y="20"/>
                    <a:pt x="0" y="18"/>
                    <a:pt x="0" y="15"/>
                  </a:cubicBezTo>
                  <a:cubicBezTo>
                    <a:pt x="0" y="12"/>
                    <a:pt x="2" y="10"/>
                    <a:pt x="5" y="10"/>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2"/>
            <p:cNvSpPr/>
            <p:nvPr/>
          </p:nvSpPr>
          <p:spPr bwMode="auto">
            <a:xfrm>
              <a:off x="10585451" y="4308475"/>
              <a:ext cx="276225" cy="26988"/>
            </a:xfrm>
            <a:custGeom>
              <a:avLst/>
              <a:gdLst>
                <a:gd name="T0" fmla="*/ 3 w 211"/>
                <a:gd name="T1" fmla="*/ 11 h 21"/>
                <a:gd name="T2" fmla="*/ 208 w 211"/>
                <a:gd name="T3" fmla="*/ 0 h 21"/>
                <a:gd name="T4" fmla="*/ 211 w 211"/>
                <a:gd name="T5" fmla="*/ 4 h 21"/>
                <a:gd name="T6" fmla="*/ 211 w 211"/>
                <a:gd name="T7" fmla="*/ 7 h 21"/>
                <a:gd name="T8" fmla="*/ 208 w 211"/>
                <a:gd name="T9" fmla="*/ 11 h 21"/>
                <a:gd name="T10" fmla="*/ 3 w 211"/>
                <a:gd name="T11" fmla="*/ 21 h 21"/>
                <a:gd name="T12" fmla="*/ 0 w 211"/>
                <a:gd name="T13" fmla="*/ 18 h 21"/>
                <a:gd name="T14" fmla="*/ 0 w 211"/>
                <a:gd name="T15" fmla="*/ 14 h 21"/>
                <a:gd name="T16" fmla="*/ 3 w 211"/>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
                  <a:moveTo>
                    <a:pt x="3" y="11"/>
                  </a:moveTo>
                  <a:cubicBezTo>
                    <a:pt x="208" y="0"/>
                    <a:pt x="208" y="0"/>
                    <a:pt x="208" y="0"/>
                  </a:cubicBezTo>
                  <a:cubicBezTo>
                    <a:pt x="209" y="0"/>
                    <a:pt x="211" y="2"/>
                    <a:pt x="211" y="4"/>
                  </a:cubicBezTo>
                  <a:cubicBezTo>
                    <a:pt x="211" y="7"/>
                    <a:pt x="211" y="7"/>
                    <a:pt x="211" y="7"/>
                  </a:cubicBezTo>
                  <a:cubicBezTo>
                    <a:pt x="211" y="9"/>
                    <a:pt x="210" y="11"/>
                    <a:pt x="208" y="11"/>
                  </a:cubicBezTo>
                  <a:cubicBezTo>
                    <a:pt x="3" y="21"/>
                    <a:pt x="3" y="21"/>
                    <a:pt x="3" y="21"/>
                  </a:cubicBezTo>
                  <a:cubicBezTo>
                    <a:pt x="2" y="21"/>
                    <a:pt x="0" y="20"/>
                    <a:pt x="0" y="18"/>
                  </a:cubicBezTo>
                  <a:cubicBezTo>
                    <a:pt x="0" y="14"/>
                    <a:pt x="0" y="14"/>
                    <a:pt x="0" y="14"/>
                  </a:cubicBezTo>
                  <a:cubicBezTo>
                    <a:pt x="0" y="12"/>
                    <a:pt x="1" y="11"/>
                    <a:pt x="3" y="11"/>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33"/>
            <p:cNvSpPr/>
            <p:nvPr/>
          </p:nvSpPr>
          <p:spPr bwMode="auto">
            <a:xfrm>
              <a:off x="10583863" y="4283075"/>
              <a:ext cx="277813" cy="26988"/>
            </a:xfrm>
            <a:custGeom>
              <a:avLst/>
              <a:gdLst>
                <a:gd name="T0" fmla="*/ 5 w 211"/>
                <a:gd name="T1" fmla="*/ 10 h 21"/>
                <a:gd name="T2" fmla="*/ 206 w 211"/>
                <a:gd name="T3" fmla="*/ 0 h 21"/>
                <a:gd name="T4" fmla="*/ 211 w 211"/>
                <a:gd name="T5" fmla="*/ 5 h 21"/>
                <a:gd name="T6" fmla="*/ 206 w 211"/>
                <a:gd name="T7" fmla="*/ 11 h 21"/>
                <a:gd name="T8" fmla="*/ 5 w 211"/>
                <a:gd name="T9" fmla="*/ 20 h 21"/>
                <a:gd name="T10" fmla="*/ 0 w 211"/>
                <a:gd name="T11" fmla="*/ 16 h 21"/>
                <a:gd name="T12" fmla="*/ 5 w 211"/>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211" h="21">
                  <a:moveTo>
                    <a:pt x="5" y="10"/>
                  </a:moveTo>
                  <a:cubicBezTo>
                    <a:pt x="206" y="0"/>
                    <a:pt x="206" y="0"/>
                    <a:pt x="206" y="0"/>
                  </a:cubicBezTo>
                  <a:cubicBezTo>
                    <a:pt x="209" y="0"/>
                    <a:pt x="211" y="2"/>
                    <a:pt x="211" y="5"/>
                  </a:cubicBezTo>
                  <a:cubicBezTo>
                    <a:pt x="211" y="8"/>
                    <a:pt x="209" y="10"/>
                    <a:pt x="206" y="11"/>
                  </a:cubicBezTo>
                  <a:cubicBezTo>
                    <a:pt x="5" y="20"/>
                    <a:pt x="5" y="20"/>
                    <a:pt x="5" y="20"/>
                  </a:cubicBezTo>
                  <a:cubicBezTo>
                    <a:pt x="3" y="21"/>
                    <a:pt x="0" y="18"/>
                    <a:pt x="0" y="16"/>
                  </a:cubicBezTo>
                  <a:cubicBezTo>
                    <a:pt x="0" y="13"/>
                    <a:pt x="2" y="10"/>
                    <a:pt x="5" y="10"/>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34"/>
            <p:cNvSpPr/>
            <p:nvPr/>
          </p:nvSpPr>
          <p:spPr bwMode="auto">
            <a:xfrm>
              <a:off x="10583863" y="4252913"/>
              <a:ext cx="276225" cy="26988"/>
            </a:xfrm>
            <a:custGeom>
              <a:avLst/>
              <a:gdLst>
                <a:gd name="T0" fmla="*/ 5 w 211"/>
                <a:gd name="T1" fmla="*/ 10 h 20"/>
                <a:gd name="T2" fmla="*/ 206 w 211"/>
                <a:gd name="T3" fmla="*/ 0 h 20"/>
                <a:gd name="T4" fmla="*/ 211 w 211"/>
                <a:gd name="T5" fmla="*/ 5 h 20"/>
                <a:gd name="T6" fmla="*/ 206 w 211"/>
                <a:gd name="T7" fmla="*/ 10 h 20"/>
                <a:gd name="T8" fmla="*/ 5 w 211"/>
                <a:gd name="T9" fmla="*/ 20 h 20"/>
                <a:gd name="T10" fmla="*/ 0 w 211"/>
                <a:gd name="T11" fmla="*/ 15 h 20"/>
                <a:gd name="T12" fmla="*/ 5 w 211"/>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11" h="20">
                  <a:moveTo>
                    <a:pt x="5" y="10"/>
                  </a:moveTo>
                  <a:cubicBezTo>
                    <a:pt x="206" y="0"/>
                    <a:pt x="206" y="0"/>
                    <a:pt x="206" y="0"/>
                  </a:cubicBezTo>
                  <a:cubicBezTo>
                    <a:pt x="208" y="0"/>
                    <a:pt x="211" y="2"/>
                    <a:pt x="211" y="5"/>
                  </a:cubicBezTo>
                  <a:cubicBezTo>
                    <a:pt x="211" y="7"/>
                    <a:pt x="209" y="10"/>
                    <a:pt x="206" y="10"/>
                  </a:cubicBezTo>
                  <a:cubicBezTo>
                    <a:pt x="5" y="20"/>
                    <a:pt x="5" y="20"/>
                    <a:pt x="5" y="20"/>
                  </a:cubicBezTo>
                  <a:cubicBezTo>
                    <a:pt x="3" y="20"/>
                    <a:pt x="0" y="18"/>
                    <a:pt x="0" y="15"/>
                  </a:cubicBezTo>
                  <a:cubicBezTo>
                    <a:pt x="0" y="12"/>
                    <a:pt x="2" y="10"/>
                    <a:pt x="5" y="10"/>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5"/>
            <p:cNvSpPr/>
            <p:nvPr/>
          </p:nvSpPr>
          <p:spPr bwMode="auto">
            <a:xfrm>
              <a:off x="10579101" y="4186238"/>
              <a:ext cx="277813" cy="28575"/>
            </a:xfrm>
            <a:custGeom>
              <a:avLst/>
              <a:gdLst>
                <a:gd name="T0" fmla="*/ 5 w 212"/>
                <a:gd name="T1" fmla="*/ 10 h 21"/>
                <a:gd name="T2" fmla="*/ 206 w 212"/>
                <a:gd name="T3" fmla="*/ 0 h 21"/>
                <a:gd name="T4" fmla="*/ 212 w 212"/>
                <a:gd name="T5" fmla="*/ 5 h 21"/>
                <a:gd name="T6" fmla="*/ 207 w 212"/>
                <a:gd name="T7" fmla="*/ 11 h 21"/>
                <a:gd name="T8" fmla="*/ 6 w 212"/>
                <a:gd name="T9" fmla="*/ 21 h 21"/>
                <a:gd name="T10" fmla="*/ 0 w 212"/>
                <a:gd name="T11" fmla="*/ 16 h 21"/>
                <a:gd name="T12" fmla="*/ 5 w 212"/>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212" h="21">
                  <a:moveTo>
                    <a:pt x="5" y="10"/>
                  </a:moveTo>
                  <a:cubicBezTo>
                    <a:pt x="206" y="0"/>
                    <a:pt x="206" y="0"/>
                    <a:pt x="206" y="0"/>
                  </a:cubicBezTo>
                  <a:cubicBezTo>
                    <a:pt x="209" y="0"/>
                    <a:pt x="211" y="2"/>
                    <a:pt x="212" y="5"/>
                  </a:cubicBezTo>
                  <a:cubicBezTo>
                    <a:pt x="212" y="8"/>
                    <a:pt x="210" y="11"/>
                    <a:pt x="207" y="11"/>
                  </a:cubicBezTo>
                  <a:cubicBezTo>
                    <a:pt x="6" y="21"/>
                    <a:pt x="6" y="21"/>
                    <a:pt x="6" y="21"/>
                  </a:cubicBezTo>
                  <a:cubicBezTo>
                    <a:pt x="3" y="21"/>
                    <a:pt x="1" y="19"/>
                    <a:pt x="0" y="16"/>
                  </a:cubicBezTo>
                  <a:cubicBezTo>
                    <a:pt x="0" y="13"/>
                    <a:pt x="3" y="10"/>
                    <a:pt x="5" y="10"/>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36"/>
            <p:cNvSpPr/>
            <p:nvPr/>
          </p:nvSpPr>
          <p:spPr bwMode="auto">
            <a:xfrm>
              <a:off x="10577513" y="4152900"/>
              <a:ext cx="276225" cy="26988"/>
            </a:xfrm>
            <a:custGeom>
              <a:avLst/>
              <a:gdLst>
                <a:gd name="T0" fmla="*/ 5 w 211"/>
                <a:gd name="T1" fmla="*/ 10 h 21"/>
                <a:gd name="T2" fmla="*/ 206 w 211"/>
                <a:gd name="T3" fmla="*/ 0 h 21"/>
                <a:gd name="T4" fmla="*/ 211 w 211"/>
                <a:gd name="T5" fmla="*/ 5 h 21"/>
                <a:gd name="T6" fmla="*/ 206 w 211"/>
                <a:gd name="T7" fmla="*/ 11 h 21"/>
                <a:gd name="T8" fmla="*/ 6 w 211"/>
                <a:gd name="T9" fmla="*/ 21 h 21"/>
                <a:gd name="T10" fmla="*/ 0 w 211"/>
                <a:gd name="T11" fmla="*/ 16 h 21"/>
                <a:gd name="T12" fmla="*/ 5 w 211"/>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211" h="21">
                  <a:moveTo>
                    <a:pt x="5" y="10"/>
                  </a:moveTo>
                  <a:cubicBezTo>
                    <a:pt x="206" y="0"/>
                    <a:pt x="206" y="0"/>
                    <a:pt x="206" y="0"/>
                  </a:cubicBezTo>
                  <a:cubicBezTo>
                    <a:pt x="209" y="0"/>
                    <a:pt x="211" y="2"/>
                    <a:pt x="211" y="5"/>
                  </a:cubicBezTo>
                  <a:cubicBezTo>
                    <a:pt x="211" y="8"/>
                    <a:pt x="209" y="11"/>
                    <a:pt x="206" y="11"/>
                  </a:cubicBezTo>
                  <a:cubicBezTo>
                    <a:pt x="6" y="21"/>
                    <a:pt x="6" y="21"/>
                    <a:pt x="6" y="21"/>
                  </a:cubicBezTo>
                  <a:cubicBezTo>
                    <a:pt x="3" y="21"/>
                    <a:pt x="0" y="19"/>
                    <a:pt x="0" y="16"/>
                  </a:cubicBezTo>
                  <a:cubicBezTo>
                    <a:pt x="0" y="13"/>
                    <a:pt x="2" y="10"/>
                    <a:pt x="5" y="10"/>
                  </a:cubicBezTo>
                  <a:close/>
                </a:path>
              </a:pathLst>
            </a:custGeom>
            <a:solidFill>
              <a:srgbClr val="AE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37"/>
            <p:cNvSpPr/>
            <p:nvPr/>
          </p:nvSpPr>
          <p:spPr bwMode="auto">
            <a:xfrm>
              <a:off x="10698163" y="3497263"/>
              <a:ext cx="334963" cy="623888"/>
            </a:xfrm>
            <a:custGeom>
              <a:avLst/>
              <a:gdLst>
                <a:gd name="T0" fmla="*/ 0 w 255"/>
                <a:gd name="T1" fmla="*/ 291 h 477"/>
                <a:gd name="T2" fmla="*/ 156 w 255"/>
                <a:gd name="T3" fmla="*/ 291 h 477"/>
                <a:gd name="T4" fmla="*/ 97 w 255"/>
                <a:gd name="T5" fmla="*/ 440 h 477"/>
                <a:gd name="T6" fmla="*/ 164 w 255"/>
                <a:gd name="T7" fmla="*/ 477 h 477"/>
                <a:gd name="T8" fmla="*/ 252 w 255"/>
                <a:gd name="T9" fmla="*/ 298 h 477"/>
                <a:gd name="T10" fmla="*/ 248 w 255"/>
                <a:gd name="T11" fmla="*/ 126 h 477"/>
                <a:gd name="T12" fmla="*/ 159 w 255"/>
                <a:gd name="T13" fmla="*/ 2 h 477"/>
                <a:gd name="T14" fmla="*/ 141 w 255"/>
                <a:gd name="T15" fmla="*/ 2 h 477"/>
                <a:gd name="T16" fmla="*/ 53 w 255"/>
                <a:gd name="T17" fmla="*/ 160 h 477"/>
                <a:gd name="T18" fmla="*/ 0 w 255"/>
                <a:gd name="T19"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477">
                  <a:moveTo>
                    <a:pt x="0" y="291"/>
                  </a:moveTo>
                  <a:cubicBezTo>
                    <a:pt x="156" y="291"/>
                    <a:pt x="156" y="291"/>
                    <a:pt x="156" y="291"/>
                  </a:cubicBezTo>
                  <a:cubicBezTo>
                    <a:pt x="156" y="291"/>
                    <a:pt x="100" y="439"/>
                    <a:pt x="97" y="440"/>
                  </a:cubicBezTo>
                  <a:cubicBezTo>
                    <a:pt x="164" y="477"/>
                    <a:pt x="164" y="477"/>
                    <a:pt x="164" y="477"/>
                  </a:cubicBezTo>
                  <a:cubicBezTo>
                    <a:pt x="164" y="477"/>
                    <a:pt x="249" y="306"/>
                    <a:pt x="252" y="298"/>
                  </a:cubicBezTo>
                  <a:cubicBezTo>
                    <a:pt x="254" y="291"/>
                    <a:pt x="255" y="139"/>
                    <a:pt x="248" y="126"/>
                  </a:cubicBezTo>
                  <a:cubicBezTo>
                    <a:pt x="242" y="114"/>
                    <a:pt x="168" y="5"/>
                    <a:pt x="159" y="2"/>
                  </a:cubicBezTo>
                  <a:cubicBezTo>
                    <a:pt x="150" y="0"/>
                    <a:pt x="141" y="2"/>
                    <a:pt x="141" y="2"/>
                  </a:cubicBezTo>
                  <a:cubicBezTo>
                    <a:pt x="53" y="160"/>
                    <a:pt x="53" y="160"/>
                    <a:pt x="53" y="160"/>
                  </a:cubicBezTo>
                  <a:lnTo>
                    <a:pt x="0" y="291"/>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38"/>
            <p:cNvSpPr/>
            <p:nvPr/>
          </p:nvSpPr>
          <p:spPr bwMode="auto">
            <a:xfrm>
              <a:off x="10899776" y="3673475"/>
              <a:ext cx="28575" cy="104775"/>
            </a:xfrm>
            <a:custGeom>
              <a:avLst/>
              <a:gdLst>
                <a:gd name="T0" fmla="*/ 9 w 22"/>
                <a:gd name="T1" fmla="*/ 0 h 80"/>
                <a:gd name="T2" fmla="*/ 0 w 22"/>
                <a:gd name="T3" fmla="*/ 48 h 80"/>
                <a:gd name="T4" fmla="*/ 0 w 22"/>
                <a:gd name="T5" fmla="*/ 63 h 80"/>
                <a:gd name="T6" fmla="*/ 9 w 22"/>
                <a:gd name="T7" fmla="*/ 32 h 80"/>
                <a:gd name="T8" fmla="*/ 14 w 22"/>
                <a:gd name="T9" fmla="*/ 80 h 80"/>
                <a:gd name="T10" fmla="*/ 9 w 22"/>
                <a:gd name="T11" fmla="*/ 0 h 80"/>
              </a:gdLst>
              <a:ahLst/>
              <a:cxnLst>
                <a:cxn ang="0">
                  <a:pos x="T0" y="T1"/>
                </a:cxn>
                <a:cxn ang="0">
                  <a:pos x="T2" y="T3"/>
                </a:cxn>
                <a:cxn ang="0">
                  <a:pos x="T4" y="T5"/>
                </a:cxn>
                <a:cxn ang="0">
                  <a:pos x="T6" y="T7"/>
                </a:cxn>
                <a:cxn ang="0">
                  <a:pos x="T8" y="T9"/>
                </a:cxn>
                <a:cxn ang="0">
                  <a:pos x="T10" y="T11"/>
                </a:cxn>
              </a:cxnLst>
              <a:rect l="0" t="0" r="r" b="b"/>
              <a:pathLst>
                <a:path w="22" h="80">
                  <a:moveTo>
                    <a:pt x="9" y="0"/>
                  </a:moveTo>
                  <a:cubicBezTo>
                    <a:pt x="0" y="48"/>
                    <a:pt x="0" y="48"/>
                    <a:pt x="0" y="48"/>
                  </a:cubicBezTo>
                  <a:cubicBezTo>
                    <a:pt x="0" y="63"/>
                    <a:pt x="0" y="63"/>
                    <a:pt x="0" y="63"/>
                  </a:cubicBezTo>
                  <a:cubicBezTo>
                    <a:pt x="0" y="63"/>
                    <a:pt x="7" y="25"/>
                    <a:pt x="9" y="32"/>
                  </a:cubicBezTo>
                  <a:cubicBezTo>
                    <a:pt x="12" y="38"/>
                    <a:pt x="14" y="80"/>
                    <a:pt x="14" y="80"/>
                  </a:cubicBezTo>
                  <a:cubicBezTo>
                    <a:pt x="14" y="80"/>
                    <a:pt x="22" y="23"/>
                    <a:pt x="9" y="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39"/>
            <p:cNvSpPr/>
            <p:nvPr/>
          </p:nvSpPr>
          <p:spPr bwMode="auto">
            <a:xfrm>
              <a:off x="10883901" y="3692525"/>
              <a:ext cx="34925" cy="185738"/>
            </a:xfrm>
            <a:custGeom>
              <a:avLst/>
              <a:gdLst>
                <a:gd name="T0" fmla="*/ 12 w 22"/>
                <a:gd name="T1" fmla="*/ 117 h 117"/>
                <a:gd name="T2" fmla="*/ 22 w 22"/>
                <a:gd name="T3" fmla="*/ 49 h 117"/>
                <a:gd name="T4" fmla="*/ 22 w 22"/>
                <a:gd name="T5" fmla="*/ 0 h 117"/>
                <a:gd name="T6" fmla="*/ 12 w 22"/>
                <a:gd name="T7" fmla="*/ 21 h 117"/>
                <a:gd name="T8" fmla="*/ 0 w 22"/>
                <a:gd name="T9" fmla="*/ 117 h 117"/>
                <a:gd name="T10" fmla="*/ 12 w 22"/>
                <a:gd name="T11" fmla="*/ 117 h 117"/>
              </a:gdLst>
              <a:ahLst/>
              <a:cxnLst>
                <a:cxn ang="0">
                  <a:pos x="T0" y="T1"/>
                </a:cxn>
                <a:cxn ang="0">
                  <a:pos x="T2" y="T3"/>
                </a:cxn>
                <a:cxn ang="0">
                  <a:pos x="T4" y="T5"/>
                </a:cxn>
                <a:cxn ang="0">
                  <a:pos x="T6" y="T7"/>
                </a:cxn>
                <a:cxn ang="0">
                  <a:pos x="T8" y="T9"/>
                </a:cxn>
                <a:cxn ang="0">
                  <a:pos x="T10" y="T11"/>
                </a:cxn>
              </a:cxnLst>
              <a:rect l="0" t="0" r="r" b="b"/>
              <a:pathLst>
                <a:path w="22" h="117">
                  <a:moveTo>
                    <a:pt x="12" y="117"/>
                  </a:moveTo>
                  <a:lnTo>
                    <a:pt x="22" y="49"/>
                  </a:lnTo>
                  <a:lnTo>
                    <a:pt x="22" y="0"/>
                  </a:lnTo>
                  <a:lnTo>
                    <a:pt x="12" y="21"/>
                  </a:lnTo>
                  <a:lnTo>
                    <a:pt x="0" y="117"/>
                  </a:lnTo>
                  <a:lnTo>
                    <a:pt x="12" y="117"/>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40"/>
            <p:cNvSpPr/>
            <p:nvPr/>
          </p:nvSpPr>
          <p:spPr bwMode="auto">
            <a:xfrm>
              <a:off x="10823576" y="4073525"/>
              <a:ext cx="85725" cy="60325"/>
            </a:xfrm>
            <a:custGeom>
              <a:avLst/>
              <a:gdLst>
                <a:gd name="T0" fmla="*/ 4 w 54"/>
                <a:gd name="T1" fmla="*/ 0 h 38"/>
                <a:gd name="T2" fmla="*/ 0 w 54"/>
                <a:gd name="T3" fmla="*/ 10 h 38"/>
                <a:gd name="T4" fmla="*/ 43 w 54"/>
                <a:gd name="T5" fmla="*/ 34 h 38"/>
                <a:gd name="T6" fmla="*/ 50 w 54"/>
                <a:gd name="T7" fmla="*/ 38 h 38"/>
                <a:gd name="T8" fmla="*/ 54 w 54"/>
                <a:gd name="T9" fmla="*/ 29 h 38"/>
                <a:gd name="T10" fmla="*/ 4 w 54"/>
                <a:gd name="T11" fmla="*/ 0 h 38"/>
              </a:gdLst>
              <a:ahLst/>
              <a:cxnLst>
                <a:cxn ang="0">
                  <a:pos x="T0" y="T1"/>
                </a:cxn>
                <a:cxn ang="0">
                  <a:pos x="T2" y="T3"/>
                </a:cxn>
                <a:cxn ang="0">
                  <a:pos x="T4" y="T5"/>
                </a:cxn>
                <a:cxn ang="0">
                  <a:pos x="T6" y="T7"/>
                </a:cxn>
                <a:cxn ang="0">
                  <a:pos x="T8" y="T9"/>
                </a:cxn>
                <a:cxn ang="0">
                  <a:pos x="T10" y="T11"/>
                </a:cxn>
              </a:cxnLst>
              <a:rect l="0" t="0" r="r" b="b"/>
              <a:pathLst>
                <a:path w="54" h="38">
                  <a:moveTo>
                    <a:pt x="4" y="0"/>
                  </a:moveTo>
                  <a:lnTo>
                    <a:pt x="0" y="10"/>
                  </a:lnTo>
                  <a:lnTo>
                    <a:pt x="43" y="34"/>
                  </a:lnTo>
                  <a:lnTo>
                    <a:pt x="50" y="38"/>
                  </a:lnTo>
                  <a:lnTo>
                    <a:pt x="54" y="2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41"/>
            <p:cNvSpPr/>
            <p:nvPr/>
          </p:nvSpPr>
          <p:spPr bwMode="auto">
            <a:xfrm>
              <a:off x="10753726" y="4097338"/>
              <a:ext cx="133350" cy="231775"/>
            </a:xfrm>
            <a:custGeom>
              <a:avLst/>
              <a:gdLst>
                <a:gd name="T0" fmla="*/ 102 w 102"/>
                <a:gd name="T1" fmla="*/ 22 h 178"/>
                <a:gd name="T2" fmla="*/ 80 w 102"/>
                <a:gd name="T3" fmla="*/ 73 h 178"/>
                <a:gd name="T4" fmla="*/ 63 w 102"/>
                <a:gd name="T5" fmla="*/ 150 h 178"/>
                <a:gd name="T6" fmla="*/ 17 w 102"/>
                <a:gd name="T7" fmla="*/ 173 h 178"/>
                <a:gd name="T8" fmla="*/ 1 w 102"/>
                <a:gd name="T9" fmla="*/ 112 h 178"/>
                <a:gd name="T10" fmla="*/ 19 w 102"/>
                <a:gd name="T11" fmla="*/ 43 h 178"/>
                <a:gd name="T12" fmla="*/ 53 w 102"/>
                <a:gd name="T13" fmla="*/ 13 h 178"/>
                <a:gd name="T14" fmla="*/ 61 w 102"/>
                <a:gd name="T15" fmla="*/ 0 h 178"/>
                <a:gd name="T16" fmla="*/ 102 w 102"/>
                <a:gd name="T17"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78">
                  <a:moveTo>
                    <a:pt x="102" y="22"/>
                  </a:moveTo>
                  <a:cubicBezTo>
                    <a:pt x="102" y="27"/>
                    <a:pt x="80" y="70"/>
                    <a:pt x="80" y="73"/>
                  </a:cubicBezTo>
                  <a:cubicBezTo>
                    <a:pt x="80" y="77"/>
                    <a:pt x="68" y="145"/>
                    <a:pt x="63" y="150"/>
                  </a:cubicBezTo>
                  <a:cubicBezTo>
                    <a:pt x="58" y="155"/>
                    <a:pt x="23" y="178"/>
                    <a:pt x="17" y="173"/>
                  </a:cubicBezTo>
                  <a:cubicBezTo>
                    <a:pt x="12" y="169"/>
                    <a:pt x="0" y="121"/>
                    <a:pt x="1" y="112"/>
                  </a:cubicBezTo>
                  <a:cubicBezTo>
                    <a:pt x="1" y="103"/>
                    <a:pt x="12" y="51"/>
                    <a:pt x="19" y="43"/>
                  </a:cubicBezTo>
                  <a:cubicBezTo>
                    <a:pt x="25" y="36"/>
                    <a:pt x="49" y="15"/>
                    <a:pt x="53" y="13"/>
                  </a:cubicBezTo>
                  <a:cubicBezTo>
                    <a:pt x="57" y="11"/>
                    <a:pt x="61" y="0"/>
                    <a:pt x="61" y="0"/>
                  </a:cubicBezTo>
                  <a:lnTo>
                    <a:pt x="102" y="22"/>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42"/>
            <p:cNvSpPr/>
            <p:nvPr/>
          </p:nvSpPr>
          <p:spPr bwMode="auto">
            <a:xfrm>
              <a:off x="10698163" y="3305175"/>
              <a:ext cx="163513" cy="373063"/>
            </a:xfrm>
            <a:custGeom>
              <a:avLst/>
              <a:gdLst>
                <a:gd name="T0" fmla="*/ 0 w 124"/>
                <a:gd name="T1" fmla="*/ 0 h 285"/>
                <a:gd name="T2" fmla="*/ 112 w 124"/>
                <a:gd name="T3" fmla="*/ 42 h 285"/>
                <a:gd name="T4" fmla="*/ 124 w 124"/>
                <a:gd name="T5" fmla="*/ 140 h 285"/>
                <a:gd name="T6" fmla="*/ 119 w 124"/>
                <a:gd name="T7" fmla="*/ 191 h 285"/>
                <a:gd name="T8" fmla="*/ 0 w 124"/>
                <a:gd name="T9" fmla="*/ 285 h 285"/>
                <a:gd name="T10" fmla="*/ 0 w 124"/>
                <a:gd name="T11" fmla="*/ 0 h 285"/>
              </a:gdLst>
              <a:ahLst/>
              <a:cxnLst>
                <a:cxn ang="0">
                  <a:pos x="T0" y="T1"/>
                </a:cxn>
                <a:cxn ang="0">
                  <a:pos x="T2" y="T3"/>
                </a:cxn>
                <a:cxn ang="0">
                  <a:pos x="T4" y="T5"/>
                </a:cxn>
                <a:cxn ang="0">
                  <a:pos x="T6" y="T7"/>
                </a:cxn>
                <a:cxn ang="0">
                  <a:pos x="T8" y="T9"/>
                </a:cxn>
                <a:cxn ang="0">
                  <a:pos x="T10" y="T11"/>
                </a:cxn>
              </a:cxnLst>
              <a:rect l="0" t="0" r="r" b="b"/>
              <a:pathLst>
                <a:path w="124" h="285">
                  <a:moveTo>
                    <a:pt x="0" y="0"/>
                  </a:moveTo>
                  <a:cubicBezTo>
                    <a:pt x="7" y="0"/>
                    <a:pt x="100" y="12"/>
                    <a:pt x="112" y="42"/>
                  </a:cubicBezTo>
                  <a:cubicBezTo>
                    <a:pt x="123" y="72"/>
                    <a:pt x="124" y="140"/>
                    <a:pt x="124" y="140"/>
                  </a:cubicBezTo>
                  <a:cubicBezTo>
                    <a:pt x="119" y="191"/>
                    <a:pt x="119" y="191"/>
                    <a:pt x="119" y="191"/>
                  </a:cubicBezTo>
                  <a:cubicBezTo>
                    <a:pt x="119" y="191"/>
                    <a:pt x="60" y="279"/>
                    <a:pt x="0" y="285"/>
                  </a:cubicBezTo>
                  <a:lnTo>
                    <a:pt x="0" y="0"/>
                  </a:lnTo>
                  <a:close/>
                </a:path>
              </a:pathLst>
            </a:custGeom>
            <a:solidFill>
              <a:srgbClr val="F9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43"/>
            <p:cNvSpPr/>
            <p:nvPr/>
          </p:nvSpPr>
          <p:spPr bwMode="auto">
            <a:xfrm>
              <a:off x="10366376" y="3497263"/>
              <a:ext cx="331788" cy="623888"/>
            </a:xfrm>
            <a:custGeom>
              <a:avLst/>
              <a:gdLst>
                <a:gd name="T0" fmla="*/ 254 w 254"/>
                <a:gd name="T1" fmla="*/ 291 h 477"/>
                <a:gd name="T2" fmla="*/ 98 w 254"/>
                <a:gd name="T3" fmla="*/ 291 h 477"/>
                <a:gd name="T4" fmla="*/ 158 w 254"/>
                <a:gd name="T5" fmla="*/ 440 h 477"/>
                <a:gd name="T6" fmla="*/ 91 w 254"/>
                <a:gd name="T7" fmla="*/ 477 h 477"/>
                <a:gd name="T8" fmla="*/ 3 w 254"/>
                <a:gd name="T9" fmla="*/ 298 h 477"/>
                <a:gd name="T10" fmla="*/ 6 w 254"/>
                <a:gd name="T11" fmla="*/ 126 h 477"/>
                <a:gd name="T12" fmla="*/ 96 w 254"/>
                <a:gd name="T13" fmla="*/ 2 h 477"/>
                <a:gd name="T14" fmla="*/ 114 w 254"/>
                <a:gd name="T15" fmla="*/ 2 h 477"/>
                <a:gd name="T16" fmla="*/ 202 w 254"/>
                <a:gd name="T17" fmla="*/ 160 h 477"/>
                <a:gd name="T18" fmla="*/ 254 w 254"/>
                <a:gd name="T19"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77">
                  <a:moveTo>
                    <a:pt x="254" y="291"/>
                  </a:moveTo>
                  <a:cubicBezTo>
                    <a:pt x="98" y="291"/>
                    <a:pt x="98" y="291"/>
                    <a:pt x="98" y="291"/>
                  </a:cubicBezTo>
                  <a:cubicBezTo>
                    <a:pt x="98" y="291"/>
                    <a:pt x="154" y="439"/>
                    <a:pt x="158" y="440"/>
                  </a:cubicBezTo>
                  <a:cubicBezTo>
                    <a:pt x="91" y="477"/>
                    <a:pt x="91" y="477"/>
                    <a:pt x="91" y="477"/>
                  </a:cubicBezTo>
                  <a:cubicBezTo>
                    <a:pt x="91" y="477"/>
                    <a:pt x="5" y="306"/>
                    <a:pt x="3" y="298"/>
                  </a:cubicBezTo>
                  <a:cubicBezTo>
                    <a:pt x="0" y="291"/>
                    <a:pt x="0" y="139"/>
                    <a:pt x="6" y="126"/>
                  </a:cubicBezTo>
                  <a:cubicBezTo>
                    <a:pt x="13" y="114"/>
                    <a:pt x="86" y="5"/>
                    <a:pt x="96" y="2"/>
                  </a:cubicBezTo>
                  <a:cubicBezTo>
                    <a:pt x="105" y="0"/>
                    <a:pt x="114" y="2"/>
                    <a:pt x="114" y="2"/>
                  </a:cubicBezTo>
                  <a:cubicBezTo>
                    <a:pt x="202" y="160"/>
                    <a:pt x="202" y="160"/>
                    <a:pt x="202" y="160"/>
                  </a:cubicBezTo>
                  <a:lnTo>
                    <a:pt x="254" y="291"/>
                  </a:ln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44"/>
            <p:cNvSpPr/>
            <p:nvPr/>
          </p:nvSpPr>
          <p:spPr bwMode="auto">
            <a:xfrm>
              <a:off x="10469563" y="3673475"/>
              <a:ext cx="28575" cy="104775"/>
            </a:xfrm>
            <a:custGeom>
              <a:avLst/>
              <a:gdLst>
                <a:gd name="T0" fmla="*/ 13 w 22"/>
                <a:gd name="T1" fmla="*/ 0 h 80"/>
                <a:gd name="T2" fmla="*/ 22 w 22"/>
                <a:gd name="T3" fmla="*/ 48 h 80"/>
                <a:gd name="T4" fmla="*/ 22 w 22"/>
                <a:gd name="T5" fmla="*/ 63 h 80"/>
                <a:gd name="T6" fmla="*/ 13 w 22"/>
                <a:gd name="T7" fmla="*/ 32 h 80"/>
                <a:gd name="T8" fmla="*/ 7 w 22"/>
                <a:gd name="T9" fmla="*/ 80 h 80"/>
                <a:gd name="T10" fmla="*/ 13 w 22"/>
                <a:gd name="T11" fmla="*/ 0 h 80"/>
              </a:gdLst>
              <a:ahLst/>
              <a:cxnLst>
                <a:cxn ang="0">
                  <a:pos x="T0" y="T1"/>
                </a:cxn>
                <a:cxn ang="0">
                  <a:pos x="T2" y="T3"/>
                </a:cxn>
                <a:cxn ang="0">
                  <a:pos x="T4" y="T5"/>
                </a:cxn>
                <a:cxn ang="0">
                  <a:pos x="T6" y="T7"/>
                </a:cxn>
                <a:cxn ang="0">
                  <a:pos x="T8" y="T9"/>
                </a:cxn>
                <a:cxn ang="0">
                  <a:pos x="T10" y="T11"/>
                </a:cxn>
              </a:cxnLst>
              <a:rect l="0" t="0" r="r" b="b"/>
              <a:pathLst>
                <a:path w="22" h="80">
                  <a:moveTo>
                    <a:pt x="13" y="0"/>
                  </a:moveTo>
                  <a:cubicBezTo>
                    <a:pt x="22" y="48"/>
                    <a:pt x="22" y="48"/>
                    <a:pt x="22" y="48"/>
                  </a:cubicBezTo>
                  <a:cubicBezTo>
                    <a:pt x="22" y="63"/>
                    <a:pt x="22" y="63"/>
                    <a:pt x="22" y="63"/>
                  </a:cubicBezTo>
                  <a:cubicBezTo>
                    <a:pt x="22" y="63"/>
                    <a:pt x="15" y="25"/>
                    <a:pt x="13" y="32"/>
                  </a:cubicBezTo>
                  <a:cubicBezTo>
                    <a:pt x="10" y="38"/>
                    <a:pt x="7" y="80"/>
                    <a:pt x="7" y="80"/>
                  </a:cubicBezTo>
                  <a:cubicBezTo>
                    <a:pt x="7" y="80"/>
                    <a:pt x="0" y="23"/>
                    <a:pt x="13" y="0"/>
                  </a:cubicBez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5"/>
            <p:cNvSpPr/>
            <p:nvPr/>
          </p:nvSpPr>
          <p:spPr bwMode="auto">
            <a:xfrm>
              <a:off x="10479088" y="3692525"/>
              <a:ext cx="36513" cy="185738"/>
            </a:xfrm>
            <a:custGeom>
              <a:avLst/>
              <a:gdLst>
                <a:gd name="T0" fmla="*/ 9 w 23"/>
                <a:gd name="T1" fmla="*/ 117 h 117"/>
                <a:gd name="T2" fmla="*/ 0 w 23"/>
                <a:gd name="T3" fmla="*/ 49 h 117"/>
                <a:gd name="T4" fmla="*/ 0 w 23"/>
                <a:gd name="T5" fmla="*/ 0 h 117"/>
                <a:gd name="T6" fmla="*/ 9 w 23"/>
                <a:gd name="T7" fmla="*/ 21 h 117"/>
                <a:gd name="T8" fmla="*/ 23 w 23"/>
                <a:gd name="T9" fmla="*/ 117 h 117"/>
                <a:gd name="T10" fmla="*/ 9 w 23"/>
                <a:gd name="T11" fmla="*/ 117 h 117"/>
              </a:gdLst>
              <a:ahLst/>
              <a:cxnLst>
                <a:cxn ang="0">
                  <a:pos x="T0" y="T1"/>
                </a:cxn>
                <a:cxn ang="0">
                  <a:pos x="T2" y="T3"/>
                </a:cxn>
                <a:cxn ang="0">
                  <a:pos x="T4" y="T5"/>
                </a:cxn>
                <a:cxn ang="0">
                  <a:pos x="T6" y="T7"/>
                </a:cxn>
                <a:cxn ang="0">
                  <a:pos x="T8" y="T9"/>
                </a:cxn>
                <a:cxn ang="0">
                  <a:pos x="T10" y="T11"/>
                </a:cxn>
              </a:cxnLst>
              <a:rect l="0" t="0" r="r" b="b"/>
              <a:pathLst>
                <a:path w="23" h="117">
                  <a:moveTo>
                    <a:pt x="9" y="117"/>
                  </a:moveTo>
                  <a:lnTo>
                    <a:pt x="0" y="49"/>
                  </a:lnTo>
                  <a:lnTo>
                    <a:pt x="0" y="0"/>
                  </a:lnTo>
                  <a:lnTo>
                    <a:pt x="9" y="21"/>
                  </a:lnTo>
                  <a:lnTo>
                    <a:pt x="23" y="117"/>
                  </a:lnTo>
                  <a:lnTo>
                    <a:pt x="9" y="117"/>
                  </a:lnTo>
                  <a:close/>
                </a:path>
              </a:pathLst>
            </a:custGeom>
            <a:solidFill>
              <a:srgbClr val="2B2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46"/>
            <p:cNvSpPr/>
            <p:nvPr/>
          </p:nvSpPr>
          <p:spPr bwMode="auto">
            <a:xfrm>
              <a:off x="10488613" y="4073525"/>
              <a:ext cx="87313" cy="60325"/>
            </a:xfrm>
            <a:custGeom>
              <a:avLst/>
              <a:gdLst>
                <a:gd name="T0" fmla="*/ 50 w 55"/>
                <a:gd name="T1" fmla="*/ 0 h 38"/>
                <a:gd name="T2" fmla="*/ 55 w 55"/>
                <a:gd name="T3" fmla="*/ 10 h 38"/>
                <a:gd name="T4" fmla="*/ 11 w 55"/>
                <a:gd name="T5" fmla="*/ 34 h 38"/>
                <a:gd name="T6" fmla="*/ 4 w 55"/>
                <a:gd name="T7" fmla="*/ 38 h 38"/>
                <a:gd name="T8" fmla="*/ 0 w 55"/>
                <a:gd name="T9" fmla="*/ 29 h 38"/>
                <a:gd name="T10" fmla="*/ 50 w 55"/>
                <a:gd name="T11" fmla="*/ 0 h 38"/>
              </a:gdLst>
              <a:ahLst/>
              <a:cxnLst>
                <a:cxn ang="0">
                  <a:pos x="T0" y="T1"/>
                </a:cxn>
                <a:cxn ang="0">
                  <a:pos x="T2" y="T3"/>
                </a:cxn>
                <a:cxn ang="0">
                  <a:pos x="T4" y="T5"/>
                </a:cxn>
                <a:cxn ang="0">
                  <a:pos x="T6" y="T7"/>
                </a:cxn>
                <a:cxn ang="0">
                  <a:pos x="T8" y="T9"/>
                </a:cxn>
                <a:cxn ang="0">
                  <a:pos x="T10" y="T11"/>
                </a:cxn>
              </a:cxnLst>
              <a:rect l="0" t="0" r="r" b="b"/>
              <a:pathLst>
                <a:path w="55" h="38">
                  <a:moveTo>
                    <a:pt x="50" y="0"/>
                  </a:moveTo>
                  <a:lnTo>
                    <a:pt x="55" y="10"/>
                  </a:lnTo>
                  <a:lnTo>
                    <a:pt x="11" y="34"/>
                  </a:lnTo>
                  <a:lnTo>
                    <a:pt x="4" y="38"/>
                  </a:lnTo>
                  <a:lnTo>
                    <a:pt x="0" y="29"/>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47"/>
            <p:cNvSpPr/>
            <p:nvPr/>
          </p:nvSpPr>
          <p:spPr bwMode="auto">
            <a:xfrm>
              <a:off x="10509251" y="4097338"/>
              <a:ext cx="134938" cy="231775"/>
            </a:xfrm>
            <a:custGeom>
              <a:avLst/>
              <a:gdLst>
                <a:gd name="T0" fmla="*/ 0 w 103"/>
                <a:gd name="T1" fmla="*/ 22 h 178"/>
                <a:gd name="T2" fmla="*/ 23 w 103"/>
                <a:gd name="T3" fmla="*/ 73 h 178"/>
                <a:gd name="T4" fmla="*/ 39 w 103"/>
                <a:gd name="T5" fmla="*/ 150 h 178"/>
                <a:gd name="T6" fmla="*/ 85 w 103"/>
                <a:gd name="T7" fmla="*/ 173 h 178"/>
                <a:gd name="T8" fmla="*/ 102 w 103"/>
                <a:gd name="T9" fmla="*/ 112 h 178"/>
                <a:gd name="T10" fmla="*/ 84 w 103"/>
                <a:gd name="T11" fmla="*/ 43 h 178"/>
                <a:gd name="T12" fmla="*/ 50 w 103"/>
                <a:gd name="T13" fmla="*/ 13 h 178"/>
                <a:gd name="T14" fmla="*/ 42 w 103"/>
                <a:gd name="T15" fmla="*/ 0 h 178"/>
                <a:gd name="T16" fmla="*/ 0 w 103"/>
                <a:gd name="T17"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8">
                  <a:moveTo>
                    <a:pt x="0" y="22"/>
                  </a:moveTo>
                  <a:cubicBezTo>
                    <a:pt x="1" y="27"/>
                    <a:pt x="23" y="70"/>
                    <a:pt x="23" y="73"/>
                  </a:cubicBezTo>
                  <a:cubicBezTo>
                    <a:pt x="23" y="77"/>
                    <a:pt x="34" y="145"/>
                    <a:pt x="39" y="150"/>
                  </a:cubicBezTo>
                  <a:cubicBezTo>
                    <a:pt x="44" y="155"/>
                    <a:pt x="79" y="178"/>
                    <a:pt x="85" y="173"/>
                  </a:cubicBezTo>
                  <a:cubicBezTo>
                    <a:pt x="91" y="169"/>
                    <a:pt x="103" y="121"/>
                    <a:pt x="102" y="112"/>
                  </a:cubicBezTo>
                  <a:cubicBezTo>
                    <a:pt x="101" y="103"/>
                    <a:pt x="90" y="51"/>
                    <a:pt x="84" y="43"/>
                  </a:cubicBezTo>
                  <a:cubicBezTo>
                    <a:pt x="78" y="36"/>
                    <a:pt x="54" y="15"/>
                    <a:pt x="50" y="13"/>
                  </a:cubicBezTo>
                  <a:cubicBezTo>
                    <a:pt x="46" y="11"/>
                    <a:pt x="42" y="0"/>
                    <a:pt x="42" y="0"/>
                  </a:cubicBezTo>
                  <a:lnTo>
                    <a:pt x="0" y="22"/>
                  </a:ln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48"/>
            <p:cNvSpPr/>
            <p:nvPr/>
          </p:nvSpPr>
          <p:spPr bwMode="auto">
            <a:xfrm>
              <a:off x="10620376" y="3678238"/>
              <a:ext cx="158750" cy="200025"/>
            </a:xfrm>
            <a:custGeom>
              <a:avLst/>
              <a:gdLst>
                <a:gd name="T0" fmla="*/ 60 w 121"/>
                <a:gd name="T1" fmla="*/ 21 h 152"/>
                <a:gd name="T2" fmla="*/ 0 w 121"/>
                <a:gd name="T3" fmla="*/ 0 h 152"/>
                <a:gd name="T4" fmla="*/ 60 w 121"/>
                <a:gd name="T5" fmla="*/ 152 h 152"/>
                <a:gd name="T6" fmla="*/ 121 w 121"/>
                <a:gd name="T7" fmla="*/ 0 h 152"/>
                <a:gd name="T8" fmla="*/ 60 w 121"/>
                <a:gd name="T9" fmla="*/ 21 h 152"/>
              </a:gdLst>
              <a:ahLst/>
              <a:cxnLst>
                <a:cxn ang="0">
                  <a:pos x="T0" y="T1"/>
                </a:cxn>
                <a:cxn ang="0">
                  <a:pos x="T2" y="T3"/>
                </a:cxn>
                <a:cxn ang="0">
                  <a:pos x="T4" y="T5"/>
                </a:cxn>
                <a:cxn ang="0">
                  <a:pos x="T6" y="T7"/>
                </a:cxn>
                <a:cxn ang="0">
                  <a:pos x="T8" y="T9"/>
                </a:cxn>
              </a:cxnLst>
              <a:rect l="0" t="0" r="r" b="b"/>
              <a:pathLst>
                <a:path w="121" h="152">
                  <a:moveTo>
                    <a:pt x="60" y="21"/>
                  </a:moveTo>
                  <a:cubicBezTo>
                    <a:pt x="0" y="0"/>
                    <a:pt x="0" y="0"/>
                    <a:pt x="0" y="0"/>
                  </a:cubicBezTo>
                  <a:cubicBezTo>
                    <a:pt x="11" y="30"/>
                    <a:pt x="60" y="152"/>
                    <a:pt x="60" y="152"/>
                  </a:cubicBezTo>
                  <a:cubicBezTo>
                    <a:pt x="60" y="152"/>
                    <a:pt x="109" y="30"/>
                    <a:pt x="121" y="0"/>
                  </a:cubicBezTo>
                  <a:lnTo>
                    <a:pt x="60" y="21"/>
                  </a:lnTo>
                  <a:close/>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49"/>
            <p:cNvSpPr/>
            <p:nvPr/>
          </p:nvSpPr>
          <p:spPr bwMode="auto">
            <a:xfrm>
              <a:off x="10509251" y="3489325"/>
              <a:ext cx="379413" cy="257175"/>
            </a:xfrm>
            <a:custGeom>
              <a:avLst/>
              <a:gdLst>
                <a:gd name="T0" fmla="*/ 281 w 289"/>
                <a:gd name="T1" fmla="*/ 0 h 197"/>
                <a:gd name="T2" fmla="*/ 268 w 289"/>
                <a:gd name="T3" fmla="*/ 0 h 197"/>
                <a:gd name="T4" fmla="*/ 263 w 289"/>
                <a:gd name="T5" fmla="*/ 51 h 197"/>
                <a:gd name="T6" fmla="*/ 144 w 289"/>
                <a:gd name="T7" fmla="*/ 145 h 197"/>
                <a:gd name="T8" fmla="*/ 25 w 289"/>
                <a:gd name="T9" fmla="*/ 51 h 197"/>
                <a:gd name="T10" fmla="*/ 20 w 289"/>
                <a:gd name="T11" fmla="*/ 0 h 197"/>
                <a:gd name="T12" fmla="*/ 8 w 289"/>
                <a:gd name="T13" fmla="*/ 0 h 197"/>
                <a:gd name="T14" fmla="*/ 8 w 289"/>
                <a:gd name="T15" fmla="*/ 50 h 197"/>
                <a:gd name="T16" fmla="*/ 30 w 289"/>
                <a:gd name="T17" fmla="*/ 67 h 197"/>
                <a:gd name="T18" fmla="*/ 56 w 289"/>
                <a:gd name="T19" fmla="*/ 135 h 197"/>
                <a:gd name="T20" fmla="*/ 144 w 289"/>
                <a:gd name="T21" fmla="*/ 197 h 197"/>
                <a:gd name="T22" fmla="*/ 233 w 289"/>
                <a:gd name="T23" fmla="*/ 135 h 197"/>
                <a:gd name="T24" fmla="*/ 258 w 289"/>
                <a:gd name="T25" fmla="*/ 67 h 197"/>
                <a:gd name="T26" fmla="*/ 281 w 289"/>
                <a:gd name="T27" fmla="*/ 50 h 197"/>
                <a:gd name="T28" fmla="*/ 281 w 289"/>
                <a:gd name="T2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97">
                  <a:moveTo>
                    <a:pt x="281" y="0"/>
                  </a:moveTo>
                  <a:cubicBezTo>
                    <a:pt x="273" y="0"/>
                    <a:pt x="268" y="0"/>
                    <a:pt x="268" y="0"/>
                  </a:cubicBezTo>
                  <a:cubicBezTo>
                    <a:pt x="263" y="51"/>
                    <a:pt x="263" y="51"/>
                    <a:pt x="263" y="51"/>
                  </a:cubicBezTo>
                  <a:cubicBezTo>
                    <a:pt x="263" y="51"/>
                    <a:pt x="185" y="145"/>
                    <a:pt x="144" y="145"/>
                  </a:cubicBezTo>
                  <a:cubicBezTo>
                    <a:pt x="104" y="145"/>
                    <a:pt x="25" y="51"/>
                    <a:pt x="25" y="51"/>
                  </a:cubicBezTo>
                  <a:cubicBezTo>
                    <a:pt x="20" y="0"/>
                    <a:pt x="20" y="0"/>
                    <a:pt x="20" y="0"/>
                  </a:cubicBezTo>
                  <a:cubicBezTo>
                    <a:pt x="20" y="0"/>
                    <a:pt x="15" y="0"/>
                    <a:pt x="8" y="0"/>
                  </a:cubicBezTo>
                  <a:cubicBezTo>
                    <a:pt x="0" y="0"/>
                    <a:pt x="6" y="41"/>
                    <a:pt x="8" y="50"/>
                  </a:cubicBezTo>
                  <a:cubicBezTo>
                    <a:pt x="9" y="59"/>
                    <a:pt x="30" y="67"/>
                    <a:pt x="30" y="67"/>
                  </a:cubicBezTo>
                  <a:cubicBezTo>
                    <a:pt x="30" y="67"/>
                    <a:pt x="47" y="115"/>
                    <a:pt x="56" y="135"/>
                  </a:cubicBezTo>
                  <a:cubicBezTo>
                    <a:pt x="65" y="155"/>
                    <a:pt x="144" y="197"/>
                    <a:pt x="144" y="197"/>
                  </a:cubicBezTo>
                  <a:cubicBezTo>
                    <a:pt x="144" y="197"/>
                    <a:pt x="224" y="155"/>
                    <a:pt x="233" y="135"/>
                  </a:cubicBezTo>
                  <a:cubicBezTo>
                    <a:pt x="242" y="115"/>
                    <a:pt x="258" y="67"/>
                    <a:pt x="258" y="67"/>
                  </a:cubicBezTo>
                  <a:cubicBezTo>
                    <a:pt x="258" y="67"/>
                    <a:pt x="280" y="59"/>
                    <a:pt x="281" y="50"/>
                  </a:cubicBezTo>
                  <a:cubicBezTo>
                    <a:pt x="282" y="41"/>
                    <a:pt x="289" y="0"/>
                    <a:pt x="281" y="0"/>
                  </a:cubicBezTo>
                  <a:close/>
                </a:path>
              </a:pathLst>
            </a:custGeom>
            <a:solidFill>
              <a:srgbClr val="FCC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50"/>
            <p:cNvSpPr/>
            <p:nvPr/>
          </p:nvSpPr>
          <p:spPr bwMode="auto">
            <a:xfrm>
              <a:off x="10536238" y="3305175"/>
              <a:ext cx="207963" cy="387350"/>
            </a:xfrm>
            <a:custGeom>
              <a:avLst/>
              <a:gdLst>
                <a:gd name="T0" fmla="*/ 82 w 159"/>
                <a:gd name="T1" fmla="*/ 268 h 296"/>
                <a:gd name="T2" fmla="*/ 82 w 159"/>
                <a:gd name="T3" fmla="*/ 268 h 296"/>
                <a:gd name="T4" fmla="*/ 5 w 159"/>
                <a:gd name="T5" fmla="*/ 191 h 296"/>
                <a:gd name="T6" fmla="*/ 0 w 159"/>
                <a:gd name="T7" fmla="*/ 140 h 296"/>
                <a:gd name="T8" fmla="*/ 13 w 159"/>
                <a:gd name="T9" fmla="*/ 42 h 296"/>
                <a:gd name="T10" fmla="*/ 124 w 159"/>
                <a:gd name="T11" fmla="*/ 0 h 296"/>
                <a:gd name="T12" fmla="*/ 124 w 159"/>
                <a:gd name="T13" fmla="*/ 268 h 296"/>
                <a:gd name="T14" fmla="*/ 159 w 159"/>
                <a:gd name="T15" fmla="*/ 296 h 296"/>
                <a:gd name="T16" fmla="*/ 82 w 159"/>
                <a:gd name="T17" fmla="*/ 26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296">
                  <a:moveTo>
                    <a:pt x="82" y="268"/>
                  </a:moveTo>
                  <a:cubicBezTo>
                    <a:pt x="82" y="268"/>
                    <a:pt x="82" y="268"/>
                    <a:pt x="82" y="268"/>
                  </a:cubicBezTo>
                  <a:cubicBezTo>
                    <a:pt x="39" y="241"/>
                    <a:pt x="5" y="191"/>
                    <a:pt x="5" y="191"/>
                  </a:cubicBezTo>
                  <a:cubicBezTo>
                    <a:pt x="0" y="140"/>
                    <a:pt x="0" y="140"/>
                    <a:pt x="0" y="140"/>
                  </a:cubicBezTo>
                  <a:cubicBezTo>
                    <a:pt x="0" y="140"/>
                    <a:pt x="2" y="72"/>
                    <a:pt x="13" y="42"/>
                  </a:cubicBezTo>
                  <a:cubicBezTo>
                    <a:pt x="24" y="12"/>
                    <a:pt x="118" y="0"/>
                    <a:pt x="124" y="0"/>
                  </a:cubicBezTo>
                  <a:cubicBezTo>
                    <a:pt x="124" y="268"/>
                    <a:pt x="124" y="268"/>
                    <a:pt x="124" y="268"/>
                  </a:cubicBezTo>
                  <a:cubicBezTo>
                    <a:pt x="124" y="281"/>
                    <a:pt x="159" y="296"/>
                    <a:pt x="159" y="296"/>
                  </a:cubicBezTo>
                  <a:cubicBezTo>
                    <a:pt x="116" y="293"/>
                    <a:pt x="85" y="270"/>
                    <a:pt x="82" y="268"/>
                  </a:cubicBezTo>
                  <a:close/>
                </a:path>
              </a:pathLst>
            </a:custGeom>
            <a:solidFill>
              <a:srgbClr val="F47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51"/>
            <p:cNvSpPr/>
            <p:nvPr/>
          </p:nvSpPr>
          <p:spPr bwMode="auto">
            <a:xfrm>
              <a:off x="10526713" y="5060950"/>
              <a:ext cx="139700" cy="84138"/>
            </a:xfrm>
            <a:custGeom>
              <a:avLst/>
              <a:gdLst>
                <a:gd name="T0" fmla="*/ 5 w 88"/>
                <a:gd name="T1" fmla="*/ 53 h 53"/>
                <a:gd name="T2" fmla="*/ 0 w 88"/>
                <a:gd name="T3" fmla="*/ 43 h 53"/>
                <a:gd name="T4" fmla="*/ 83 w 88"/>
                <a:gd name="T5" fmla="*/ 0 h 53"/>
                <a:gd name="T6" fmla="*/ 88 w 88"/>
                <a:gd name="T7" fmla="*/ 10 h 53"/>
                <a:gd name="T8" fmla="*/ 5 w 88"/>
                <a:gd name="T9" fmla="*/ 53 h 53"/>
              </a:gdLst>
              <a:ahLst/>
              <a:cxnLst>
                <a:cxn ang="0">
                  <a:pos x="T0" y="T1"/>
                </a:cxn>
                <a:cxn ang="0">
                  <a:pos x="T2" y="T3"/>
                </a:cxn>
                <a:cxn ang="0">
                  <a:pos x="T4" y="T5"/>
                </a:cxn>
                <a:cxn ang="0">
                  <a:pos x="T6" y="T7"/>
                </a:cxn>
                <a:cxn ang="0">
                  <a:pos x="T8" y="T9"/>
                </a:cxn>
              </a:cxnLst>
              <a:rect l="0" t="0" r="r" b="b"/>
              <a:pathLst>
                <a:path w="88" h="53">
                  <a:moveTo>
                    <a:pt x="5" y="53"/>
                  </a:moveTo>
                  <a:lnTo>
                    <a:pt x="0" y="43"/>
                  </a:lnTo>
                  <a:lnTo>
                    <a:pt x="83" y="0"/>
                  </a:lnTo>
                  <a:lnTo>
                    <a:pt x="88" y="10"/>
                  </a:lnTo>
                  <a:lnTo>
                    <a:pt x="5" y="53"/>
                  </a:lnTo>
                  <a:close/>
                </a:path>
              </a:pathLst>
            </a:custGeom>
            <a:solidFill>
              <a:srgbClr val="F89A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52"/>
            <p:cNvSpPr/>
            <p:nvPr/>
          </p:nvSpPr>
          <p:spPr bwMode="auto">
            <a:xfrm>
              <a:off x="10533063" y="5075238"/>
              <a:ext cx="141288" cy="84138"/>
            </a:xfrm>
            <a:custGeom>
              <a:avLst/>
              <a:gdLst>
                <a:gd name="T0" fmla="*/ 6 w 89"/>
                <a:gd name="T1" fmla="*/ 53 h 53"/>
                <a:gd name="T2" fmla="*/ 0 w 89"/>
                <a:gd name="T3" fmla="*/ 43 h 53"/>
                <a:gd name="T4" fmla="*/ 83 w 89"/>
                <a:gd name="T5" fmla="*/ 0 h 53"/>
                <a:gd name="T6" fmla="*/ 89 w 89"/>
                <a:gd name="T7" fmla="*/ 10 h 53"/>
                <a:gd name="T8" fmla="*/ 6 w 89"/>
                <a:gd name="T9" fmla="*/ 53 h 53"/>
              </a:gdLst>
              <a:ahLst/>
              <a:cxnLst>
                <a:cxn ang="0">
                  <a:pos x="T0" y="T1"/>
                </a:cxn>
                <a:cxn ang="0">
                  <a:pos x="T2" y="T3"/>
                </a:cxn>
                <a:cxn ang="0">
                  <a:pos x="T4" y="T5"/>
                </a:cxn>
                <a:cxn ang="0">
                  <a:pos x="T6" y="T7"/>
                </a:cxn>
                <a:cxn ang="0">
                  <a:pos x="T8" y="T9"/>
                </a:cxn>
              </a:cxnLst>
              <a:rect l="0" t="0" r="r" b="b"/>
              <a:pathLst>
                <a:path w="89" h="53">
                  <a:moveTo>
                    <a:pt x="6" y="53"/>
                  </a:moveTo>
                  <a:lnTo>
                    <a:pt x="0" y="43"/>
                  </a:lnTo>
                  <a:lnTo>
                    <a:pt x="83" y="0"/>
                  </a:lnTo>
                  <a:lnTo>
                    <a:pt x="89" y="10"/>
                  </a:lnTo>
                  <a:lnTo>
                    <a:pt x="6" y="53"/>
                  </a:lnTo>
                  <a:close/>
                </a:path>
              </a:pathLst>
            </a:custGeom>
            <a:solidFill>
              <a:srgbClr val="F2C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3"/>
            <p:cNvSpPr/>
            <p:nvPr/>
          </p:nvSpPr>
          <p:spPr bwMode="auto">
            <a:xfrm>
              <a:off x="10655301" y="5060950"/>
              <a:ext cx="34925" cy="30163"/>
            </a:xfrm>
            <a:custGeom>
              <a:avLst/>
              <a:gdLst>
                <a:gd name="T0" fmla="*/ 2 w 27"/>
                <a:gd name="T1" fmla="*/ 0 h 23"/>
                <a:gd name="T2" fmla="*/ 27 w 27"/>
                <a:gd name="T3" fmla="*/ 2 h 23"/>
                <a:gd name="T4" fmla="*/ 14 w 27"/>
                <a:gd name="T5" fmla="*/ 23 h 23"/>
                <a:gd name="T6" fmla="*/ 2 w 27"/>
                <a:gd name="T7" fmla="*/ 0 h 23"/>
              </a:gdLst>
              <a:ahLst/>
              <a:cxnLst>
                <a:cxn ang="0">
                  <a:pos x="T0" y="T1"/>
                </a:cxn>
                <a:cxn ang="0">
                  <a:pos x="T2" y="T3"/>
                </a:cxn>
                <a:cxn ang="0">
                  <a:pos x="T4" y="T5"/>
                </a:cxn>
                <a:cxn ang="0">
                  <a:pos x="T6" y="T7"/>
                </a:cxn>
              </a:cxnLst>
              <a:rect l="0" t="0" r="r" b="b"/>
              <a:pathLst>
                <a:path w="27" h="23">
                  <a:moveTo>
                    <a:pt x="2" y="0"/>
                  </a:moveTo>
                  <a:cubicBezTo>
                    <a:pt x="27" y="2"/>
                    <a:pt x="27" y="2"/>
                    <a:pt x="27" y="2"/>
                  </a:cubicBezTo>
                  <a:cubicBezTo>
                    <a:pt x="14" y="23"/>
                    <a:pt x="14" y="23"/>
                    <a:pt x="14" y="23"/>
                  </a:cubicBezTo>
                  <a:cubicBezTo>
                    <a:pt x="14" y="23"/>
                    <a:pt x="0" y="15"/>
                    <a:pt x="2" y="0"/>
                  </a:cubicBezTo>
                  <a:close/>
                </a:path>
              </a:pathLst>
            </a:custGeom>
            <a:solidFill>
              <a:srgbClr val="F6D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4"/>
            <p:cNvSpPr/>
            <p:nvPr/>
          </p:nvSpPr>
          <p:spPr bwMode="auto">
            <a:xfrm>
              <a:off x="10685463" y="5062538"/>
              <a:ext cx="4763" cy="6350"/>
            </a:xfrm>
            <a:custGeom>
              <a:avLst/>
              <a:gdLst>
                <a:gd name="T0" fmla="*/ 3 w 3"/>
                <a:gd name="T1" fmla="*/ 0 h 4"/>
                <a:gd name="T2" fmla="*/ 2 w 3"/>
                <a:gd name="T3" fmla="*/ 4 h 4"/>
                <a:gd name="T4" fmla="*/ 0 w 3"/>
                <a:gd name="T5" fmla="*/ 0 h 4"/>
                <a:gd name="T6" fmla="*/ 3 w 3"/>
                <a:gd name="T7" fmla="*/ 0 h 4"/>
              </a:gdLst>
              <a:ahLst/>
              <a:cxnLst>
                <a:cxn ang="0">
                  <a:pos x="T0" y="T1"/>
                </a:cxn>
                <a:cxn ang="0">
                  <a:pos x="T2" y="T3"/>
                </a:cxn>
                <a:cxn ang="0">
                  <a:pos x="T4" y="T5"/>
                </a:cxn>
                <a:cxn ang="0">
                  <a:pos x="T6" y="T7"/>
                </a:cxn>
              </a:cxnLst>
              <a:rect l="0" t="0" r="r" b="b"/>
              <a:pathLst>
                <a:path w="3" h="4">
                  <a:moveTo>
                    <a:pt x="3" y="0"/>
                  </a:moveTo>
                  <a:lnTo>
                    <a:pt x="2" y="4"/>
                  </a:lnTo>
                  <a:lnTo>
                    <a:pt x="0" y="0"/>
                  </a:lnTo>
                  <a:lnTo>
                    <a:pt x="3" y="0"/>
                  </a:lnTo>
                  <a:close/>
                </a:path>
              </a:pathLst>
            </a:custGeom>
            <a:solidFill>
              <a:srgbClr val="3041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5"/>
            <p:cNvSpPr/>
            <p:nvPr/>
          </p:nvSpPr>
          <p:spPr bwMode="auto">
            <a:xfrm>
              <a:off x="10515601" y="5129213"/>
              <a:ext cx="26988" cy="36513"/>
            </a:xfrm>
            <a:custGeom>
              <a:avLst/>
              <a:gdLst>
                <a:gd name="T0" fmla="*/ 8 w 20"/>
                <a:gd name="T1" fmla="*/ 0 h 27"/>
                <a:gd name="T2" fmla="*/ 20 w 20"/>
                <a:gd name="T3" fmla="*/ 23 h 27"/>
                <a:gd name="T4" fmla="*/ 12 w 20"/>
                <a:gd name="T5" fmla="*/ 27 h 27"/>
                <a:gd name="T6" fmla="*/ 0 w 20"/>
                <a:gd name="T7" fmla="*/ 4 h 27"/>
                <a:gd name="T8" fmla="*/ 8 w 20"/>
                <a:gd name="T9" fmla="*/ 0 h 27"/>
              </a:gdLst>
              <a:ahLst/>
              <a:cxnLst>
                <a:cxn ang="0">
                  <a:pos x="T0" y="T1"/>
                </a:cxn>
                <a:cxn ang="0">
                  <a:pos x="T2" y="T3"/>
                </a:cxn>
                <a:cxn ang="0">
                  <a:pos x="T4" y="T5"/>
                </a:cxn>
                <a:cxn ang="0">
                  <a:pos x="T6" y="T7"/>
                </a:cxn>
                <a:cxn ang="0">
                  <a:pos x="T8" y="T9"/>
                </a:cxn>
              </a:cxnLst>
              <a:rect l="0" t="0" r="r" b="b"/>
              <a:pathLst>
                <a:path w="20" h="27">
                  <a:moveTo>
                    <a:pt x="8" y="0"/>
                  </a:moveTo>
                  <a:cubicBezTo>
                    <a:pt x="8" y="0"/>
                    <a:pt x="19" y="8"/>
                    <a:pt x="20" y="23"/>
                  </a:cubicBezTo>
                  <a:cubicBezTo>
                    <a:pt x="12" y="27"/>
                    <a:pt x="12" y="27"/>
                    <a:pt x="12" y="27"/>
                  </a:cubicBezTo>
                  <a:cubicBezTo>
                    <a:pt x="0" y="4"/>
                    <a:pt x="0" y="4"/>
                    <a:pt x="0" y="4"/>
                  </a:cubicBezTo>
                  <a:lnTo>
                    <a:pt x="8" y="0"/>
                  </a:lnTo>
                  <a:close/>
                </a:path>
              </a:pathLst>
            </a:custGeom>
            <a:solidFill>
              <a:srgbClr val="3E5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56"/>
            <p:cNvSpPr/>
            <p:nvPr/>
          </p:nvSpPr>
          <p:spPr bwMode="auto">
            <a:xfrm>
              <a:off x="10499726" y="5135563"/>
              <a:ext cx="31750" cy="36513"/>
            </a:xfrm>
            <a:custGeom>
              <a:avLst/>
              <a:gdLst>
                <a:gd name="T0" fmla="*/ 13 w 25"/>
                <a:gd name="T1" fmla="*/ 0 h 28"/>
                <a:gd name="T2" fmla="*/ 4 w 25"/>
                <a:gd name="T3" fmla="*/ 5 h 28"/>
                <a:gd name="T4" fmla="*/ 16 w 25"/>
                <a:gd name="T5" fmla="*/ 28 h 28"/>
                <a:gd name="T6" fmla="*/ 25 w 25"/>
                <a:gd name="T7" fmla="*/ 23 h 28"/>
                <a:gd name="T8" fmla="*/ 13 w 25"/>
                <a:gd name="T9" fmla="*/ 0 h 28"/>
              </a:gdLst>
              <a:ahLst/>
              <a:cxnLst>
                <a:cxn ang="0">
                  <a:pos x="T0" y="T1"/>
                </a:cxn>
                <a:cxn ang="0">
                  <a:pos x="T2" y="T3"/>
                </a:cxn>
                <a:cxn ang="0">
                  <a:pos x="T4" y="T5"/>
                </a:cxn>
                <a:cxn ang="0">
                  <a:pos x="T6" y="T7"/>
                </a:cxn>
                <a:cxn ang="0">
                  <a:pos x="T8" y="T9"/>
                </a:cxn>
              </a:cxnLst>
              <a:rect l="0" t="0" r="r" b="b"/>
              <a:pathLst>
                <a:path w="25" h="28">
                  <a:moveTo>
                    <a:pt x="13" y="0"/>
                  </a:moveTo>
                  <a:cubicBezTo>
                    <a:pt x="4" y="5"/>
                    <a:pt x="4" y="5"/>
                    <a:pt x="4" y="5"/>
                  </a:cubicBezTo>
                  <a:cubicBezTo>
                    <a:pt x="4" y="5"/>
                    <a:pt x="0" y="15"/>
                    <a:pt x="16" y="28"/>
                  </a:cubicBezTo>
                  <a:cubicBezTo>
                    <a:pt x="25" y="23"/>
                    <a:pt x="25" y="23"/>
                    <a:pt x="25" y="23"/>
                  </a:cubicBezTo>
                  <a:cubicBezTo>
                    <a:pt x="25" y="23"/>
                    <a:pt x="25" y="9"/>
                    <a:pt x="13" y="0"/>
                  </a:cubicBezTo>
                  <a:close/>
                </a:path>
              </a:pathLst>
            </a:custGeom>
            <a:solidFill>
              <a:srgbClr val="F69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57"/>
            <p:cNvSpPr/>
            <p:nvPr/>
          </p:nvSpPr>
          <p:spPr bwMode="auto">
            <a:xfrm>
              <a:off x="11163301" y="4135438"/>
              <a:ext cx="79375" cy="141288"/>
            </a:xfrm>
            <a:custGeom>
              <a:avLst/>
              <a:gdLst>
                <a:gd name="T0" fmla="*/ 39 w 50"/>
                <a:gd name="T1" fmla="*/ 0 h 89"/>
                <a:gd name="T2" fmla="*/ 50 w 50"/>
                <a:gd name="T3" fmla="*/ 4 h 89"/>
                <a:gd name="T4" fmla="*/ 11 w 50"/>
                <a:gd name="T5" fmla="*/ 89 h 89"/>
                <a:gd name="T6" fmla="*/ 0 w 50"/>
                <a:gd name="T7" fmla="*/ 84 h 89"/>
                <a:gd name="T8" fmla="*/ 39 w 50"/>
                <a:gd name="T9" fmla="*/ 0 h 89"/>
              </a:gdLst>
              <a:ahLst/>
              <a:cxnLst>
                <a:cxn ang="0">
                  <a:pos x="T0" y="T1"/>
                </a:cxn>
                <a:cxn ang="0">
                  <a:pos x="T2" y="T3"/>
                </a:cxn>
                <a:cxn ang="0">
                  <a:pos x="T4" y="T5"/>
                </a:cxn>
                <a:cxn ang="0">
                  <a:pos x="T6" y="T7"/>
                </a:cxn>
                <a:cxn ang="0">
                  <a:pos x="T8" y="T9"/>
                </a:cxn>
              </a:cxnLst>
              <a:rect l="0" t="0" r="r" b="b"/>
              <a:pathLst>
                <a:path w="50" h="89">
                  <a:moveTo>
                    <a:pt x="39" y="0"/>
                  </a:moveTo>
                  <a:lnTo>
                    <a:pt x="50" y="4"/>
                  </a:lnTo>
                  <a:lnTo>
                    <a:pt x="11" y="89"/>
                  </a:lnTo>
                  <a:lnTo>
                    <a:pt x="0" y="84"/>
                  </a:lnTo>
                  <a:lnTo>
                    <a:pt x="39" y="0"/>
                  </a:lnTo>
                  <a:close/>
                </a:path>
              </a:pathLst>
            </a:custGeom>
            <a:solidFill>
              <a:srgbClr val="F89A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58"/>
            <p:cNvSpPr/>
            <p:nvPr/>
          </p:nvSpPr>
          <p:spPr bwMode="auto">
            <a:xfrm>
              <a:off x="11149013" y="4127500"/>
              <a:ext cx="79375" cy="142875"/>
            </a:xfrm>
            <a:custGeom>
              <a:avLst/>
              <a:gdLst>
                <a:gd name="T0" fmla="*/ 39 w 50"/>
                <a:gd name="T1" fmla="*/ 0 h 90"/>
                <a:gd name="T2" fmla="*/ 50 w 50"/>
                <a:gd name="T3" fmla="*/ 5 h 90"/>
                <a:gd name="T4" fmla="*/ 11 w 50"/>
                <a:gd name="T5" fmla="*/ 90 h 90"/>
                <a:gd name="T6" fmla="*/ 0 w 50"/>
                <a:gd name="T7" fmla="*/ 85 h 90"/>
                <a:gd name="T8" fmla="*/ 39 w 50"/>
                <a:gd name="T9" fmla="*/ 0 h 90"/>
              </a:gdLst>
              <a:ahLst/>
              <a:cxnLst>
                <a:cxn ang="0">
                  <a:pos x="T0" y="T1"/>
                </a:cxn>
                <a:cxn ang="0">
                  <a:pos x="T2" y="T3"/>
                </a:cxn>
                <a:cxn ang="0">
                  <a:pos x="T4" y="T5"/>
                </a:cxn>
                <a:cxn ang="0">
                  <a:pos x="T6" y="T7"/>
                </a:cxn>
                <a:cxn ang="0">
                  <a:pos x="T8" y="T9"/>
                </a:cxn>
              </a:cxnLst>
              <a:rect l="0" t="0" r="r" b="b"/>
              <a:pathLst>
                <a:path w="50" h="90">
                  <a:moveTo>
                    <a:pt x="39" y="0"/>
                  </a:moveTo>
                  <a:lnTo>
                    <a:pt x="50" y="5"/>
                  </a:lnTo>
                  <a:lnTo>
                    <a:pt x="11" y="90"/>
                  </a:lnTo>
                  <a:lnTo>
                    <a:pt x="0" y="85"/>
                  </a:lnTo>
                  <a:lnTo>
                    <a:pt x="39" y="0"/>
                  </a:lnTo>
                  <a:close/>
                </a:path>
              </a:pathLst>
            </a:custGeom>
            <a:solidFill>
              <a:srgbClr val="F2C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59"/>
            <p:cNvSpPr/>
            <p:nvPr/>
          </p:nvSpPr>
          <p:spPr bwMode="auto">
            <a:xfrm>
              <a:off x="11149013" y="4260850"/>
              <a:ext cx="31750" cy="34925"/>
            </a:xfrm>
            <a:custGeom>
              <a:avLst/>
              <a:gdLst>
                <a:gd name="T0" fmla="*/ 24 w 24"/>
                <a:gd name="T1" fmla="*/ 13 h 27"/>
                <a:gd name="T2" fmla="*/ 3 w 24"/>
                <a:gd name="T3" fmla="*/ 27 h 27"/>
                <a:gd name="T4" fmla="*/ 0 w 24"/>
                <a:gd name="T5" fmla="*/ 2 h 27"/>
                <a:gd name="T6" fmla="*/ 24 w 24"/>
                <a:gd name="T7" fmla="*/ 13 h 27"/>
              </a:gdLst>
              <a:ahLst/>
              <a:cxnLst>
                <a:cxn ang="0">
                  <a:pos x="T0" y="T1"/>
                </a:cxn>
                <a:cxn ang="0">
                  <a:pos x="T2" y="T3"/>
                </a:cxn>
                <a:cxn ang="0">
                  <a:pos x="T4" y="T5"/>
                </a:cxn>
                <a:cxn ang="0">
                  <a:pos x="T6" y="T7"/>
                </a:cxn>
              </a:cxnLst>
              <a:rect l="0" t="0" r="r" b="b"/>
              <a:pathLst>
                <a:path w="24" h="27">
                  <a:moveTo>
                    <a:pt x="24" y="13"/>
                  </a:moveTo>
                  <a:cubicBezTo>
                    <a:pt x="3" y="27"/>
                    <a:pt x="3" y="27"/>
                    <a:pt x="3" y="27"/>
                  </a:cubicBezTo>
                  <a:cubicBezTo>
                    <a:pt x="0" y="2"/>
                    <a:pt x="0" y="2"/>
                    <a:pt x="0" y="2"/>
                  </a:cubicBezTo>
                  <a:cubicBezTo>
                    <a:pt x="0" y="2"/>
                    <a:pt x="16" y="0"/>
                    <a:pt x="24" y="13"/>
                  </a:cubicBezTo>
                  <a:close/>
                </a:path>
              </a:pathLst>
            </a:custGeom>
            <a:solidFill>
              <a:srgbClr val="F6DB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0"/>
            <p:cNvSpPr/>
            <p:nvPr/>
          </p:nvSpPr>
          <p:spPr bwMode="auto">
            <a:xfrm>
              <a:off x="11152188" y="4291013"/>
              <a:ext cx="4763" cy="4763"/>
            </a:xfrm>
            <a:custGeom>
              <a:avLst/>
              <a:gdLst>
                <a:gd name="T0" fmla="*/ 1 w 3"/>
                <a:gd name="T1" fmla="*/ 3 h 3"/>
                <a:gd name="T2" fmla="*/ 0 w 3"/>
                <a:gd name="T3" fmla="*/ 0 h 3"/>
                <a:gd name="T4" fmla="*/ 3 w 3"/>
                <a:gd name="T5" fmla="*/ 1 h 3"/>
                <a:gd name="T6" fmla="*/ 1 w 3"/>
                <a:gd name="T7" fmla="*/ 3 h 3"/>
              </a:gdLst>
              <a:ahLst/>
              <a:cxnLst>
                <a:cxn ang="0">
                  <a:pos x="T0" y="T1"/>
                </a:cxn>
                <a:cxn ang="0">
                  <a:pos x="T2" y="T3"/>
                </a:cxn>
                <a:cxn ang="0">
                  <a:pos x="T4" y="T5"/>
                </a:cxn>
                <a:cxn ang="0">
                  <a:pos x="T6" y="T7"/>
                </a:cxn>
              </a:cxnLst>
              <a:rect l="0" t="0" r="r" b="b"/>
              <a:pathLst>
                <a:path w="3" h="3">
                  <a:moveTo>
                    <a:pt x="1" y="3"/>
                  </a:moveTo>
                  <a:lnTo>
                    <a:pt x="0" y="0"/>
                  </a:lnTo>
                  <a:lnTo>
                    <a:pt x="3" y="1"/>
                  </a:lnTo>
                  <a:lnTo>
                    <a:pt x="1" y="3"/>
                  </a:lnTo>
                  <a:close/>
                </a:path>
              </a:pathLst>
            </a:custGeom>
            <a:solidFill>
              <a:srgbClr val="3041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1"/>
            <p:cNvSpPr/>
            <p:nvPr/>
          </p:nvSpPr>
          <p:spPr bwMode="auto">
            <a:xfrm>
              <a:off x="11210926" y="4117975"/>
              <a:ext cx="36513" cy="23813"/>
            </a:xfrm>
            <a:custGeom>
              <a:avLst/>
              <a:gdLst>
                <a:gd name="T0" fmla="*/ 24 w 28"/>
                <a:gd name="T1" fmla="*/ 19 h 19"/>
                <a:gd name="T2" fmla="*/ 0 w 28"/>
                <a:gd name="T3" fmla="*/ 8 h 19"/>
                <a:gd name="T4" fmla="*/ 4 w 28"/>
                <a:gd name="T5" fmla="*/ 0 h 19"/>
                <a:gd name="T6" fmla="*/ 28 w 28"/>
                <a:gd name="T7" fmla="*/ 11 h 19"/>
                <a:gd name="T8" fmla="*/ 24 w 28"/>
                <a:gd name="T9" fmla="*/ 19 h 19"/>
              </a:gdLst>
              <a:ahLst/>
              <a:cxnLst>
                <a:cxn ang="0">
                  <a:pos x="T0" y="T1"/>
                </a:cxn>
                <a:cxn ang="0">
                  <a:pos x="T2" y="T3"/>
                </a:cxn>
                <a:cxn ang="0">
                  <a:pos x="T4" y="T5"/>
                </a:cxn>
                <a:cxn ang="0">
                  <a:pos x="T6" y="T7"/>
                </a:cxn>
                <a:cxn ang="0">
                  <a:pos x="T8" y="T9"/>
                </a:cxn>
              </a:cxnLst>
              <a:rect l="0" t="0" r="r" b="b"/>
              <a:pathLst>
                <a:path w="28" h="19">
                  <a:moveTo>
                    <a:pt x="24" y="19"/>
                  </a:moveTo>
                  <a:cubicBezTo>
                    <a:pt x="24" y="19"/>
                    <a:pt x="10" y="19"/>
                    <a:pt x="0" y="8"/>
                  </a:cubicBezTo>
                  <a:cubicBezTo>
                    <a:pt x="4" y="0"/>
                    <a:pt x="4" y="0"/>
                    <a:pt x="4" y="0"/>
                  </a:cubicBezTo>
                  <a:cubicBezTo>
                    <a:pt x="28" y="11"/>
                    <a:pt x="28" y="11"/>
                    <a:pt x="28" y="11"/>
                  </a:cubicBezTo>
                  <a:lnTo>
                    <a:pt x="24" y="19"/>
                  </a:lnTo>
                  <a:close/>
                </a:path>
              </a:pathLst>
            </a:custGeom>
            <a:solidFill>
              <a:srgbClr val="3E5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2"/>
            <p:cNvSpPr/>
            <p:nvPr/>
          </p:nvSpPr>
          <p:spPr bwMode="auto">
            <a:xfrm>
              <a:off x="11215688" y="4105275"/>
              <a:ext cx="36513" cy="28575"/>
            </a:xfrm>
            <a:custGeom>
              <a:avLst/>
              <a:gdLst>
                <a:gd name="T0" fmla="*/ 24 w 28"/>
                <a:gd name="T1" fmla="*/ 20 h 21"/>
                <a:gd name="T2" fmla="*/ 28 w 28"/>
                <a:gd name="T3" fmla="*/ 11 h 21"/>
                <a:gd name="T4" fmla="*/ 4 w 28"/>
                <a:gd name="T5" fmla="*/ 0 h 21"/>
                <a:gd name="T6" fmla="*/ 0 w 28"/>
                <a:gd name="T7" fmla="*/ 9 h 21"/>
                <a:gd name="T8" fmla="*/ 24 w 28"/>
                <a:gd name="T9" fmla="*/ 20 h 21"/>
              </a:gdLst>
              <a:ahLst/>
              <a:cxnLst>
                <a:cxn ang="0">
                  <a:pos x="T0" y="T1"/>
                </a:cxn>
                <a:cxn ang="0">
                  <a:pos x="T2" y="T3"/>
                </a:cxn>
                <a:cxn ang="0">
                  <a:pos x="T4" y="T5"/>
                </a:cxn>
                <a:cxn ang="0">
                  <a:pos x="T6" y="T7"/>
                </a:cxn>
                <a:cxn ang="0">
                  <a:pos x="T8" y="T9"/>
                </a:cxn>
              </a:cxnLst>
              <a:rect l="0" t="0" r="r" b="b"/>
              <a:pathLst>
                <a:path w="28" h="21">
                  <a:moveTo>
                    <a:pt x="24" y="20"/>
                  </a:moveTo>
                  <a:cubicBezTo>
                    <a:pt x="28" y="11"/>
                    <a:pt x="28" y="11"/>
                    <a:pt x="28" y="11"/>
                  </a:cubicBezTo>
                  <a:cubicBezTo>
                    <a:pt x="28" y="11"/>
                    <a:pt x="24" y="0"/>
                    <a:pt x="4" y="0"/>
                  </a:cubicBezTo>
                  <a:cubicBezTo>
                    <a:pt x="0" y="9"/>
                    <a:pt x="0" y="9"/>
                    <a:pt x="0" y="9"/>
                  </a:cubicBezTo>
                  <a:cubicBezTo>
                    <a:pt x="0" y="9"/>
                    <a:pt x="8" y="21"/>
                    <a:pt x="24" y="20"/>
                  </a:cubicBezTo>
                  <a:close/>
                </a:path>
              </a:pathLst>
            </a:custGeom>
            <a:solidFill>
              <a:srgbClr val="F69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3"/>
            <p:cNvSpPr/>
            <p:nvPr/>
          </p:nvSpPr>
          <p:spPr bwMode="auto">
            <a:xfrm>
              <a:off x="10606088" y="5068888"/>
              <a:ext cx="38100" cy="82550"/>
            </a:xfrm>
            <a:custGeom>
              <a:avLst/>
              <a:gdLst>
                <a:gd name="T0" fmla="*/ 24 w 28"/>
                <a:gd name="T1" fmla="*/ 37 h 63"/>
                <a:gd name="T2" fmla="*/ 28 w 28"/>
                <a:gd name="T3" fmla="*/ 11 h 63"/>
                <a:gd name="T4" fmla="*/ 9 w 28"/>
                <a:gd name="T5" fmla="*/ 14 h 63"/>
                <a:gd name="T6" fmla="*/ 2 w 28"/>
                <a:gd name="T7" fmla="*/ 55 h 63"/>
                <a:gd name="T8" fmla="*/ 24 w 28"/>
                <a:gd name="T9" fmla="*/ 37 h 63"/>
              </a:gdLst>
              <a:ahLst/>
              <a:cxnLst>
                <a:cxn ang="0">
                  <a:pos x="T0" y="T1"/>
                </a:cxn>
                <a:cxn ang="0">
                  <a:pos x="T2" y="T3"/>
                </a:cxn>
                <a:cxn ang="0">
                  <a:pos x="T4" y="T5"/>
                </a:cxn>
                <a:cxn ang="0">
                  <a:pos x="T6" y="T7"/>
                </a:cxn>
                <a:cxn ang="0">
                  <a:pos x="T8" y="T9"/>
                </a:cxn>
              </a:cxnLst>
              <a:rect l="0" t="0" r="r" b="b"/>
              <a:pathLst>
                <a:path w="28" h="63">
                  <a:moveTo>
                    <a:pt x="24" y="37"/>
                  </a:moveTo>
                  <a:cubicBezTo>
                    <a:pt x="28" y="11"/>
                    <a:pt x="28" y="11"/>
                    <a:pt x="28" y="11"/>
                  </a:cubicBezTo>
                  <a:cubicBezTo>
                    <a:pt x="28" y="11"/>
                    <a:pt x="22" y="0"/>
                    <a:pt x="9" y="14"/>
                  </a:cubicBezTo>
                  <a:cubicBezTo>
                    <a:pt x="9" y="14"/>
                    <a:pt x="0" y="46"/>
                    <a:pt x="2" y="55"/>
                  </a:cubicBezTo>
                  <a:cubicBezTo>
                    <a:pt x="4" y="63"/>
                    <a:pt x="24" y="37"/>
                    <a:pt x="24" y="37"/>
                  </a:cubicBez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4"/>
            <p:cNvSpPr/>
            <p:nvPr/>
          </p:nvSpPr>
          <p:spPr bwMode="auto">
            <a:xfrm>
              <a:off x="10425113" y="5032375"/>
              <a:ext cx="41275" cy="36513"/>
            </a:xfrm>
            <a:custGeom>
              <a:avLst/>
              <a:gdLst>
                <a:gd name="T0" fmla="*/ 26 w 32"/>
                <a:gd name="T1" fmla="*/ 20 h 27"/>
                <a:gd name="T2" fmla="*/ 13 w 32"/>
                <a:gd name="T3" fmla="*/ 26 h 27"/>
                <a:gd name="T4" fmla="*/ 3 w 32"/>
                <a:gd name="T5" fmla="*/ 22 h 27"/>
                <a:gd name="T6" fmla="*/ 1 w 32"/>
                <a:gd name="T7" fmla="*/ 18 h 27"/>
                <a:gd name="T8" fmla="*/ 5 w 32"/>
                <a:gd name="T9" fmla="*/ 8 h 27"/>
                <a:gd name="T10" fmla="*/ 19 w 32"/>
                <a:gd name="T11" fmla="*/ 2 h 27"/>
                <a:gd name="T12" fmla="*/ 29 w 32"/>
                <a:gd name="T13" fmla="*/ 6 h 27"/>
                <a:gd name="T14" fmla="*/ 30 w 32"/>
                <a:gd name="T15" fmla="*/ 10 h 27"/>
                <a:gd name="T16" fmla="*/ 26 w 32"/>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26" y="20"/>
                  </a:moveTo>
                  <a:cubicBezTo>
                    <a:pt x="13" y="26"/>
                    <a:pt x="13" y="26"/>
                    <a:pt x="13" y="26"/>
                  </a:cubicBezTo>
                  <a:cubicBezTo>
                    <a:pt x="9" y="27"/>
                    <a:pt x="5" y="25"/>
                    <a:pt x="3" y="22"/>
                  </a:cubicBezTo>
                  <a:cubicBezTo>
                    <a:pt x="1" y="18"/>
                    <a:pt x="1" y="18"/>
                    <a:pt x="1" y="18"/>
                  </a:cubicBezTo>
                  <a:cubicBezTo>
                    <a:pt x="0" y="14"/>
                    <a:pt x="1" y="9"/>
                    <a:pt x="5" y="8"/>
                  </a:cubicBezTo>
                  <a:cubicBezTo>
                    <a:pt x="19" y="2"/>
                    <a:pt x="19" y="2"/>
                    <a:pt x="19" y="2"/>
                  </a:cubicBezTo>
                  <a:cubicBezTo>
                    <a:pt x="23" y="0"/>
                    <a:pt x="27" y="2"/>
                    <a:pt x="29" y="6"/>
                  </a:cubicBezTo>
                  <a:cubicBezTo>
                    <a:pt x="30" y="10"/>
                    <a:pt x="30" y="10"/>
                    <a:pt x="30" y="10"/>
                  </a:cubicBezTo>
                  <a:cubicBezTo>
                    <a:pt x="32" y="14"/>
                    <a:pt x="30" y="18"/>
                    <a:pt x="26" y="20"/>
                  </a:cubicBezTo>
                </a:path>
              </a:pathLst>
            </a:custGeom>
            <a:solidFill>
              <a:srgbClr val="F69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5"/>
            <p:cNvSpPr/>
            <p:nvPr/>
          </p:nvSpPr>
          <p:spPr bwMode="auto">
            <a:xfrm>
              <a:off x="10452101" y="5097463"/>
              <a:ext cx="41275" cy="34925"/>
            </a:xfrm>
            <a:custGeom>
              <a:avLst/>
              <a:gdLst>
                <a:gd name="T0" fmla="*/ 27 w 32"/>
                <a:gd name="T1" fmla="*/ 20 h 27"/>
                <a:gd name="T2" fmla="*/ 13 w 32"/>
                <a:gd name="T3" fmla="*/ 25 h 27"/>
                <a:gd name="T4" fmla="*/ 3 w 32"/>
                <a:gd name="T5" fmla="*/ 21 h 27"/>
                <a:gd name="T6" fmla="*/ 1 w 32"/>
                <a:gd name="T7" fmla="*/ 18 h 27"/>
                <a:gd name="T8" fmla="*/ 5 w 32"/>
                <a:gd name="T9" fmla="*/ 8 h 27"/>
                <a:gd name="T10" fmla="*/ 19 w 32"/>
                <a:gd name="T11" fmla="*/ 2 h 27"/>
                <a:gd name="T12" fmla="*/ 29 w 32"/>
                <a:gd name="T13" fmla="*/ 6 h 27"/>
                <a:gd name="T14" fmla="*/ 31 w 32"/>
                <a:gd name="T15" fmla="*/ 9 h 27"/>
                <a:gd name="T16" fmla="*/ 27 w 32"/>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27" y="20"/>
                  </a:moveTo>
                  <a:cubicBezTo>
                    <a:pt x="13" y="25"/>
                    <a:pt x="13" y="25"/>
                    <a:pt x="13" y="25"/>
                  </a:cubicBezTo>
                  <a:cubicBezTo>
                    <a:pt x="9" y="27"/>
                    <a:pt x="5" y="25"/>
                    <a:pt x="3" y="21"/>
                  </a:cubicBezTo>
                  <a:cubicBezTo>
                    <a:pt x="1" y="18"/>
                    <a:pt x="1" y="18"/>
                    <a:pt x="1" y="18"/>
                  </a:cubicBezTo>
                  <a:cubicBezTo>
                    <a:pt x="0" y="14"/>
                    <a:pt x="2" y="9"/>
                    <a:pt x="5" y="8"/>
                  </a:cubicBezTo>
                  <a:cubicBezTo>
                    <a:pt x="19" y="2"/>
                    <a:pt x="19" y="2"/>
                    <a:pt x="19" y="2"/>
                  </a:cubicBezTo>
                  <a:cubicBezTo>
                    <a:pt x="23" y="0"/>
                    <a:pt x="27" y="2"/>
                    <a:pt x="29" y="6"/>
                  </a:cubicBezTo>
                  <a:cubicBezTo>
                    <a:pt x="31" y="9"/>
                    <a:pt x="31" y="9"/>
                    <a:pt x="31" y="9"/>
                  </a:cubicBezTo>
                  <a:cubicBezTo>
                    <a:pt x="32" y="13"/>
                    <a:pt x="30" y="18"/>
                    <a:pt x="27" y="20"/>
                  </a:cubicBezTo>
                </a:path>
              </a:pathLst>
            </a:custGeom>
            <a:solidFill>
              <a:srgbClr val="F69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66"/>
            <p:cNvSpPr/>
            <p:nvPr/>
          </p:nvSpPr>
          <p:spPr bwMode="auto">
            <a:xfrm>
              <a:off x="10452101" y="5097463"/>
              <a:ext cx="41275" cy="34925"/>
            </a:xfrm>
            <a:custGeom>
              <a:avLst/>
              <a:gdLst>
                <a:gd name="T0" fmla="*/ 27 w 32"/>
                <a:gd name="T1" fmla="*/ 20 h 27"/>
                <a:gd name="T2" fmla="*/ 13 w 32"/>
                <a:gd name="T3" fmla="*/ 25 h 27"/>
                <a:gd name="T4" fmla="*/ 3 w 32"/>
                <a:gd name="T5" fmla="*/ 21 h 27"/>
                <a:gd name="T6" fmla="*/ 1 w 32"/>
                <a:gd name="T7" fmla="*/ 18 h 27"/>
                <a:gd name="T8" fmla="*/ 5 w 32"/>
                <a:gd name="T9" fmla="*/ 8 h 27"/>
                <a:gd name="T10" fmla="*/ 19 w 32"/>
                <a:gd name="T11" fmla="*/ 2 h 27"/>
                <a:gd name="T12" fmla="*/ 29 w 32"/>
                <a:gd name="T13" fmla="*/ 6 h 27"/>
                <a:gd name="T14" fmla="*/ 31 w 32"/>
                <a:gd name="T15" fmla="*/ 9 h 27"/>
                <a:gd name="T16" fmla="*/ 27 w 32"/>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27" y="20"/>
                  </a:moveTo>
                  <a:cubicBezTo>
                    <a:pt x="13" y="25"/>
                    <a:pt x="13" y="25"/>
                    <a:pt x="13" y="25"/>
                  </a:cubicBezTo>
                  <a:cubicBezTo>
                    <a:pt x="9" y="27"/>
                    <a:pt x="5" y="25"/>
                    <a:pt x="3" y="21"/>
                  </a:cubicBezTo>
                  <a:cubicBezTo>
                    <a:pt x="1" y="18"/>
                    <a:pt x="1" y="18"/>
                    <a:pt x="1" y="18"/>
                  </a:cubicBezTo>
                  <a:cubicBezTo>
                    <a:pt x="0" y="14"/>
                    <a:pt x="2" y="9"/>
                    <a:pt x="5" y="8"/>
                  </a:cubicBezTo>
                  <a:cubicBezTo>
                    <a:pt x="19" y="2"/>
                    <a:pt x="19" y="2"/>
                    <a:pt x="19" y="2"/>
                  </a:cubicBezTo>
                  <a:cubicBezTo>
                    <a:pt x="23" y="0"/>
                    <a:pt x="27" y="2"/>
                    <a:pt x="29" y="6"/>
                  </a:cubicBezTo>
                  <a:cubicBezTo>
                    <a:pt x="31" y="9"/>
                    <a:pt x="31" y="9"/>
                    <a:pt x="31" y="9"/>
                  </a:cubicBezTo>
                  <a:cubicBezTo>
                    <a:pt x="32" y="13"/>
                    <a:pt x="30" y="18"/>
                    <a:pt x="27" y="2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Rectangle 267"/>
            <p:cNvSpPr>
              <a:spLocks noChangeArrowheads="1"/>
            </p:cNvSpPr>
            <p:nvPr/>
          </p:nvSpPr>
          <p:spPr bwMode="auto">
            <a:xfrm>
              <a:off x="10453688" y="5099050"/>
              <a:ext cx="39688" cy="3175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6" name="Freeform 268"/>
            <p:cNvSpPr/>
            <p:nvPr/>
          </p:nvSpPr>
          <p:spPr bwMode="auto">
            <a:xfrm>
              <a:off x="10425113" y="5032375"/>
              <a:ext cx="41275" cy="36513"/>
            </a:xfrm>
            <a:custGeom>
              <a:avLst/>
              <a:gdLst>
                <a:gd name="T0" fmla="*/ 26 w 32"/>
                <a:gd name="T1" fmla="*/ 20 h 27"/>
                <a:gd name="T2" fmla="*/ 13 w 32"/>
                <a:gd name="T3" fmla="*/ 26 h 27"/>
                <a:gd name="T4" fmla="*/ 3 w 32"/>
                <a:gd name="T5" fmla="*/ 22 h 27"/>
                <a:gd name="T6" fmla="*/ 1 w 32"/>
                <a:gd name="T7" fmla="*/ 18 h 27"/>
                <a:gd name="T8" fmla="*/ 5 w 32"/>
                <a:gd name="T9" fmla="*/ 8 h 27"/>
                <a:gd name="T10" fmla="*/ 19 w 32"/>
                <a:gd name="T11" fmla="*/ 2 h 27"/>
                <a:gd name="T12" fmla="*/ 29 w 32"/>
                <a:gd name="T13" fmla="*/ 6 h 27"/>
                <a:gd name="T14" fmla="*/ 30 w 32"/>
                <a:gd name="T15" fmla="*/ 10 h 27"/>
                <a:gd name="T16" fmla="*/ 26 w 32"/>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26" y="20"/>
                  </a:moveTo>
                  <a:cubicBezTo>
                    <a:pt x="13" y="26"/>
                    <a:pt x="13" y="26"/>
                    <a:pt x="13" y="26"/>
                  </a:cubicBezTo>
                  <a:cubicBezTo>
                    <a:pt x="9" y="27"/>
                    <a:pt x="5" y="25"/>
                    <a:pt x="3" y="22"/>
                  </a:cubicBezTo>
                  <a:cubicBezTo>
                    <a:pt x="1" y="18"/>
                    <a:pt x="1" y="18"/>
                    <a:pt x="1" y="18"/>
                  </a:cubicBezTo>
                  <a:cubicBezTo>
                    <a:pt x="0" y="14"/>
                    <a:pt x="1" y="9"/>
                    <a:pt x="5" y="8"/>
                  </a:cubicBezTo>
                  <a:cubicBezTo>
                    <a:pt x="19" y="2"/>
                    <a:pt x="19" y="2"/>
                    <a:pt x="19" y="2"/>
                  </a:cubicBezTo>
                  <a:cubicBezTo>
                    <a:pt x="23" y="0"/>
                    <a:pt x="27" y="2"/>
                    <a:pt x="29" y="6"/>
                  </a:cubicBezTo>
                  <a:cubicBezTo>
                    <a:pt x="30" y="10"/>
                    <a:pt x="30" y="10"/>
                    <a:pt x="30" y="10"/>
                  </a:cubicBezTo>
                  <a:cubicBezTo>
                    <a:pt x="32" y="14"/>
                    <a:pt x="30" y="18"/>
                    <a:pt x="26" y="2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69"/>
            <p:cNvSpPr/>
            <p:nvPr/>
          </p:nvSpPr>
          <p:spPr bwMode="auto">
            <a:xfrm>
              <a:off x="10426701" y="5033963"/>
              <a:ext cx="38100" cy="33338"/>
            </a:xfrm>
            <a:custGeom>
              <a:avLst/>
              <a:gdLst>
                <a:gd name="T0" fmla="*/ 21 w 30"/>
                <a:gd name="T1" fmla="*/ 0 h 25"/>
                <a:gd name="T2" fmla="*/ 18 w 30"/>
                <a:gd name="T3" fmla="*/ 1 h 25"/>
                <a:gd name="T4" fmla="*/ 4 w 30"/>
                <a:gd name="T5" fmla="*/ 7 h 25"/>
                <a:gd name="T6" fmla="*/ 0 w 30"/>
                <a:gd name="T7" fmla="*/ 14 h 25"/>
                <a:gd name="T8" fmla="*/ 0 w 30"/>
                <a:gd name="T9" fmla="*/ 17 h 25"/>
                <a:gd name="T10" fmla="*/ 2 w 30"/>
                <a:gd name="T11" fmla="*/ 21 h 25"/>
                <a:gd name="T12" fmla="*/ 9 w 30"/>
                <a:gd name="T13" fmla="*/ 25 h 25"/>
                <a:gd name="T14" fmla="*/ 12 w 30"/>
                <a:gd name="T15" fmla="*/ 25 h 25"/>
                <a:gd name="T16" fmla="*/ 25 w 30"/>
                <a:gd name="T17" fmla="*/ 19 h 25"/>
                <a:gd name="T18" fmla="*/ 30 w 30"/>
                <a:gd name="T19" fmla="*/ 12 h 25"/>
                <a:gd name="T20" fmla="*/ 29 w 30"/>
                <a:gd name="T21" fmla="*/ 9 h 25"/>
                <a:gd name="T22" fmla="*/ 28 w 30"/>
                <a:gd name="T23" fmla="*/ 5 h 25"/>
                <a:gd name="T24" fmla="*/ 21 w 30"/>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5">
                  <a:moveTo>
                    <a:pt x="21" y="0"/>
                  </a:moveTo>
                  <a:cubicBezTo>
                    <a:pt x="20" y="0"/>
                    <a:pt x="19" y="0"/>
                    <a:pt x="18" y="1"/>
                  </a:cubicBezTo>
                  <a:cubicBezTo>
                    <a:pt x="4" y="7"/>
                    <a:pt x="4" y="7"/>
                    <a:pt x="4" y="7"/>
                  </a:cubicBezTo>
                  <a:cubicBezTo>
                    <a:pt x="1" y="8"/>
                    <a:pt x="0" y="11"/>
                    <a:pt x="0" y="14"/>
                  </a:cubicBezTo>
                  <a:cubicBezTo>
                    <a:pt x="0" y="15"/>
                    <a:pt x="0" y="16"/>
                    <a:pt x="0" y="17"/>
                  </a:cubicBezTo>
                  <a:cubicBezTo>
                    <a:pt x="2" y="21"/>
                    <a:pt x="2" y="21"/>
                    <a:pt x="2" y="21"/>
                  </a:cubicBezTo>
                  <a:cubicBezTo>
                    <a:pt x="3" y="23"/>
                    <a:pt x="6" y="25"/>
                    <a:pt x="9" y="25"/>
                  </a:cubicBezTo>
                  <a:cubicBezTo>
                    <a:pt x="10" y="25"/>
                    <a:pt x="11" y="25"/>
                    <a:pt x="12" y="25"/>
                  </a:cubicBezTo>
                  <a:cubicBezTo>
                    <a:pt x="25" y="19"/>
                    <a:pt x="25" y="19"/>
                    <a:pt x="25" y="19"/>
                  </a:cubicBezTo>
                  <a:cubicBezTo>
                    <a:pt x="28" y="18"/>
                    <a:pt x="30" y="15"/>
                    <a:pt x="30" y="12"/>
                  </a:cubicBezTo>
                  <a:cubicBezTo>
                    <a:pt x="30" y="11"/>
                    <a:pt x="30" y="10"/>
                    <a:pt x="29" y="9"/>
                  </a:cubicBezTo>
                  <a:cubicBezTo>
                    <a:pt x="28" y="5"/>
                    <a:pt x="28" y="5"/>
                    <a:pt x="28" y="5"/>
                  </a:cubicBezTo>
                  <a:cubicBezTo>
                    <a:pt x="27" y="2"/>
                    <a:pt x="24" y="0"/>
                    <a:pt x="2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70"/>
            <p:cNvSpPr/>
            <p:nvPr/>
          </p:nvSpPr>
          <p:spPr bwMode="auto">
            <a:xfrm>
              <a:off x="10426701" y="5043488"/>
              <a:ext cx="66675" cy="79375"/>
            </a:xfrm>
            <a:custGeom>
              <a:avLst/>
              <a:gdLst>
                <a:gd name="T0" fmla="*/ 12 w 42"/>
                <a:gd name="T1" fmla="*/ 5 h 50"/>
                <a:gd name="T2" fmla="*/ 0 w 42"/>
                <a:gd name="T3" fmla="*/ 11 h 50"/>
                <a:gd name="T4" fmla="*/ 17 w 42"/>
                <a:gd name="T5" fmla="*/ 50 h 50"/>
                <a:gd name="T6" fmla="*/ 29 w 42"/>
                <a:gd name="T7" fmla="*/ 45 h 50"/>
                <a:gd name="T8" fmla="*/ 42 w 42"/>
                <a:gd name="T9" fmla="*/ 40 h 50"/>
                <a:gd name="T10" fmla="*/ 24 w 42"/>
                <a:gd name="T11" fmla="*/ 0 h 50"/>
                <a:gd name="T12" fmla="*/ 12 w 42"/>
                <a:gd name="T13" fmla="*/ 5 h 50"/>
              </a:gdLst>
              <a:ahLst/>
              <a:cxnLst>
                <a:cxn ang="0">
                  <a:pos x="T0" y="T1"/>
                </a:cxn>
                <a:cxn ang="0">
                  <a:pos x="T2" y="T3"/>
                </a:cxn>
                <a:cxn ang="0">
                  <a:pos x="T4" y="T5"/>
                </a:cxn>
                <a:cxn ang="0">
                  <a:pos x="T6" y="T7"/>
                </a:cxn>
                <a:cxn ang="0">
                  <a:pos x="T8" y="T9"/>
                </a:cxn>
                <a:cxn ang="0">
                  <a:pos x="T10" y="T11"/>
                </a:cxn>
                <a:cxn ang="0">
                  <a:pos x="T12" y="T13"/>
                </a:cxn>
              </a:cxnLst>
              <a:rect l="0" t="0" r="r" b="b"/>
              <a:pathLst>
                <a:path w="42" h="50">
                  <a:moveTo>
                    <a:pt x="12" y="5"/>
                  </a:moveTo>
                  <a:lnTo>
                    <a:pt x="0" y="11"/>
                  </a:lnTo>
                  <a:lnTo>
                    <a:pt x="17" y="50"/>
                  </a:lnTo>
                  <a:lnTo>
                    <a:pt x="29" y="45"/>
                  </a:lnTo>
                  <a:lnTo>
                    <a:pt x="42" y="40"/>
                  </a:lnTo>
                  <a:lnTo>
                    <a:pt x="24" y="0"/>
                  </a:lnTo>
                  <a:lnTo>
                    <a:pt x="12" y="5"/>
                  </a:lnTo>
                  <a:close/>
                </a:path>
              </a:pathLst>
            </a:custGeom>
            <a:solidFill>
              <a:srgbClr val="3E5B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71"/>
            <p:cNvSpPr/>
            <p:nvPr/>
          </p:nvSpPr>
          <p:spPr bwMode="auto">
            <a:xfrm>
              <a:off x="11123613" y="5033963"/>
              <a:ext cx="26988" cy="26988"/>
            </a:xfrm>
            <a:custGeom>
              <a:avLst/>
              <a:gdLst>
                <a:gd name="T0" fmla="*/ 7 w 20"/>
                <a:gd name="T1" fmla="*/ 20 h 21"/>
                <a:gd name="T2" fmla="*/ 2 w 20"/>
                <a:gd name="T3" fmla="*/ 17 h 21"/>
                <a:gd name="T4" fmla="*/ 1 w 20"/>
                <a:gd name="T5" fmla="*/ 11 h 21"/>
                <a:gd name="T6" fmla="*/ 7 w 20"/>
                <a:gd name="T7" fmla="*/ 2 h 21"/>
                <a:gd name="T8" fmla="*/ 13 w 20"/>
                <a:gd name="T9" fmla="*/ 1 h 21"/>
                <a:gd name="T10" fmla="*/ 18 w 20"/>
                <a:gd name="T11" fmla="*/ 4 h 21"/>
                <a:gd name="T12" fmla="*/ 19 w 20"/>
                <a:gd name="T13" fmla="*/ 10 h 21"/>
                <a:gd name="T14" fmla="*/ 12 w 20"/>
                <a:gd name="T15" fmla="*/ 19 h 21"/>
                <a:gd name="T16" fmla="*/ 7 w 20"/>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7" y="20"/>
                  </a:moveTo>
                  <a:cubicBezTo>
                    <a:pt x="2" y="17"/>
                    <a:pt x="2" y="17"/>
                    <a:pt x="2" y="17"/>
                  </a:cubicBezTo>
                  <a:cubicBezTo>
                    <a:pt x="0" y="16"/>
                    <a:pt x="0" y="13"/>
                    <a:pt x="1" y="11"/>
                  </a:cubicBezTo>
                  <a:cubicBezTo>
                    <a:pt x="7" y="2"/>
                    <a:pt x="7" y="2"/>
                    <a:pt x="7" y="2"/>
                  </a:cubicBezTo>
                  <a:cubicBezTo>
                    <a:pt x="9" y="0"/>
                    <a:pt x="11" y="0"/>
                    <a:pt x="13" y="1"/>
                  </a:cubicBezTo>
                  <a:cubicBezTo>
                    <a:pt x="18" y="4"/>
                    <a:pt x="18" y="4"/>
                    <a:pt x="18" y="4"/>
                  </a:cubicBezTo>
                  <a:cubicBezTo>
                    <a:pt x="19" y="6"/>
                    <a:pt x="20" y="8"/>
                    <a:pt x="19" y="10"/>
                  </a:cubicBezTo>
                  <a:cubicBezTo>
                    <a:pt x="12" y="19"/>
                    <a:pt x="12" y="19"/>
                    <a:pt x="12" y="19"/>
                  </a:cubicBezTo>
                  <a:cubicBezTo>
                    <a:pt x="11" y="21"/>
                    <a:pt x="8" y="21"/>
                    <a:pt x="7" y="20"/>
                  </a:cubicBezTo>
                  <a:close/>
                </a:path>
              </a:pathLst>
            </a:custGeom>
            <a:solidFill>
              <a:srgbClr val="5A66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72"/>
            <p:cNvSpPr/>
            <p:nvPr/>
          </p:nvSpPr>
          <p:spPr bwMode="auto">
            <a:xfrm>
              <a:off x="11128376" y="4921250"/>
              <a:ext cx="100013" cy="133350"/>
            </a:xfrm>
            <a:custGeom>
              <a:avLst/>
              <a:gdLst>
                <a:gd name="T0" fmla="*/ 9 w 77"/>
                <a:gd name="T1" fmla="*/ 100 h 102"/>
                <a:gd name="T2" fmla="*/ 3 w 77"/>
                <a:gd name="T3" fmla="*/ 96 h 102"/>
                <a:gd name="T4" fmla="*/ 2 w 77"/>
                <a:gd name="T5" fmla="*/ 89 h 102"/>
                <a:gd name="T6" fmla="*/ 61 w 77"/>
                <a:gd name="T7" fmla="*/ 3 h 102"/>
                <a:gd name="T8" fmla="*/ 68 w 77"/>
                <a:gd name="T9" fmla="*/ 2 h 102"/>
                <a:gd name="T10" fmla="*/ 74 w 77"/>
                <a:gd name="T11" fmla="*/ 6 h 102"/>
                <a:gd name="T12" fmla="*/ 75 w 77"/>
                <a:gd name="T13" fmla="*/ 13 h 102"/>
                <a:gd name="T14" fmla="*/ 16 w 77"/>
                <a:gd name="T15" fmla="*/ 99 h 102"/>
                <a:gd name="T16" fmla="*/ 9 w 77"/>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9" y="100"/>
                  </a:moveTo>
                  <a:cubicBezTo>
                    <a:pt x="3" y="96"/>
                    <a:pt x="3" y="96"/>
                    <a:pt x="3" y="96"/>
                  </a:cubicBezTo>
                  <a:cubicBezTo>
                    <a:pt x="1" y="95"/>
                    <a:pt x="0" y="91"/>
                    <a:pt x="2" y="89"/>
                  </a:cubicBezTo>
                  <a:cubicBezTo>
                    <a:pt x="61" y="3"/>
                    <a:pt x="61" y="3"/>
                    <a:pt x="61" y="3"/>
                  </a:cubicBezTo>
                  <a:cubicBezTo>
                    <a:pt x="63" y="1"/>
                    <a:pt x="66" y="0"/>
                    <a:pt x="68" y="2"/>
                  </a:cubicBezTo>
                  <a:cubicBezTo>
                    <a:pt x="74" y="6"/>
                    <a:pt x="74" y="6"/>
                    <a:pt x="74" y="6"/>
                  </a:cubicBezTo>
                  <a:cubicBezTo>
                    <a:pt x="76" y="7"/>
                    <a:pt x="77" y="10"/>
                    <a:pt x="75" y="13"/>
                  </a:cubicBezTo>
                  <a:cubicBezTo>
                    <a:pt x="16" y="99"/>
                    <a:pt x="16" y="99"/>
                    <a:pt x="16" y="99"/>
                  </a:cubicBezTo>
                  <a:cubicBezTo>
                    <a:pt x="14" y="101"/>
                    <a:pt x="11" y="102"/>
                    <a:pt x="9" y="100"/>
                  </a:cubicBezTo>
                  <a:close/>
                </a:path>
              </a:pathLst>
            </a:custGeom>
            <a:solidFill>
              <a:srgbClr val="434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73"/>
            <p:cNvSpPr/>
            <p:nvPr/>
          </p:nvSpPr>
          <p:spPr bwMode="auto">
            <a:xfrm>
              <a:off x="11177588" y="4964113"/>
              <a:ext cx="23813" cy="17463"/>
            </a:xfrm>
            <a:custGeom>
              <a:avLst/>
              <a:gdLst>
                <a:gd name="T0" fmla="*/ 16 w 18"/>
                <a:gd name="T1" fmla="*/ 13 h 14"/>
                <a:gd name="T2" fmla="*/ 0 w 18"/>
                <a:gd name="T3" fmla="*/ 3 h 14"/>
                <a:gd name="T4" fmla="*/ 0 w 18"/>
                <a:gd name="T5" fmla="*/ 1 h 14"/>
                <a:gd name="T6" fmla="*/ 1 w 18"/>
                <a:gd name="T7" fmla="*/ 0 h 14"/>
                <a:gd name="T8" fmla="*/ 2 w 18"/>
                <a:gd name="T9" fmla="*/ 0 h 14"/>
                <a:gd name="T10" fmla="*/ 17 w 18"/>
                <a:gd name="T11" fmla="*/ 11 h 14"/>
                <a:gd name="T12" fmla="*/ 18 w 18"/>
                <a:gd name="T13" fmla="*/ 12 h 14"/>
                <a:gd name="T14" fmla="*/ 17 w 18"/>
                <a:gd name="T15" fmla="*/ 13 h 14"/>
                <a:gd name="T16" fmla="*/ 16 w 18"/>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6" y="13"/>
                  </a:moveTo>
                  <a:cubicBezTo>
                    <a:pt x="0" y="3"/>
                    <a:pt x="0" y="3"/>
                    <a:pt x="0" y="3"/>
                  </a:cubicBezTo>
                  <a:cubicBezTo>
                    <a:pt x="0" y="2"/>
                    <a:pt x="0" y="2"/>
                    <a:pt x="0" y="1"/>
                  </a:cubicBezTo>
                  <a:cubicBezTo>
                    <a:pt x="1" y="0"/>
                    <a:pt x="1" y="0"/>
                    <a:pt x="1" y="0"/>
                  </a:cubicBezTo>
                  <a:cubicBezTo>
                    <a:pt x="1" y="0"/>
                    <a:pt x="2" y="0"/>
                    <a:pt x="2" y="0"/>
                  </a:cubicBezTo>
                  <a:cubicBezTo>
                    <a:pt x="17" y="11"/>
                    <a:pt x="17" y="11"/>
                    <a:pt x="17" y="11"/>
                  </a:cubicBezTo>
                  <a:cubicBezTo>
                    <a:pt x="18" y="11"/>
                    <a:pt x="18" y="12"/>
                    <a:pt x="18" y="12"/>
                  </a:cubicBezTo>
                  <a:cubicBezTo>
                    <a:pt x="17" y="13"/>
                    <a:pt x="17" y="13"/>
                    <a:pt x="17" y="13"/>
                  </a:cubicBezTo>
                  <a:cubicBezTo>
                    <a:pt x="17" y="14"/>
                    <a:pt x="16" y="14"/>
                    <a:pt x="16" y="13"/>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74"/>
            <p:cNvSpPr/>
            <p:nvPr/>
          </p:nvSpPr>
          <p:spPr bwMode="auto">
            <a:xfrm>
              <a:off x="11180763" y="4895850"/>
              <a:ext cx="65088" cy="82550"/>
            </a:xfrm>
            <a:custGeom>
              <a:avLst/>
              <a:gdLst>
                <a:gd name="T0" fmla="*/ 42 w 50"/>
                <a:gd name="T1" fmla="*/ 25 h 63"/>
                <a:gd name="T2" fmla="*/ 45 w 50"/>
                <a:gd name="T3" fmla="*/ 3 h 63"/>
                <a:gd name="T4" fmla="*/ 26 w 50"/>
                <a:gd name="T5" fmla="*/ 14 h 63"/>
                <a:gd name="T6" fmla="*/ 0 w 50"/>
                <a:gd name="T7" fmla="*/ 52 h 63"/>
                <a:gd name="T8" fmla="*/ 16 w 50"/>
                <a:gd name="T9" fmla="*/ 63 h 63"/>
                <a:gd name="T10" fmla="*/ 42 w 50"/>
                <a:gd name="T11" fmla="*/ 25 h 63"/>
              </a:gdLst>
              <a:ahLst/>
              <a:cxnLst>
                <a:cxn ang="0">
                  <a:pos x="T0" y="T1"/>
                </a:cxn>
                <a:cxn ang="0">
                  <a:pos x="T2" y="T3"/>
                </a:cxn>
                <a:cxn ang="0">
                  <a:pos x="T4" y="T5"/>
                </a:cxn>
                <a:cxn ang="0">
                  <a:pos x="T6" y="T7"/>
                </a:cxn>
                <a:cxn ang="0">
                  <a:pos x="T8" y="T9"/>
                </a:cxn>
                <a:cxn ang="0">
                  <a:pos x="T10" y="T11"/>
                </a:cxn>
              </a:cxnLst>
              <a:rect l="0" t="0" r="r" b="b"/>
              <a:pathLst>
                <a:path w="50" h="63">
                  <a:moveTo>
                    <a:pt x="42" y="25"/>
                  </a:moveTo>
                  <a:cubicBezTo>
                    <a:pt x="50" y="13"/>
                    <a:pt x="49" y="6"/>
                    <a:pt x="45" y="3"/>
                  </a:cubicBezTo>
                  <a:cubicBezTo>
                    <a:pt x="41" y="0"/>
                    <a:pt x="34" y="2"/>
                    <a:pt x="26" y="14"/>
                  </a:cubicBezTo>
                  <a:cubicBezTo>
                    <a:pt x="0" y="52"/>
                    <a:pt x="0" y="52"/>
                    <a:pt x="0" y="52"/>
                  </a:cubicBezTo>
                  <a:cubicBezTo>
                    <a:pt x="16" y="63"/>
                    <a:pt x="16" y="63"/>
                    <a:pt x="16" y="63"/>
                  </a:cubicBezTo>
                  <a:cubicBezTo>
                    <a:pt x="42" y="25"/>
                    <a:pt x="42" y="25"/>
                    <a:pt x="42" y="25"/>
                  </a:cubicBez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75"/>
            <p:cNvSpPr/>
            <p:nvPr/>
          </p:nvSpPr>
          <p:spPr bwMode="auto">
            <a:xfrm>
              <a:off x="11214101" y="4911725"/>
              <a:ext cx="22225" cy="17463"/>
            </a:xfrm>
            <a:custGeom>
              <a:avLst/>
              <a:gdLst>
                <a:gd name="T0" fmla="*/ 16 w 18"/>
                <a:gd name="T1" fmla="*/ 13 h 13"/>
                <a:gd name="T2" fmla="*/ 0 w 18"/>
                <a:gd name="T3" fmla="*/ 2 h 13"/>
                <a:gd name="T4" fmla="*/ 0 w 18"/>
                <a:gd name="T5" fmla="*/ 1 h 13"/>
                <a:gd name="T6" fmla="*/ 1 w 18"/>
                <a:gd name="T7" fmla="*/ 0 h 13"/>
                <a:gd name="T8" fmla="*/ 2 w 18"/>
                <a:gd name="T9" fmla="*/ 0 h 13"/>
                <a:gd name="T10" fmla="*/ 17 w 18"/>
                <a:gd name="T11" fmla="*/ 11 h 13"/>
                <a:gd name="T12" fmla="*/ 18 w 18"/>
                <a:gd name="T13" fmla="*/ 12 h 13"/>
                <a:gd name="T14" fmla="*/ 17 w 18"/>
                <a:gd name="T15" fmla="*/ 13 h 13"/>
                <a:gd name="T16" fmla="*/ 16 w 1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6" y="13"/>
                  </a:moveTo>
                  <a:cubicBezTo>
                    <a:pt x="0" y="2"/>
                    <a:pt x="0" y="2"/>
                    <a:pt x="0" y="2"/>
                  </a:cubicBezTo>
                  <a:cubicBezTo>
                    <a:pt x="0" y="2"/>
                    <a:pt x="0" y="2"/>
                    <a:pt x="0" y="1"/>
                  </a:cubicBezTo>
                  <a:cubicBezTo>
                    <a:pt x="1" y="0"/>
                    <a:pt x="1" y="0"/>
                    <a:pt x="1" y="0"/>
                  </a:cubicBezTo>
                  <a:cubicBezTo>
                    <a:pt x="1" y="0"/>
                    <a:pt x="2" y="0"/>
                    <a:pt x="2" y="0"/>
                  </a:cubicBezTo>
                  <a:cubicBezTo>
                    <a:pt x="17" y="11"/>
                    <a:pt x="17" y="11"/>
                    <a:pt x="17" y="11"/>
                  </a:cubicBezTo>
                  <a:cubicBezTo>
                    <a:pt x="18" y="11"/>
                    <a:pt x="18" y="12"/>
                    <a:pt x="18" y="12"/>
                  </a:cubicBezTo>
                  <a:cubicBezTo>
                    <a:pt x="17" y="13"/>
                    <a:pt x="17" y="13"/>
                    <a:pt x="17" y="13"/>
                  </a:cubicBezTo>
                  <a:cubicBezTo>
                    <a:pt x="17" y="13"/>
                    <a:pt x="16" y="13"/>
                    <a:pt x="16" y="13"/>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76"/>
            <p:cNvSpPr/>
            <p:nvPr/>
          </p:nvSpPr>
          <p:spPr bwMode="auto">
            <a:xfrm>
              <a:off x="11191876" y="4916488"/>
              <a:ext cx="30163" cy="41275"/>
            </a:xfrm>
            <a:custGeom>
              <a:avLst/>
              <a:gdLst>
                <a:gd name="T0" fmla="*/ 6 w 23"/>
                <a:gd name="T1" fmla="*/ 25 h 32"/>
                <a:gd name="T2" fmla="*/ 22 w 23"/>
                <a:gd name="T3" fmla="*/ 2 h 32"/>
                <a:gd name="T4" fmla="*/ 22 w 23"/>
                <a:gd name="T5" fmla="*/ 0 h 32"/>
                <a:gd name="T6" fmla="*/ 20 w 23"/>
                <a:gd name="T7" fmla="*/ 1 h 32"/>
                <a:gd name="T8" fmla="*/ 1 w 23"/>
                <a:gd name="T9" fmla="*/ 29 h 32"/>
                <a:gd name="T10" fmla="*/ 1 w 23"/>
                <a:gd name="T11" fmla="*/ 31 h 32"/>
                <a:gd name="T12" fmla="*/ 1 w 23"/>
                <a:gd name="T13" fmla="*/ 31 h 32"/>
                <a:gd name="T14" fmla="*/ 1 w 23"/>
                <a:gd name="T15" fmla="*/ 31 h 32"/>
                <a:gd name="T16" fmla="*/ 1 w 23"/>
                <a:gd name="T17" fmla="*/ 32 h 32"/>
                <a:gd name="T18" fmla="*/ 3 w 23"/>
                <a:gd name="T19" fmla="*/ 30 h 32"/>
                <a:gd name="T20" fmla="*/ 5 w 23"/>
                <a:gd name="T21" fmla="*/ 28 h 32"/>
                <a:gd name="T22" fmla="*/ 6 w 23"/>
                <a:gd name="T23"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2">
                  <a:moveTo>
                    <a:pt x="6" y="25"/>
                  </a:moveTo>
                  <a:cubicBezTo>
                    <a:pt x="22" y="2"/>
                    <a:pt x="22" y="2"/>
                    <a:pt x="22" y="2"/>
                  </a:cubicBezTo>
                  <a:cubicBezTo>
                    <a:pt x="22" y="1"/>
                    <a:pt x="23" y="0"/>
                    <a:pt x="22" y="0"/>
                  </a:cubicBezTo>
                  <a:cubicBezTo>
                    <a:pt x="22" y="0"/>
                    <a:pt x="21" y="0"/>
                    <a:pt x="20" y="1"/>
                  </a:cubicBezTo>
                  <a:cubicBezTo>
                    <a:pt x="1" y="29"/>
                    <a:pt x="1" y="29"/>
                    <a:pt x="1" y="29"/>
                  </a:cubicBezTo>
                  <a:cubicBezTo>
                    <a:pt x="1" y="30"/>
                    <a:pt x="0" y="31"/>
                    <a:pt x="1" y="31"/>
                  </a:cubicBezTo>
                  <a:cubicBezTo>
                    <a:pt x="1" y="31"/>
                    <a:pt x="1" y="31"/>
                    <a:pt x="1" y="31"/>
                  </a:cubicBezTo>
                  <a:cubicBezTo>
                    <a:pt x="1" y="31"/>
                    <a:pt x="1" y="31"/>
                    <a:pt x="1" y="31"/>
                  </a:cubicBezTo>
                  <a:cubicBezTo>
                    <a:pt x="1" y="32"/>
                    <a:pt x="1" y="32"/>
                    <a:pt x="1" y="32"/>
                  </a:cubicBezTo>
                  <a:cubicBezTo>
                    <a:pt x="2" y="32"/>
                    <a:pt x="3" y="31"/>
                    <a:pt x="3" y="30"/>
                  </a:cubicBezTo>
                  <a:cubicBezTo>
                    <a:pt x="5" y="28"/>
                    <a:pt x="5" y="28"/>
                    <a:pt x="5" y="28"/>
                  </a:cubicBezTo>
                  <a:cubicBezTo>
                    <a:pt x="6" y="27"/>
                    <a:pt x="6" y="26"/>
                    <a:pt x="6" y="25"/>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77"/>
            <p:cNvSpPr/>
            <p:nvPr/>
          </p:nvSpPr>
          <p:spPr bwMode="auto">
            <a:xfrm>
              <a:off x="11122026" y="5054600"/>
              <a:ext cx="14288" cy="14288"/>
            </a:xfrm>
            <a:custGeom>
              <a:avLst/>
              <a:gdLst>
                <a:gd name="T0" fmla="*/ 6 w 11"/>
                <a:gd name="T1" fmla="*/ 3 h 11"/>
                <a:gd name="T2" fmla="*/ 2 w 11"/>
                <a:gd name="T3" fmla="*/ 0 h 11"/>
                <a:gd name="T4" fmla="*/ 0 w 11"/>
                <a:gd name="T5" fmla="*/ 8 h 11"/>
                <a:gd name="T6" fmla="*/ 2 w 11"/>
                <a:gd name="T7" fmla="*/ 10 h 11"/>
                <a:gd name="T8" fmla="*/ 3 w 11"/>
                <a:gd name="T9" fmla="*/ 11 h 11"/>
                <a:gd name="T10" fmla="*/ 11 w 11"/>
                <a:gd name="T11" fmla="*/ 5 h 11"/>
                <a:gd name="T12" fmla="*/ 6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3"/>
                  </a:moveTo>
                  <a:cubicBezTo>
                    <a:pt x="2" y="0"/>
                    <a:pt x="2" y="0"/>
                    <a:pt x="2" y="0"/>
                  </a:cubicBezTo>
                  <a:cubicBezTo>
                    <a:pt x="2" y="0"/>
                    <a:pt x="1" y="6"/>
                    <a:pt x="0" y="8"/>
                  </a:cubicBezTo>
                  <a:cubicBezTo>
                    <a:pt x="2" y="10"/>
                    <a:pt x="2" y="10"/>
                    <a:pt x="2" y="10"/>
                  </a:cubicBezTo>
                  <a:cubicBezTo>
                    <a:pt x="3" y="11"/>
                    <a:pt x="3" y="11"/>
                    <a:pt x="3" y="11"/>
                  </a:cubicBezTo>
                  <a:cubicBezTo>
                    <a:pt x="5" y="8"/>
                    <a:pt x="11" y="5"/>
                    <a:pt x="11" y="5"/>
                  </a:cubicBezTo>
                  <a:lnTo>
                    <a:pt x="6" y="3"/>
                  </a:lnTo>
                  <a:close/>
                </a:path>
              </a:pathLst>
            </a:custGeom>
            <a:solidFill>
              <a:srgbClr val="434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78"/>
            <p:cNvSpPr/>
            <p:nvPr/>
          </p:nvSpPr>
          <p:spPr bwMode="auto">
            <a:xfrm>
              <a:off x="11117263" y="5067300"/>
              <a:ext cx="7938" cy="9525"/>
            </a:xfrm>
            <a:custGeom>
              <a:avLst/>
              <a:gdLst>
                <a:gd name="T0" fmla="*/ 4 w 5"/>
                <a:gd name="T1" fmla="*/ 1 h 6"/>
                <a:gd name="T2" fmla="*/ 3 w 5"/>
                <a:gd name="T3" fmla="*/ 0 h 6"/>
                <a:gd name="T4" fmla="*/ 0 w 5"/>
                <a:gd name="T5" fmla="*/ 5 h 6"/>
                <a:gd name="T6" fmla="*/ 0 w 5"/>
                <a:gd name="T7" fmla="*/ 5 h 6"/>
                <a:gd name="T8" fmla="*/ 1 w 5"/>
                <a:gd name="T9" fmla="*/ 6 h 6"/>
                <a:gd name="T10" fmla="*/ 5 w 5"/>
                <a:gd name="T11" fmla="*/ 1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3" y="0"/>
                  </a:lnTo>
                  <a:lnTo>
                    <a:pt x="0" y="5"/>
                  </a:lnTo>
                  <a:lnTo>
                    <a:pt x="0" y="5"/>
                  </a:lnTo>
                  <a:lnTo>
                    <a:pt x="1" y="6"/>
                  </a:lnTo>
                  <a:lnTo>
                    <a:pt x="5" y="1"/>
                  </a:lnTo>
                  <a:lnTo>
                    <a:pt x="4" y="1"/>
                  </a:lnTo>
                  <a:close/>
                </a:path>
              </a:pathLst>
            </a:custGeom>
            <a:solidFill>
              <a:srgbClr val="1D2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79"/>
            <p:cNvSpPr/>
            <p:nvPr/>
          </p:nvSpPr>
          <p:spPr bwMode="auto">
            <a:xfrm>
              <a:off x="11191876" y="4949825"/>
              <a:ext cx="9525" cy="9525"/>
            </a:xfrm>
            <a:custGeom>
              <a:avLst/>
              <a:gdLst>
                <a:gd name="T0" fmla="*/ 2 w 7"/>
                <a:gd name="T1" fmla="*/ 7 h 8"/>
                <a:gd name="T2" fmla="*/ 1 w 7"/>
                <a:gd name="T3" fmla="*/ 6 h 8"/>
                <a:gd name="T4" fmla="*/ 1 w 7"/>
                <a:gd name="T5" fmla="*/ 5 h 8"/>
                <a:gd name="T6" fmla="*/ 4 w 7"/>
                <a:gd name="T7" fmla="*/ 0 h 8"/>
                <a:gd name="T8" fmla="*/ 5 w 7"/>
                <a:gd name="T9" fmla="*/ 0 h 8"/>
                <a:gd name="T10" fmla="*/ 6 w 7"/>
                <a:gd name="T11" fmla="*/ 1 h 8"/>
                <a:gd name="T12" fmla="*/ 7 w 7"/>
                <a:gd name="T13" fmla="*/ 2 h 8"/>
                <a:gd name="T14" fmla="*/ 3 w 7"/>
                <a:gd name="T15" fmla="*/ 7 h 8"/>
                <a:gd name="T16" fmla="*/ 2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2" y="7"/>
                  </a:moveTo>
                  <a:cubicBezTo>
                    <a:pt x="1" y="6"/>
                    <a:pt x="1" y="6"/>
                    <a:pt x="1" y="6"/>
                  </a:cubicBezTo>
                  <a:cubicBezTo>
                    <a:pt x="0" y="6"/>
                    <a:pt x="0" y="5"/>
                    <a:pt x="1" y="5"/>
                  </a:cubicBezTo>
                  <a:cubicBezTo>
                    <a:pt x="4" y="0"/>
                    <a:pt x="4" y="0"/>
                    <a:pt x="4" y="0"/>
                  </a:cubicBezTo>
                  <a:cubicBezTo>
                    <a:pt x="4" y="0"/>
                    <a:pt x="5" y="0"/>
                    <a:pt x="5" y="0"/>
                  </a:cubicBezTo>
                  <a:cubicBezTo>
                    <a:pt x="6" y="1"/>
                    <a:pt x="6" y="1"/>
                    <a:pt x="6" y="1"/>
                  </a:cubicBezTo>
                  <a:cubicBezTo>
                    <a:pt x="7" y="1"/>
                    <a:pt x="7" y="2"/>
                    <a:pt x="7" y="2"/>
                  </a:cubicBezTo>
                  <a:cubicBezTo>
                    <a:pt x="3" y="7"/>
                    <a:pt x="3" y="7"/>
                    <a:pt x="3" y="7"/>
                  </a:cubicBezTo>
                  <a:cubicBezTo>
                    <a:pt x="3" y="7"/>
                    <a:pt x="2" y="8"/>
                    <a:pt x="2" y="7"/>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80"/>
            <p:cNvSpPr/>
            <p:nvPr/>
          </p:nvSpPr>
          <p:spPr bwMode="auto">
            <a:xfrm>
              <a:off x="9677401" y="5014913"/>
              <a:ext cx="28575" cy="26988"/>
            </a:xfrm>
            <a:custGeom>
              <a:avLst/>
              <a:gdLst>
                <a:gd name="T0" fmla="*/ 16 w 21"/>
                <a:gd name="T1" fmla="*/ 2 h 21"/>
                <a:gd name="T2" fmla="*/ 20 w 21"/>
                <a:gd name="T3" fmla="*/ 7 h 21"/>
                <a:gd name="T4" fmla="*/ 19 w 21"/>
                <a:gd name="T5" fmla="*/ 12 h 21"/>
                <a:gd name="T6" fmla="*/ 10 w 21"/>
                <a:gd name="T7" fmla="*/ 19 h 21"/>
                <a:gd name="T8" fmla="*/ 4 w 21"/>
                <a:gd name="T9" fmla="*/ 18 h 21"/>
                <a:gd name="T10" fmla="*/ 1 w 21"/>
                <a:gd name="T11" fmla="*/ 14 h 21"/>
                <a:gd name="T12" fmla="*/ 2 w 21"/>
                <a:gd name="T13" fmla="*/ 8 h 21"/>
                <a:gd name="T14" fmla="*/ 10 w 21"/>
                <a:gd name="T15" fmla="*/ 2 h 21"/>
                <a:gd name="T16" fmla="*/ 16 w 21"/>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6" y="2"/>
                  </a:moveTo>
                  <a:cubicBezTo>
                    <a:pt x="20" y="7"/>
                    <a:pt x="20" y="7"/>
                    <a:pt x="20" y="7"/>
                  </a:cubicBezTo>
                  <a:cubicBezTo>
                    <a:pt x="21" y="8"/>
                    <a:pt x="21" y="11"/>
                    <a:pt x="19" y="12"/>
                  </a:cubicBezTo>
                  <a:cubicBezTo>
                    <a:pt x="10" y="19"/>
                    <a:pt x="10" y="19"/>
                    <a:pt x="10" y="19"/>
                  </a:cubicBezTo>
                  <a:cubicBezTo>
                    <a:pt x="8" y="21"/>
                    <a:pt x="6" y="20"/>
                    <a:pt x="4" y="18"/>
                  </a:cubicBezTo>
                  <a:cubicBezTo>
                    <a:pt x="1" y="14"/>
                    <a:pt x="1" y="14"/>
                    <a:pt x="1" y="14"/>
                  </a:cubicBezTo>
                  <a:cubicBezTo>
                    <a:pt x="0" y="12"/>
                    <a:pt x="0" y="10"/>
                    <a:pt x="2" y="8"/>
                  </a:cubicBezTo>
                  <a:cubicBezTo>
                    <a:pt x="10" y="2"/>
                    <a:pt x="10" y="2"/>
                    <a:pt x="10" y="2"/>
                  </a:cubicBezTo>
                  <a:cubicBezTo>
                    <a:pt x="12" y="0"/>
                    <a:pt x="15" y="1"/>
                    <a:pt x="16" y="2"/>
                  </a:cubicBezTo>
                  <a:close/>
                </a:path>
              </a:pathLst>
            </a:custGeom>
            <a:solidFill>
              <a:srgbClr val="5A66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81"/>
            <p:cNvSpPr/>
            <p:nvPr/>
          </p:nvSpPr>
          <p:spPr bwMode="auto">
            <a:xfrm>
              <a:off x="9569451" y="5019675"/>
              <a:ext cx="128588" cy="106363"/>
            </a:xfrm>
            <a:custGeom>
              <a:avLst/>
              <a:gdLst>
                <a:gd name="T0" fmla="*/ 93 w 99"/>
                <a:gd name="T1" fmla="*/ 3 h 81"/>
                <a:gd name="T2" fmla="*/ 97 w 99"/>
                <a:gd name="T3" fmla="*/ 8 h 81"/>
                <a:gd name="T4" fmla="*/ 96 w 99"/>
                <a:gd name="T5" fmla="*/ 15 h 81"/>
                <a:gd name="T6" fmla="*/ 14 w 99"/>
                <a:gd name="T7" fmla="*/ 79 h 81"/>
                <a:gd name="T8" fmla="*/ 6 w 99"/>
                <a:gd name="T9" fmla="*/ 79 h 81"/>
                <a:gd name="T10" fmla="*/ 2 w 99"/>
                <a:gd name="T11" fmla="*/ 73 h 81"/>
                <a:gd name="T12" fmla="*/ 3 w 99"/>
                <a:gd name="T13" fmla="*/ 66 h 81"/>
                <a:gd name="T14" fmla="*/ 85 w 99"/>
                <a:gd name="T15" fmla="*/ 2 h 81"/>
                <a:gd name="T16" fmla="*/ 93 w 99"/>
                <a:gd name="T17"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1">
                  <a:moveTo>
                    <a:pt x="93" y="3"/>
                  </a:moveTo>
                  <a:cubicBezTo>
                    <a:pt x="97" y="8"/>
                    <a:pt x="97" y="8"/>
                    <a:pt x="97" y="8"/>
                  </a:cubicBezTo>
                  <a:cubicBezTo>
                    <a:pt x="99" y="10"/>
                    <a:pt x="98" y="14"/>
                    <a:pt x="96" y="15"/>
                  </a:cubicBezTo>
                  <a:cubicBezTo>
                    <a:pt x="14" y="79"/>
                    <a:pt x="14" y="79"/>
                    <a:pt x="14" y="79"/>
                  </a:cubicBezTo>
                  <a:cubicBezTo>
                    <a:pt x="11" y="81"/>
                    <a:pt x="8" y="81"/>
                    <a:pt x="6" y="79"/>
                  </a:cubicBezTo>
                  <a:cubicBezTo>
                    <a:pt x="2" y="73"/>
                    <a:pt x="2" y="73"/>
                    <a:pt x="2" y="73"/>
                  </a:cubicBezTo>
                  <a:cubicBezTo>
                    <a:pt x="0" y="71"/>
                    <a:pt x="1" y="68"/>
                    <a:pt x="3" y="66"/>
                  </a:cubicBezTo>
                  <a:cubicBezTo>
                    <a:pt x="85" y="2"/>
                    <a:pt x="85" y="2"/>
                    <a:pt x="85" y="2"/>
                  </a:cubicBezTo>
                  <a:cubicBezTo>
                    <a:pt x="88" y="0"/>
                    <a:pt x="91" y="0"/>
                    <a:pt x="93" y="3"/>
                  </a:cubicBezTo>
                  <a:close/>
                </a:path>
              </a:pathLst>
            </a:custGeom>
            <a:solidFill>
              <a:srgbClr val="434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82"/>
            <p:cNvSpPr/>
            <p:nvPr/>
          </p:nvSpPr>
          <p:spPr bwMode="auto">
            <a:xfrm>
              <a:off x="9609138" y="5073650"/>
              <a:ext cx="19050" cy="23813"/>
            </a:xfrm>
            <a:custGeom>
              <a:avLst/>
              <a:gdLst>
                <a:gd name="T0" fmla="*/ 3 w 15"/>
                <a:gd name="T1" fmla="*/ 0 h 18"/>
                <a:gd name="T2" fmla="*/ 15 w 15"/>
                <a:gd name="T3" fmla="*/ 15 h 18"/>
                <a:gd name="T4" fmla="*/ 15 w 15"/>
                <a:gd name="T5" fmla="*/ 16 h 18"/>
                <a:gd name="T6" fmla="*/ 14 w 15"/>
                <a:gd name="T7" fmla="*/ 17 h 18"/>
                <a:gd name="T8" fmla="*/ 12 w 15"/>
                <a:gd name="T9" fmla="*/ 17 h 18"/>
                <a:gd name="T10" fmla="*/ 1 w 15"/>
                <a:gd name="T11" fmla="*/ 2 h 18"/>
                <a:gd name="T12" fmla="*/ 1 w 15"/>
                <a:gd name="T13" fmla="*/ 1 h 18"/>
                <a:gd name="T14" fmla="*/ 2 w 15"/>
                <a:gd name="T15" fmla="*/ 0 h 18"/>
                <a:gd name="T16" fmla="*/ 3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0"/>
                  </a:moveTo>
                  <a:cubicBezTo>
                    <a:pt x="15" y="15"/>
                    <a:pt x="15" y="15"/>
                    <a:pt x="15" y="15"/>
                  </a:cubicBezTo>
                  <a:cubicBezTo>
                    <a:pt x="15" y="15"/>
                    <a:pt x="15" y="16"/>
                    <a:pt x="15" y="16"/>
                  </a:cubicBezTo>
                  <a:cubicBezTo>
                    <a:pt x="14" y="17"/>
                    <a:pt x="14" y="17"/>
                    <a:pt x="14" y="17"/>
                  </a:cubicBezTo>
                  <a:cubicBezTo>
                    <a:pt x="13" y="18"/>
                    <a:pt x="13" y="17"/>
                    <a:pt x="12" y="17"/>
                  </a:cubicBezTo>
                  <a:cubicBezTo>
                    <a:pt x="1" y="2"/>
                    <a:pt x="1" y="2"/>
                    <a:pt x="1" y="2"/>
                  </a:cubicBezTo>
                  <a:cubicBezTo>
                    <a:pt x="0" y="2"/>
                    <a:pt x="1" y="1"/>
                    <a:pt x="1" y="1"/>
                  </a:cubicBezTo>
                  <a:cubicBezTo>
                    <a:pt x="2" y="0"/>
                    <a:pt x="2" y="0"/>
                    <a:pt x="2" y="0"/>
                  </a:cubicBezTo>
                  <a:cubicBezTo>
                    <a:pt x="2" y="0"/>
                    <a:pt x="3" y="0"/>
                    <a:pt x="3" y="0"/>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3"/>
            <p:cNvSpPr/>
            <p:nvPr/>
          </p:nvSpPr>
          <p:spPr bwMode="auto">
            <a:xfrm>
              <a:off x="9545638" y="5076825"/>
              <a:ext cx="79375" cy="66675"/>
            </a:xfrm>
            <a:custGeom>
              <a:avLst/>
              <a:gdLst>
                <a:gd name="T0" fmla="*/ 12 w 61"/>
                <a:gd name="T1" fmla="*/ 28 h 52"/>
                <a:gd name="T2" fmla="*/ 3 w 61"/>
                <a:gd name="T3" fmla="*/ 48 h 52"/>
                <a:gd name="T4" fmla="*/ 24 w 61"/>
                <a:gd name="T5" fmla="*/ 44 h 52"/>
                <a:gd name="T6" fmla="*/ 61 w 61"/>
                <a:gd name="T7" fmla="*/ 15 h 52"/>
                <a:gd name="T8" fmla="*/ 49 w 61"/>
                <a:gd name="T9" fmla="*/ 0 h 52"/>
                <a:gd name="T10" fmla="*/ 12 w 61"/>
                <a:gd name="T11" fmla="*/ 28 h 52"/>
              </a:gdLst>
              <a:ahLst/>
              <a:cxnLst>
                <a:cxn ang="0">
                  <a:pos x="T0" y="T1"/>
                </a:cxn>
                <a:cxn ang="0">
                  <a:pos x="T2" y="T3"/>
                </a:cxn>
                <a:cxn ang="0">
                  <a:pos x="T4" y="T5"/>
                </a:cxn>
                <a:cxn ang="0">
                  <a:pos x="T6" y="T7"/>
                </a:cxn>
                <a:cxn ang="0">
                  <a:pos x="T8" y="T9"/>
                </a:cxn>
                <a:cxn ang="0">
                  <a:pos x="T10" y="T11"/>
                </a:cxn>
              </a:cxnLst>
              <a:rect l="0" t="0" r="r" b="b"/>
              <a:pathLst>
                <a:path w="61" h="52">
                  <a:moveTo>
                    <a:pt x="12" y="28"/>
                  </a:moveTo>
                  <a:cubicBezTo>
                    <a:pt x="1" y="37"/>
                    <a:pt x="0" y="44"/>
                    <a:pt x="3" y="48"/>
                  </a:cubicBezTo>
                  <a:cubicBezTo>
                    <a:pt x="6" y="52"/>
                    <a:pt x="13" y="52"/>
                    <a:pt x="24" y="44"/>
                  </a:cubicBezTo>
                  <a:cubicBezTo>
                    <a:pt x="61" y="15"/>
                    <a:pt x="61" y="15"/>
                    <a:pt x="61" y="15"/>
                  </a:cubicBezTo>
                  <a:cubicBezTo>
                    <a:pt x="49" y="0"/>
                    <a:pt x="49" y="0"/>
                    <a:pt x="49" y="0"/>
                  </a:cubicBezTo>
                  <a:cubicBezTo>
                    <a:pt x="12" y="28"/>
                    <a:pt x="12" y="28"/>
                    <a:pt x="12" y="28"/>
                  </a:cubicBez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4"/>
            <p:cNvSpPr/>
            <p:nvPr/>
          </p:nvSpPr>
          <p:spPr bwMode="auto">
            <a:xfrm>
              <a:off x="9559926" y="5111750"/>
              <a:ext cx="19050" cy="23813"/>
            </a:xfrm>
            <a:custGeom>
              <a:avLst/>
              <a:gdLst>
                <a:gd name="T0" fmla="*/ 3 w 15"/>
                <a:gd name="T1" fmla="*/ 0 h 18"/>
                <a:gd name="T2" fmla="*/ 14 w 15"/>
                <a:gd name="T3" fmla="*/ 15 h 18"/>
                <a:gd name="T4" fmla="*/ 14 w 15"/>
                <a:gd name="T5" fmla="*/ 17 h 18"/>
                <a:gd name="T6" fmla="*/ 13 w 15"/>
                <a:gd name="T7" fmla="*/ 17 h 18"/>
                <a:gd name="T8" fmla="*/ 12 w 15"/>
                <a:gd name="T9" fmla="*/ 17 h 18"/>
                <a:gd name="T10" fmla="*/ 0 w 15"/>
                <a:gd name="T11" fmla="*/ 2 h 18"/>
                <a:gd name="T12" fmla="*/ 0 w 15"/>
                <a:gd name="T13" fmla="*/ 1 h 18"/>
                <a:gd name="T14" fmla="*/ 1 w 15"/>
                <a:gd name="T15" fmla="*/ 0 h 18"/>
                <a:gd name="T16" fmla="*/ 3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0"/>
                  </a:moveTo>
                  <a:cubicBezTo>
                    <a:pt x="14" y="15"/>
                    <a:pt x="14" y="15"/>
                    <a:pt x="14" y="15"/>
                  </a:cubicBezTo>
                  <a:cubicBezTo>
                    <a:pt x="15" y="16"/>
                    <a:pt x="15" y="16"/>
                    <a:pt x="14" y="17"/>
                  </a:cubicBezTo>
                  <a:cubicBezTo>
                    <a:pt x="13" y="17"/>
                    <a:pt x="13" y="17"/>
                    <a:pt x="13" y="17"/>
                  </a:cubicBezTo>
                  <a:cubicBezTo>
                    <a:pt x="13" y="18"/>
                    <a:pt x="12" y="18"/>
                    <a:pt x="12" y="17"/>
                  </a:cubicBezTo>
                  <a:cubicBezTo>
                    <a:pt x="0" y="2"/>
                    <a:pt x="0" y="2"/>
                    <a:pt x="0" y="2"/>
                  </a:cubicBezTo>
                  <a:cubicBezTo>
                    <a:pt x="0" y="2"/>
                    <a:pt x="0" y="1"/>
                    <a:pt x="0" y="1"/>
                  </a:cubicBezTo>
                  <a:cubicBezTo>
                    <a:pt x="1" y="0"/>
                    <a:pt x="1" y="0"/>
                    <a:pt x="1" y="0"/>
                  </a:cubicBezTo>
                  <a:cubicBezTo>
                    <a:pt x="2" y="0"/>
                    <a:pt x="2" y="0"/>
                    <a:pt x="3" y="0"/>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5"/>
            <p:cNvSpPr/>
            <p:nvPr/>
          </p:nvSpPr>
          <p:spPr bwMode="auto">
            <a:xfrm>
              <a:off x="9571038" y="5097463"/>
              <a:ext cx="39688" cy="31750"/>
            </a:xfrm>
            <a:custGeom>
              <a:avLst/>
              <a:gdLst>
                <a:gd name="T0" fmla="*/ 24 w 31"/>
                <a:gd name="T1" fmla="*/ 5 h 24"/>
                <a:gd name="T2" fmla="*/ 2 w 31"/>
                <a:gd name="T3" fmla="*/ 22 h 24"/>
                <a:gd name="T4" fmla="*/ 1 w 31"/>
                <a:gd name="T5" fmla="*/ 24 h 24"/>
                <a:gd name="T6" fmla="*/ 3 w 31"/>
                <a:gd name="T7" fmla="*/ 23 h 24"/>
                <a:gd name="T8" fmla="*/ 30 w 31"/>
                <a:gd name="T9" fmla="*/ 3 h 24"/>
                <a:gd name="T10" fmla="*/ 31 w 31"/>
                <a:gd name="T11" fmla="*/ 1 h 24"/>
                <a:gd name="T12" fmla="*/ 31 w 31"/>
                <a:gd name="T13" fmla="*/ 1 h 24"/>
                <a:gd name="T14" fmla="*/ 31 w 31"/>
                <a:gd name="T15" fmla="*/ 1 h 24"/>
                <a:gd name="T16" fmla="*/ 30 w 31"/>
                <a:gd name="T17" fmla="*/ 0 h 24"/>
                <a:gd name="T18" fmla="*/ 28 w 31"/>
                <a:gd name="T19" fmla="*/ 1 h 24"/>
                <a:gd name="T20" fmla="*/ 25 w 31"/>
                <a:gd name="T21" fmla="*/ 3 h 24"/>
                <a:gd name="T22" fmla="*/ 24 w 31"/>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4">
                  <a:moveTo>
                    <a:pt x="24" y="5"/>
                  </a:moveTo>
                  <a:cubicBezTo>
                    <a:pt x="2" y="22"/>
                    <a:pt x="2" y="22"/>
                    <a:pt x="2" y="22"/>
                  </a:cubicBezTo>
                  <a:cubicBezTo>
                    <a:pt x="1" y="23"/>
                    <a:pt x="0" y="24"/>
                    <a:pt x="1" y="24"/>
                  </a:cubicBezTo>
                  <a:cubicBezTo>
                    <a:pt x="1" y="24"/>
                    <a:pt x="2" y="24"/>
                    <a:pt x="3" y="23"/>
                  </a:cubicBezTo>
                  <a:cubicBezTo>
                    <a:pt x="30" y="3"/>
                    <a:pt x="30" y="3"/>
                    <a:pt x="30" y="3"/>
                  </a:cubicBezTo>
                  <a:cubicBezTo>
                    <a:pt x="30" y="2"/>
                    <a:pt x="31" y="1"/>
                    <a:pt x="31" y="1"/>
                  </a:cubicBezTo>
                  <a:cubicBezTo>
                    <a:pt x="31" y="1"/>
                    <a:pt x="31" y="1"/>
                    <a:pt x="31" y="1"/>
                  </a:cubicBezTo>
                  <a:cubicBezTo>
                    <a:pt x="31" y="1"/>
                    <a:pt x="31" y="1"/>
                    <a:pt x="31" y="1"/>
                  </a:cubicBezTo>
                  <a:cubicBezTo>
                    <a:pt x="30" y="0"/>
                    <a:pt x="30" y="0"/>
                    <a:pt x="30" y="0"/>
                  </a:cubicBezTo>
                  <a:cubicBezTo>
                    <a:pt x="30" y="0"/>
                    <a:pt x="29" y="0"/>
                    <a:pt x="28" y="1"/>
                  </a:cubicBezTo>
                  <a:cubicBezTo>
                    <a:pt x="25" y="3"/>
                    <a:pt x="25" y="3"/>
                    <a:pt x="25" y="3"/>
                  </a:cubicBezTo>
                  <a:cubicBezTo>
                    <a:pt x="24" y="4"/>
                    <a:pt x="24" y="4"/>
                    <a:pt x="24" y="5"/>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6"/>
            <p:cNvSpPr/>
            <p:nvPr/>
          </p:nvSpPr>
          <p:spPr bwMode="auto">
            <a:xfrm>
              <a:off x="9698038" y="5011738"/>
              <a:ext cx="14288" cy="12700"/>
            </a:xfrm>
            <a:custGeom>
              <a:avLst/>
              <a:gdLst>
                <a:gd name="T0" fmla="*/ 3 w 11"/>
                <a:gd name="T1" fmla="*/ 6 h 10"/>
                <a:gd name="T2" fmla="*/ 6 w 11"/>
                <a:gd name="T3" fmla="*/ 10 h 10"/>
                <a:gd name="T4" fmla="*/ 11 w 11"/>
                <a:gd name="T5" fmla="*/ 3 h 10"/>
                <a:gd name="T6" fmla="*/ 10 w 11"/>
                <a:gd name="T7" fmla="*/ 1 h 10"/>
                <a:gd name="T8" fmla="*/ 8 w 11"/>
                <a:gd name="T9" fmla="*/ 0 h 10"/>
                <a:gd name="T10" fmla="*/ 0 w 11"/>
                <a:gd name="T11" fmla="*/ 3 h 10"/>
                <a:gd name="T12" fmla="*/ 3 w 11"/>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3" y="6"/>
                  </a:moveTo>
                  <a:cubicBezTo>
                    <a:pt x="6" y="10"/>
                    <a:pt x="6" y="10"/>
                    <a:pt x="6" y="10"/>
                  </a:cubicBezTo>
                  <a:cubicBezTo>
                    <a:pt x="6" y="10"/>
                    <a:pt x="9" y="5"/>
                    <a:pt x="11" y="3"/>
                  </a:cubicBezTo>
                  <a:cubicBezTo>
                    <a:pt x="10" y="1"/>
                    <a:pt x="10" y="1"/>
                    <a:pt x="10" y="1"/>
                  </a:cubicBezTo>
                  <a:cubicBezTo>
                    <a:pt x="8" y="0"/>
                    <a:pt x="8" y="0"/>
                    <a:pt x="8" y="0"/>
                  </a:cubicBezTo>
                  <a:cubicBezTo>
                    <a:pt x="6" y="1"/>
                    <a:pt x="0" y="3"/>
                    <a:pt x="0" y="3"/>
                  </a:cubicBezTo>
                  <a:lnTo>
                    <a:pt x="3" y="6"/>
                  </a:lnTo>
                  <a:close/>
                </a:path>
              </a:pathLst>
            </a:custGeom>
            <a:solidFill>
              <a:srgbClr val="434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87"/>
            <p:cNvSpPr/>
            <p:nvPr/>
          </p:nvSpPr>
          <p:spPr bwMode="auto">
            <a:xfrm>
              <a:off x="9709151" y="5006975"/>
              <a:ext cx="9525" cy="9525"/>
            </a:xfrm>
            <a:custGeom>
              <a:avLst/>
              <a:gdLst>
                <a:gd name="T0" fmla="*/ 1 w 6"/>
                <a:gd name="T1" fmla="*/ 4 h 6"/>
                <a:gd name="T2" fmla="*/ 2 w 6"/>
                <a:gd name="T3" fmla="*/ 6 h 6"/>
                <a:gd name="T4" fmla="*/ 6 w 6"/>
                <a:gd name="T5" fmla="*/ 1 h 6"/>
                <a:gd name="T6" fmla="*/ 5 w 6"/>
                <a:gd name="T7" fmla="*/ 1 h 6"/>
                <a:gd name="T8" fmla="*/ 5 w 6"/>
                <a:gd name="T9" fmla="*/ 0 h 6"/>
                <a:gd name="T10" fmla="*/ 0 w 6"/>
                <a:gd name="T11" fmla="*/ 3 h 6"/>
                <a:gd name="T12" fmla="*/ 1 w 6"/>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1" y="4"/>
                  </a:moveTo>
                  <a:lnTo>
                    <a:pt x="2" y="6"/>
                  </a:lnTo>
                  <a:lnTo>
                    <a:pt x="6" y="1"/>
                  </a:lnTo>
                  <a:lnTo>
                    <a:pt x="5" y="1"/>
                  </a:lnTo>
                  <a:lnTo>
                    <a:pt x="5" y="0"/>
                  </a:lnTo>
                  <a:lnTo>
                    <a:pt x="0" y="3"/>
                  </a:lnTo>
                  <a:lnTo>
                    <a:pt x="1" y="4"/>
                  </a:lnTo>
                  <a:close/>
                </a:path>
              </a:pathLst>
            </a:custGeom>
            <a:solidFill>
              <a:srgbClr val="1D2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88"/>
            <p:cNvSpPr/>
            <p:nvPr/>
          </p:nvSpPr>
          <p:spPr bwMode="auto">
            <a:xfrm>
              <a:off x="9601201" y="5095875"/>
              <a:ext cx="9525" cy="9525"/>
            </a:xfrm>
            <a:custGeom>
              <a:avLst/>
              <a:gdLst>
                <a:gd name="T0" fmla="*/ 7 w 8"/>
                <a:gd name="T1" fmla="*/ 0 h 7"/>
                <a:gd name="T2" fmla="*/ 8 w 8"/>
                <a:gd name="T3" fmla="*/ 1 h 7"/>
                <a:gd name="T4" fmla="*/ 7 w 8"/>
                <a:gd name="T5" fmla="*/ 3 h 7"/>
                <a:gd name="T6" fmla="*/ 3 w 8"/>
                <a:gd name="T7" fmla="*/ 6 h 7"/>
                <a:gd name="T8" fmla="*/ 2 w 8"/>
                <a:gd name="T9" fmla="*/ 6 h 7"/>
                <a:gd name="T10" fmla="*/ 1 w 8"/>
                <a:gd name="T11" fmla="*/ 5 h 7"/>
                <a:gd name="T12" fmla="*/ 1 w 8"/>
                <a:gd name="T13" fmla="*/ 4 h 7"/>
                <a:gd name="T14" fmla="*/ 5 w 8"/>
                <a:gd name="T15" fmla="*/ 0 h 7"/>
                <a:gd name="T16" fmla="*/ 7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7" y="0"/>
                  </a:moveTo>
                  <a:cubicBezTo>
                    <a:pt x="8" y="1"/>
                    <a:pt x="8" y="1"/>
                    <a:pt x="8" y="1"/>
                  </a:cubicBezTo>
                  <a:cubicBezTo>
                    <a:pt x="8" y="2"/>
                    <a:pt x="8" y="3"/>
                    <a:pt x="7" y="3"/>
                  </a:cubicBezTo>
                  <a:cubicBezTo>
                    <a:pt x="3" y="6"/>
                    <a:pt x="3" y="6"/>
                    <a:pt x="3" y="6"/>
                  </a:cubicBezTo>
                  <a:cubicBezTo>
                    <a:pt x="3" y="7"/>
                    <a:pt x="2" y="7"/>
                    <a:pt x="2" y="6"/>
                  </a:cubicBezTo>
                  <a:cubicBezTo>
                    <a:pt x="1" y="5"/>
                    <a:pt x="1" y="5"/>
                    <a:pt x="1" y="5"/>
                  </a:cubicBezTo>
                  <a:cubicBezTo>
                    <a:pt x="0" y="5"/>
                    <a:pt x="0" y="4"/>
                    <a:pt x="1" y="4"/>
                  </a:cubicBezTo>
                  <a:cubicBezTo>
                    <a:pt x="5" y="0"/>
                    <a:pt x="5" y="0"/>
                    <a:pt x="5" y="0"/>
                  </a:cubicBezTo>
                  <a:cubicBezTo>
                    <a:pt x="6" y="0"/>
                    <a:pt x="6" y="0"/>
                    <a:pt x="7" y="0"/>
                  </a:cubicBezTo>
                  <a:close/>
                </a:path>
              </a:pathLst>
            </a:custGeom>
            <a:solidFill>
              <a:srgbClr val="2C3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89"/>
            <p:cNvSpPr/>
            <p:nvPr/>
          </p:nvSpPr>
          <p:spPr bwMode="auto">
            <a:xfrm>
              <a:off x="8018463" y="4597400"/>
              <a:ext cx="276225" cy="284163"/>
            </a:xfrm>
            <a:custGeom>
              <a:avLst/>
              <a:gdLst>
                <a:gd name="T0" fmla="*/ 203 w 211"/>
                <a:gd name="T1" fmla="*/ 149 h 217"/>
                <a:gd name="T2" fmla="*/ 91 w 211"/>
                <a:gd name="T3" fmla="*/ 213 h 217"/>
                <a:gd name="T4" fmla="*/ 75 w 211"/>
                <a:gd name="T5" fmla="*/ 209 h 217"/>
                <a:gd name="T6" fmla="*/ 3 w 211"/>
                <a:gd name="T7" fmla="*/ 83 h 217"/>
                <a:gd name="T8" fmla="*/ 7 w 211"/>
                <a:gd name="T9" fmla="*/ 67 h 217"/>
                <a:gd name="T10" fmla="*/ 119 w 211"/>
                <a:gd name="T11" fmla="*/ 3 h 217"/>
                <a:gd name="T12" fmla="*/ 135 w 211"/>
                <a:gd name="T13" fmla="*/ 7 h 217"/>
                <a:gd name="T14" fmla="*/ 207 w 211"/>
                <a:gd name="T15" fmla="*/ 133 h 217"/>
                <a:gd name="T16" fmla="*/ 203 w 211"/>
                <a:gd name="T17" fmla="*/ 14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7">
                  <a:moveTo>
                    <a:pt x="203" y="149"/>
                  </a:moveTo>
                  <a:cubicBezTo>
                    <a:pt x="91" y="213"/>
                    <a:pt x="91" y="213"/>
                    <a:pt x="91" y="213"/>
                  </a:cubicBezTo>
                  <a:cubicBezTo>
                    <a:pt x="86" y="217"/>
                    <a:pt x="79" y="215"/>
                    <a:pt x="75" y="209"/>
                  </a:cubicBezTo>
                  <a:cubicBezTo>
                    <a:pt x="3" y="83"/>
                    <a:pt x="3" y="83"/>
                    <a:pt x="3" y="83"/>
                  </a:cubicBezTo>
                  <a:cubicBezTo>
                    <a:pt x="0" y="77"/>
                    <a:pt x="2" y="70"/>
                    <a:pt x="7" y="67"/>
                  </a:cubicBezTo>
                  <a:cubicBezTo>
                    <a:pt x="119" y="3"/>
                    <a:pt x="119" y="3"/>
                    <a:pt x="119" y="3"/>
                  </a:cubicBezTo>
                  <a:cubicBezTo>
                    <a:pt x="124" y="0"/>
                    <a:pt x="132" y="2"/>
                    <a:pt x="135" y="7"/>
                  </a:cubicBezTo>
                  <a:cubicBezTo>
                    <a:pt x="207" y="133"/>
                    <a:pt x="207" y="133"/>
                    <a:pt x="207" y="133"/>
                  </a:cubicBezTo>
                  <a:cubicBezTo>
                    <a:pt x="211" y="139"/>
                    <a:pt x="209" y="146"/>
                    <a:pt x="203" y="149"/>
                  </a:cubicBez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0"/>
            <p:cNvSpPr/>
            <p:nvPr/>
          </p:nvSpPr>
          <p:spPr bwMode="auto">
            <a:xfrm>
              <a:off x="8035926" y="4616450"/>
              <a:ext cx="157163" cy="107950"/>
            </a:xfrm>
            <a:custGeom>
              <a:avLst/>
              <a:gdLst>
                <a:gd name="T0" fmla="*/ 99 w 99"/>
                <a:gd name="T1" fmla="*/ 17 h 68"/>
                <a:gd name="T2" fmla="*/ 10 w 99"/>
                <a:gd name="T3" fmla="*/ 68 h 68"/>
                <a:gd name="T4" fmla="*/ 0 w 99"/>
                <a:gd name="T5" fmla="*/ 51 h 68"/>
                <a:gd name="T6" fmla="*/ 89 w 99"/>
                <a:gd name="T7" fmla="*/ 0 h 68"/>
                <a:gd name="T8" fmla="*/ 99 w 99"/>
                <a:gd name="T9" fmla="*/ 17 h 68"/>
              </a:gdLst>
              <a:ahLst/>
              <a:cxnLst>
                <a:cxn ang="0">
                  <a:pos x="T0" y="T1"/>
                </a:cxn>
                <a:cxn ang="0">
                  <a:pos x="T2" y="T3"/>
                </a:cxn>
                <a:cxn ang="0">
                  <a:pos x="T4" y="T5"/>
                </a:cxn>
                <a:cxn ang="0">
                  <a:pos x="T6" y="T7"/>
                </a:cxn>
                <a:cxn ang="0">
                  <a:pos x="T8" y="T9"/>
                </a:cxn>
              </a:cxnLst>
              <a:rect l="0" t="0" r="r" b="b"/>
              <a:pathLst>
                <a:path w="99" h="68">
                  <a:moveTo>
                    <a:pt x="99" y="17"/>
                  </a:moveTo>
                  <a:lnTo>
                    <a:pt x="10" y="68"/>
                  </a:lnTo>
                  <a:lnTo>
                    <a:pt x="0" y="51"/>
                  </a:lnTo>
                  <a:lnTo>
                    <a:pt x="89" y="0"/>
                  </a:lnTo>
                  <a:lnTo>
                    <a:pt x="99" y="17"/>
                  </a:lnTo>
                  <a:close/>
                </a:path>
              </a:pathLst>
            </a:custGeom>
            <a:solidFill>
              <a:srgbClr val="F9D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1"/>
            <p:cNvSpPr/>
            <p:nvPr/>
          </p:nvSpPr>
          <p:spPr bwMode="auto">
            <a:xfrm>
              <a:off x="8051801" y="4683125"/>
              <a:ext cx="23813" cy="15875"/>
            </a:xfrm>
            <a:custGeom>
              <a:avLst/>
              <a:gdLst>
                <a:gd name="T0" fmla="*/ 15 w 15"/>
                <a:gd name="T1" fmla="*/ 3 h 10"/>
                <a:gd name="T2" fmla="*/ 1 w 15"/>
                <a:gd name="T3" fmla="*/ 10 h 10"/>
                <a:gd name="T4" fmla="*/ 0 w 15"/>
                <a:gd name="T5" fmla="*/ 8 h 10"/>
                <a:gd name="T6" fmla="*/ 13 w 15"/>
                <a:gd name="T7" fmla="*/ 0 h 10"/>
                <a:gd name="T8" fmla="*/ 15 w 15"/>
                <a:gd name="T9" fmla="*/ 3 h 10"/>
              </a:gdLst>
              <a:ahLst/>
              <a:cxnLst>
                <a:cxn ang="0">
                  <a:pos x="T0" y="T1"/>
                </a:cxn>
                <a:cxn ang="0">
                  <a:pos x="T2" y="T3"/>
                </a:cxn>
                <a:cxn ang="0">
                  <a:pos x="T4" y="T5"/>
                </a:cxn>
                <a:cxn ang="0">
                  <a:pos x="T6" y="T7"/>
                </a:cxn>
                <a:cxn ang="0">
                  <a:pos x="T8" y="T9"/>
                </a:cxn>
              </a:cxnLst>
              <a:rect l="0" t="0" r="r" b="b"/>
              <a:pathLst>
                <a:path w="15" h="10">
                  <a:moveTo>
                    <a:pt x="15" y="3"/>
                  </a:moveTo>
                  <a:lnTo>
                    <a:pt x="1" y="10"/>
                  </a:lnTo>
                  <a:lnTo>
                    <a:pt x="0" y="8"/>
                  </a:lnTo>
                  <a:lnTo>
                    <a:pt x="13" y="0"/>
                  </a:lnTo>
                  <a:lnTo>
                    <a:pt x="15" y="3"/>
                  </a:ln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92"/>
            <p:cNvSpPr/>
            <p:nvPr/>
          </p:nvSpPr>
          <p:spPr bwMode="auto">
            <a:xfrm>
              <a:off x="8069263" y="4684713"/>
              <a:ext cx="14288" cy="17463"/>
            </a:xfrm>
            <a:custGeom>
              <a:avLst/>
              <a:gdLst>
                <a:gd name="T0" fmla="*/ 0 w 9"/>
                <a:gd name="T1" fmla="*/ 2 h 11"/>
                <a:gd name="T2" fmla="*/ 3 w 9"/>
                <a:gd name="T3" fmla="*/ 0 h 11"/>
                <a:gd name="T4" fmla="*/ 9 w 9"/>
                <a:gd name="T5" fmla="*/ 10 h 11"/>
                <a:gd name="T6" fmla="*/ 6 w 9"/>
                <a:gd name="T7" fmla="*/ 11 h 11"/>
                <a:gd name="T8" fmla="*/ 0 w 9"/>
                <a:gd name="T9" fmla="*/ 2 h 11"/>
              </a:gdLst>
              <a:ahLst/>
              <a:cxnLst>
                <a:cxn ang="0">
                  <a:pos x="T0" y="T1"/>
                </a:cxn>
                <a:cxn ang="0">
                  <a:pos x="T2" y="T3"/>
                </a:cxn>
                <a:cxn ang="0">
                  <a:pos x="T4" y="T5"/>
                </a:cxn>
                <a:cxn ang="0">
                  <a:pos x="T6" y="T7"/>
                </a:cxn>
                <a:cxn ang="0">
                  <a:pos x="T8" y="T9"/>
                </a:cxn>
              </a:cxnLst>
              <a:rect l="0" t="0" r="r" b="b"/>
              <a:pathLst>
                <a:path w="9" h="11">
                  <a:moveTo>
                    <a:pt x="0" y="2"/>
                  </a:moveTo>
                  <a:lnTo>
                    <a:pt x="3" y="0"/>
                  </a:lnTo>
                  <a:lnTo>
                    <a:pt x="9" y="10"/>
                  </a:lnTo>
                  <a:lnTo>
                    <a:pt x="6" y="11"/>
                  </a:lnTo>
                  <a:lnTo>
                    <a:pt x="0" y="2"/>
                  </a:ln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93"/>
            <p:cNvSpPr/>
            <p:nvPr/>
          </p:nvSpPr>
          <p:spPr bwMode="auto">
            <a:xfrm>
              <a:off x="8091488" y="4672013"/>
              <a:ext cx="9525" cy="9525"/>
            </a:xfrm>
            <a:custGeom>
              <a:avLst/>
              <a:gdLst>
                <a:gd name="T0" fmla="*/ 6 w 6"/>
                <a:gd name="T1" fmla="*/ 5 h 6"/>
                <a:gd name="T2" fmla="*/ 2 w 6"/>
                <a:gd name="T3" fmla="*/ 6 h 6"/>
                <a:gd name="T4" fmla="*/ 0 w 6"/>
                <a:gd name="T5" fmla="*/ 2 h 6"/>
                <a:gd name="T6" fmla="*/ 3 w 6"/>
                <a:gd name="T7" fmla="*/ 0 h 6"/>
                <a:gd name="T8" fmla="*/ 6 w 6"/>
                <a:gd name="T9" fmla="*/ 5 h 6"/>
              </a:gdLst>
              <a:ahLst/>
              <a:cxnLst>
                <a:cxn ang="0">
                  <a:pos x="T0" y="T1"/>
                </a:cxn>
                <a:cxn ang="0">
                  <a:pos x="T2" y="T3"/>
                </a:cxn>
                <a:cxn ang="0">
                  <a:pos x="T4" y="T5"/>
                </a:cxn>
                <a:cxn ang="0">
                  <a:pos x="T6" y="T7"/>
                </a:cxn>
                <a:cxn ang="0">
                  <a:pos x="T8" y="T9"/>
                </a:cxn>
              </a:cxnLst>
              <a:rect l="0" t="0" r="r" b="b"/>
              <a:pathLst>
                <a:path w="6" h="6">
                  <a:moveTo>
                    <a:pt x="6" y="5"/>
                  </a:moveTo>
                  <a:lnTo>
                    <a:pt x="2" y="6"/>
                  </a:lnTo>
                  <a:lnTo>
                    <a:pt x="0" y="2"/>
                  </a:lnTo>
                  <a:lnTo>
                    <a:pt x="3" y="0"/>
                  </a:lnTo>
                  <a:lnTo>
                    <a:pt x="6" y="5"/>
                  </a:ln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94"/>
            <p:cNvSpPr/>
            <p:nvPr/>
          </p:nvSpPr>
          <p:spPr bwMode="auto">
            <a:xfrm>
              <a:off x="8128001" y="4654550"/>
              <a:ext cx="14288" cy="15875"/>
            </a:xfrm>
            <a:custGeom>
              <a:avLst/>
              <a:gdLst>
                <a:gd name="T0" fmla="*/ 9 w 9"/>
                <a:gd name="T1" fmla="*/ 7 h 10"/>
                <a:gd name="T2" fmla="*/ 4 w 9"/>
                <a:gd name="T3" fmla="*/ 10 h 10"/>
                <a:gd name="T4" fmla="*/ 0 w 9"/>
                <a:gd name="T5" fmla="*/ 2 h 10"/>
                <a:gd name="T6" fmla="*/ 5 w 9"/>
                <a:gd name="T7" fmla="*/ 0 h 10"/>
                <a:gd name="T8" fmla="*/ 9 w 9"/>
                <a:gd name="T9" fmla="*/ 7 h 10"/>
              </a:gdLst>
              <a:ahLst/>
              <a:cxnLst>
                <a:cxn ang="0">
                  <a:pos x="T0" y="T1"/>
                </a:cxn>
                <a:cxn ang="0">
                  <a:pos x="T2" y="T3"/>
                </a:cxn>
                <a:cxn ang="0">
                  <a:pos x="T4" y="T5"/>
                </a:cxn>
                <a:cxn ang="0">
                  <a:pos x="T6" y="T7"/>
                </a:cxn>
                <a:cxn ang="0">
                  <a:pos x="T8" y="T9"/>
                </a:cxn>
              </a:cxnLst>
              <a:rect l="0" t="0" r="r" b="b"/>
              <a:pathLst>
                <a:path w="9" h="10">
                  <a:moveTo>
                    <a:pt x="9" y="7"/>
                  </a:moveTo>
                  <a:lnTo>
                    <a:pt x="4" y="10"/>
                  </a:lnTo>
                  <a:lnTo>
                    <a:pt x="0" y="2"/>
                  </a:lnTo>
                  <a:lnTo>
                    <a:pt x="5" y="0"/>
                  </a:lnTo>
                  <a:lnTo>
                    <a:pt x="9" y="7"/>
                  </a:ln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95"/>
            <p:cNvSpPr/>
            <p:nvPr/>
          </p:nvSpPr>
          <p:spPr bwMode="auto">
            <a:xfrm>
              <a:off x="8153401" y="4632325"/>
              <a:ext cx="12700" cy="9525"/>
            </a:xfrm>
            <a:custGeom>
              <a:avLst/>
              <a:gdLst>
                <a:gd name="T0" fmla="*/ 8 w 8"/>
                <a:gd name="T1" fmla="*/ 3 h 6"/>
                <a:gd name="T2" fmla="*/ 2 w 8"/>
                <a:gd name="T3" fmla="*/ 6 h 6"/>
                <a:gd name="T4" fmla="*/ 0 w 8"/>
                <a:gd name="T5" fmla="*/ 3 h 6"/>
                <a:gd name="T6" fmla="*/ 6 w 8"/>
                <a:gd name="T7" fmla="*/ 0 h 6"/>
                <a:gd name="T8" fmla="*/ 8 w 8"/>
                <a:gd name="T9" fmla="*/ 3 h 6"/>
              </a:gdLst>
              <a:ahLst/>
              <a:cxnLst>
                <a:cxn ang="0">
                  <a:pos x="T0" y="T1"/>
                </a:cxn>
                <a:cxn ang="0">
                  <a:pos x="T2" y="T3"/>
                </a:cxn>
                <a:cxn ang="0">
                  <a:pos x="T4" y="T5"/>
                </a:cxn>
                <a:cxn ang="0">
                  <a:pos x="T6" y="T7"/>
                </a:cxn>
                <a:cxn ang="0">
                  <a:pos x="T8" y="T9"/>
                </a:cxn>
              </a:cxnLst>
              <a:rect l="0" t="0" r="r" b="b"/>
              <a:pathLst>
                <a:path w="8" h="6">
                  <a:moveTo>
                    <a:pt x="8" y="3"/>
                  </a:moveTo>
                  <a:lnTo>
                    <a:pt x="2" y="6"/>
                  </a:lnTo>
                  <a:lnTo>
                    <a:pt x="0" y="3"/>
                  </a:lnTo>
                  <a:lnTo>
                    <a:pt x="6" y="0"/>
                  </a:lnTo>
                  <a:lnTo>
                    <a:pt x="8" y="3"/>
                  </a:ln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96"/>
            <p:cNvSpPr/>
            <p:nvPr/>
          </p:nvSpPr>
          <p:spPr bwMode="auto">
            <a:xfrm>
              <a:off x="8161338" y="4637088"/>
              <a:ext cx="15875" cy="12700"/>
            </a:xfrm>
            <a:custGeom>
              <a:avLst/>
              <a:gdLst>
                <a:gd name="T0" fmla="*/ 10 w 10"/>
                <a:gd name="T1" fmla="*/ 4 h 8"/>
                <a:gd name="T2" fmla="*/ 3 w 10"/>
                <a:gd name="T3" fmla="*/ 8 h 8"/>
                <a:gd name="T4" fmla="*/ 0 w 10"/>
                <a:gd name="T5" fmla="*/ 4 h 8"/>
                <a:gd name="T6" fmla="*/ 8 w 10"/>
                <a:gd name="T7" fmla="*/ 0 h 8"/>
                <a:gd name="T8" fmla="*/ 10 w 10"/>
                <a:gd name="T9" fmla="*/ 4 h 8"/>
              </a:gdLst>
              <a:ahLst/>
              <a:cxnLst>
                <a:cxn ang="0">
                  <a:pos x="T0" y="T1"/>
                </a:cxn>
                <a:cxn ang="0">
                  <a:pos x="T2" y="T3"/>
                </a:cxn>
                <a:cxn ang="0">
                  <a:pos x="T4" y="T5"/>
                </a:cxn>
                <a:cxn ang="0">
                  <a:pos x="T6" y="T7"/>
                </a:cxn>
                <a:cxn ang="0">
                  <a:pos x="T8" y="T9"/>
                </a:cxn>
              </a:cxnLst>
              <a:rect l="0" t="0" r="r" b="b"/>
              <a:pathLst>
                <a:path w="10" h="8">
                  <a:moveTo>
                    <a:pt x="10" y="4"/>
                  </a:moveTo>
                  <a:lnTo>
                    <a:pt x="3" y="8"/>
                  </a:lnTo>
                  <a:lnTo>
                    <a:pt x="0" y="4"/>
                  </a:lnTo>
                  <a:lnTo>
                    <a:pt x="8" y="0"/>
                  </a:lnTo>
                  <a:lnTo>
                    <a:pt x="10" y="4"/>
                  </a:ln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97"/>
            <p:cNvSpPr/>
            <p:nvPr/>
          </p:nvSpPr>
          <p:spPr bwMode="auto">
            <a:xfrm>
              <a:off x="8101013" y="4672013"/>
              <a:ext cx="20638" cy="15875"/>
            </a:xfrm>
            <a:custGeom>
              <a:avLst/>
              <a:gdLst>
                <a:gd name="T0" fmla="*/ 13 w 13"/>
                <a:gd name="T1" fmla="*/ 3 h 10"/>
                <a:gd name="T2" fmla="*/ 0 w 13"/>
                <a:gd name="T3" fmla="*/ 10 h 10"/>
                <a:gd name="T4" fmla="*/ 0 w 13"/>
                <a:gd name="T5" fmla="*/ 8 h 10"/>
                <a:gd name="T6" fmla="*/ 12 w 13"/>
                <a:gd name="T7" fmla="*/ 0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lnTo>
                    <a:pt x="0" y="10"/>
                  </a:lnTo>
                  <a:lnTo>
                    <a:pt x="0" y="8"/>
                  </a:lnTo>
                  <a:lnTo>
                    <a:pt x="12" y="0"/>
                  </a:lnTo>
                  <a:lnTo>
                    <a:pt x="13" y="3"/>
                  </a:lnTo>
                  <a:close/>
                </a:path>
              </a:pathLst>
            </a:custGeom>
            <a:solidFill>
              <a:srgbClr val="4D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98"/>
            <p:cNvSpPr/>
            <p:nvPr/>
          </p:nvSpPr>
          <p:spPr bwMode="auto">
            <a:xfrm>
              <a:off x="8064501" y="4665663"/>
              <a:ext cx="201613" cy="187325"/>
            </a:xfrm>
            <a:custGeom>
              <a:avLst/>
              <a:gdLst>
                <a:gd name="T0" fmla="*/ 147 w 153"/>
                <a:gd name="T1" fmla="*/ 89 h 144"/>
                <a:gd name="T2" fmla="*/ 56 w 153"/>
                <a:gd name="T3" fmla="*/ 141 h 144"/>
                <a:gd name="T4" fmla="*/ 43 w 153"/>
                <a:gd name="T5" fmla="*/ 138 h 144"/>
                <a:gd name="T6" fmla="*/ 3 w 153"/>
                <a:gd name="T7" fmla="*/ 68 h 144"/>
                <a:gd name="T8" fmla="*/ 6 w 153"/>
                <a:gd name="T9" fmla="*/ 55 h 144"/>
                <a:gd name="T10" fmla="*/ 98 w 153"/>
                <a:gd name="T11" fmla="*/ 2 h 144"/>
                <a:gd name="T12" fmla="*/ 111 w 153"/>
                <a:gd name="T13" fmla="*/ 6 h 144"/>
                <a:gd name="T14" fmla="*/ 151 w 153"/>
                <a:gd name="T15" fmla="*/ 76 h 144"/>
                <a:gd name="T16" fmla="*/ 147 w 153"/>
                <a:gd name="T17" fmla="*/ 8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44">
                  <a:moveTo>
                    <a:pt x="147" y="89"/>
                  </a:moveTo>
                  <a:cubicBezTo>
                    <a:pt x="56" y="141"/>
                    <a:pt x="56" y="141"/>
                    <a:pt x="56" y="141"/>
                  </a:cubicBezTo>
                  <a:cubicBezTo>
                    <a:pt x="51" y="144"/>
                    <a:pt x="45" y="142"/>
                    <a:pt x="43" y="138"/>
                  </a:cubicBezTo>
                  <a:cubicBezTo>
                    <a:pt x="3" y="68"/>
                    <a:pt x="3" y="68"/>
                    <a:pt x="3" y="68"/>
                  </a:cubicBezTo>
                  <a:cubicBezTo>
                    <a:pt x="0" y="63"/>
                    <a:pt x="2" y="58"/>
                    <a:pt x="6" y="55"/>
                  </a:cubicBezTo>
                  <a:cubicBezTo>
                    <a:pt x="98" y="2"/>
                    <a:pt x="98" y="2"/>
                    <a:pt x="98" y="2"/>
                  </a:cubicBezTo>
                  <a:cubicBezTo>
                    <a:pt x="102" y="0"/>
                    <a:pt x="108" y="1"/>
                    <a:pt x="111" y="6"/>
                  </a:cubicBezTo>
                  <a:cubicBezTo>
                    <a:pt x="151" y="76"/>
                    <a:pt x="151" y="76"/>
                    <a:pt x="151" y="76"/>
                  </a:cubicBezTo>
                  <a:cubicBezTo>
                    <a:pt x="153" y="80"/>
                    <a:pt x="152" y="86"/>
                    <a:pt x="147" y="89"/>
                  </a:cubicBezTo>
                  <a:close/>
                </a:path>
              </a:pathLst>
            </a:custGeom>
            <a:solidFill>
              <a:srgbClr val="333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99"/>
            <p:cNvSpPr/>
            <p:nvPr/>
          </p:nvSpPr>
          <p:spPr bwMode="auto">
            <a:xfrm>
              <a:off x="8118476" y="4714875"/>
              <a:ext cx="38100" cy="34925"/>
            </a:xfrm>
            <a:custGeom>
              <a:avLst/>
              <a:gdLst>
                <a:gd name="T0" fmla="*/ 23 w 29"/>
                <a:gd name="T1" fmla="*/ 21 h 27"/>
                <a:gd name="T2" fmla="*/ 16 w 29"/>
                <a:gd name="T3" fmla="*/ 25 h 27"/>
                <a:gd name="T4" fmla="*/ 5 w 29"/>
                <a:gd name="T5" fmla="*/ 22 h 27"/>
                <a:gd name="T6" fmla="*/ 2 w 29"/>
                <a:gd name="T7" fmla="*/ 18 h 27"/>
                <a:gd name="T8" fmla="*/ 5 w 29"/>
                <a:gd name="T9" fmla="*/ 6 h 27"/>
                <a:gd name="T10" fmla="*/ 12 w 29"/>
                <a:gd name="T11" fmla="*/ 2 h 27"/>
                <a:gd name="T12" fmla="*/ 24 w 29"/>
                <a:gd name="T13" fmla="*/ 5 h 27"/>
                <a:gd name="T14" fmla="*/ 26 w 29"/>
                <a:gd name="T15" fmla="*/ 9 h 27"/>
                <a:gd name="T16" fmla="*/ 23 w 29"/>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23" y="21"/>
                  </a:moveTo>
                  <a:cubicBezTo>
                    <a:pt x="16" y="25"/>
                    <a:pt x="16" y="25"/>
                    <a:pt x="16" y="25"/>
                  </a:cubicBezTo>
                  <a:cubicBezTo>
                    <a:pt x="12" y="27"/>
                    <a:pt x="7" y="26"/>
                    <a:pt x="5" y="22"/>
                  </a:cubicBezTo>
                  <a:cubicBezTo>
                    <a:pt x="2" y="18"/>
                    <a:pt x="2" y="18"/>
                    <a:pt x="2" y="18"/>
                  </a:cubicBezTo>
                  <a:cubicBezTo>
                    <a:pt x="0" y="14"/>
                    <a:pt x="1" y="8"/>
                    <a:pt x="5" y="6"/>
                  </a:cubicBezTo>
                  <a:cubicBezTo>
                    <a:pt x="12" y="2"/>
                    <a:pt x="12" y="2"/>
                    <a:pt x="12" y="2"/>
                  </a:cubicBezTo>
                  <a:cubicBezTo>
                    <a:pt x="17" y="0"/>
                    <a:pt x="22" y="1"/>
                    <a:pt x="24" y="5"/>
                  </a:cubicBezTo>
                  <a:cubicBezTo>
                    <a:pt x="26" y="9"/>
                    <a:pt x="26" y="9"/>
                    <a:pt x="26" y="9"/>
                  </a:cubicBezTo>
                  <a:cubicBezTo>
                    <a:pt x="29" y="13"/>
                    <a:pt x="27" y="19"/>
                    <a:pt x="23" y="21"/>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00"/>
            <p:cNvSpPr/>
            <p:nvPr/>
          </p:nvSpPr>
          <p:spPr bwMode="auto">
            <a:xfrm>
              <a:off x="8085138" y="4732338"/>
              <a:ext cx="38100" cy="38100"/>
            </a:xfrm>
            <a:custGeom>
              <a:avLst/>
              <a:gdLst>
                <a:gd name="T0" fmla="*/ 24 w 29"/>
                <a:gd name="T1" fmla="*/ 22 h 28"/>
                <a:gd name="T2" fmla="*/ 17 w 29"/>
                <a:gd name="T3" fmla="*/ 26 h 28"/>
                <a:gd name="T4" fmla="*/ 5 w 29"/>
                <a:gd name="T5" fmla="*/ 23 h 28"/>
                <a:gd name="T6" fmla="*/ 3 w 29"/>
                <a:gd name="T7" fmla="*/ 19 h 28"/>
                <a:gd name="T8" fmla="*/ 6 w 29"/>
                <a:gd name="T9" fmla="*/ 7 h 28"/>
                <a:gd name="T10" fmla="*/ 13 w 29"/>
                <a:gd name="T11" fmla="*/ 3 h 28"/>
                <a:gd name="T12" fmla="*/ 25 w 29"/>
                <a:gd name="T13" fmla="*/ 6 h 28"/>
                <a:gd name="T14" fmla="*/ 27 w 29"/>
                <a:gd name="T15" fmla="*/ 10 h 28"/>
                <a:gd name="T16" fmla="*/ 24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2"/>
                  </a:moveTo>
                  <a:cubicBezTo>
                    <a:pt x="17" y="26"/>
                    <a:pt x="17" y="26"/>
                    <a:pt x="17" y="26"/>
                  </a:cubicBezTo>
                  <a:cubicBezTo>
                    <a:pt x="12" y="28"/>
                    <a:pt x="7" y="27"/>
                    <a:pt x="5" y="23"/>
                  </a:cubicBezTo>
                  <a:cubicBezTo>
                    <a:pt x="3" y="19"/>
                    <a:pt x="3" y="19"/>
                    <a:pt x="3" y="19"/>
                  </a:cubicBezTo>
                  <a:cubicBezTo>
                    <a:pt x="0" y="15"/>
                    <a:pt x="2" y="9"/>
                    <a:pt x="6" y="7"/>
                  </a:cubicBezTo>
                  <a:cubicBezTo>
                    <a:pt x="13" y="3"/>
                    <a:pt x="13" y="3"/>
                    <a:pt x="13" y="3"/>
                  </a:cubicBezTo>
                  <a:cubicBezTo>
                    <a:pt x="17" y="0"/>
                    <a:pt x="22" y="2"/>
                    <a:pt x="25" y="6"/>
                  </a:cubicBezTo>
                  <a:cubicBezTo>
                    <a:pt x="27" y="10"/>
                    <a:pt x="27" y="10"/>
                    <a:pt x="27" y="10"/>
                  </a:cubicBezTo>
                  <a:cubicBezTo>
                    <a:pt x="29" y="14"/>
                    <a:pt x="28" y="19"/>
                    <a:pt x="24" y="22"/>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01"/>
            <p:cNvSpPr/>
            <p:nvPr/>
          </p:nvSpPr>
          <p:spPr bwMode="auto">
            <a:xfrm>
              <a:off x="8153401" y="4695825"/>
              <a:ext cx="38100" cy="36513"/>
            </a:xfrm>
            <a:custGeom>
              <a:avLst/>
              <a:gdLst>
                <a:gd name="T0" fmla="*/ 23 w 29"/>
                <a:gd name="T1" fmla="*/ 21 h 28"/>
                <a:gd name="T2" fmla="*/ 16 w 29"/>
                <a:gd name="T3" fmla="*/ 25 h 28"/>
                <a:gd name="T4" fmla="*/ 4 w 29"/>
                <a:gd name="T5" fmla="*/ 22 h 28"/>
                <a:gd name="T6" fmla="*/ 2 w 29"/>
                <a:gd name="T7" fmla="*/ 18 h 28"/>
                <a:gd name="T8" fmla="*/ 5 w 29"/>
                <a:gd name="T9" fmla="*/ 6 h 28"/>
                <a:gd name="T10" fmla="*/ 12 w 29"/>
                <a:gd name="T11" fmla="*/ 2 h 28"/>
                <a:gd name="T12" fmla="*/ 24 w 29"/>
                <a:gd name="T13" fmla="*/ 6 h 28"/>
                <a:gd name="T14" fmla="*/ 26 w 29"/>
                <a:gd name="T15" fmla="*/ 9 h 28"/>
                <a:gd name="T16" fmla="*/ 23 w 29"/>
                <a:gd name="T1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3" y="21"/>
                  </a:moveTo>
                  <a:cubicBezTo>
                    <a:pt x="16" y="25"/>
                    <a:pt x="16" y="25"/>
                    <a:pt x="16" y="25"/>
                  </a:cubicBezTo>
                  <a:cubicBezTo>
                    <a:pt x="12" y="28"/>
                    <a:pt x="7" y="26"/>
                    <a:pt x="4" y="22"/>
                  </a:cubicBezTo>
                  <a:cubicBezTo>
                    <a:pt x="2" y="18"/>
                    <a:pt x="2" y="18"/>
                    <a:pt x="2" y="18"/>
                  </a:cubicBezTo>
                  <a:cubicBezTo>
                    <a:pt x="0" y="14"/>
                    <a:pt x="1" y="9"/>
                    <a:pt x="5" y="6"/>
                  </a:cubicBezTo>
                  <a:cubicBezTo>
                    <a:pt x="12" y="2"/>
                    <a:pt x="12" y="2"/>
                    <a:pt x="12" y="2"/>
                  </a:cubicBezTo>
                  <a:cubicBezTo>
                    <a:pt x="16" y="0"/>
                    <a:pt x="22" y="1"/>
                    <a:pt x="24" y="6"/>
                  </a:cubicBezTo>
                  <a:cubicBezTo>
                    <a:pt x="26" y="9"/>
                    <a:pt x="26" y="9"/>
                    <a:pt x="26" y="9"/>
                  </a:cubicBezTo>
                  <a:cubicBezTo>
                    <a:pt x="29" y="14"/>
                    <a:pt x="27" y="19"/>
                    <a:pt x="23" y="21"/>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02"/>
            <p:cNvSpPr/>
            <p:nvPr/>
          </p:nvSpPr>
          <p:spPr bwMode="auto">
            <a:xfrm>
              <a:off x="8135938" y="4745038"/>
              <a:ext cx="38100" cy="34925"/>
            </a:xfrm>
            <a:custGeom>
              <a:avLst/>
              <a:gdLst>
                <a:gd name="T0" fmla="*/ 23 w 29"/>
                <a:gd name="T1" fmla="*/ 21 h 27"/>
                <a:gd name="T2" fmla="*/ 16 w 29"/>
                <a:gd name="T3" fmla="*/ 25 h 27"/>
                <a:gd name="T4" fmla="*/ 5 w 29"/>
                <a:gd name="T5" fmla="*/ 22 h 27"/>
                <a:gd name="T6" fmla="*/ 2 w 29"/>
                <a:gd name="T7" fmla="*/ 18 h 27"/>
                <a:gd name="T8" fmla="*/ 6 w 29"/>
                <a:gd name="T9" fmla="*/ 6 h 27"/>
                <a:gd name="T10" fmla="*/ 13 w 29"/>
                <a:gd name="T11" fmla="*/ 2 h 27"/>
                <a:gd name="T12" fmla="*/ 24 w 29"/>
                <a:gd name="T13" fmla="*/ 5 h 27"/>
                <a:gd name="T14" fmla="*/ 27 w 29"/>
                <a:gd name="T15" fmla="*/ 9 h 27"/>
                <a:gd name="T16" fmla="*/ 23 w 29"/>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23" y="21"/>
                  </a:moveTo>
                  <a:cubicBezTo>
                    <a:pt x="16" y="25"/>
                    <a:pt x="16" y="25"/>
                    <a:pt x="16" y="25"/>
                  </a:cubicBezTo>
                  <a:cubicBezTo>
                    <a:pt x="12" y="27"/>
                    <a:pt x="7" y="26"/>
                    <a:pt x="5" y="22"/>
                  </a:cubicBezTo>
                  <a:cubicBezTo>
                    <a:pt x="2" y="18"/>
                    <a:pt x="2" y="18"/>
                    <a:pt x="2" y="18"/>
                  </a:cubicBezTo>
                  <a:cubicBezTo>
                    <a:pt x="0" y="14"/>
                    <a:pt x="1" y="8"/>
                    <a:pt x="6" y="6"/>
                  </a:cubicBezTo>
                  <a:cubicBezTo>
                    <a:pt x="13" y="2"/>
                    <a:pt x="13" y="2"/>
                    <a:pt x="13" y="2"/>
                  </a:cubicBezTo>
                  <a:cubicBezTo>
                    <a:pt x="17" y="0"/>
                    <a:pt x="22" y="1"/>
                    <a:pt x="24" y="5"/>
                  </a:cubicBezTo>
                  <a:cubicBezTo>
                    <a:pt x="27" y="9"/>
                    <a:pt x="27" y="9"/>
                    <a:pt x="27" y="9"/>
                  </a:cubicBezTo>
                  <a:cubicBezTo>
                    <a:pt x="29" y="13"/>
                    <a:pt x="27" y="18"/>
                    <a:pt x="23" y="21"/>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03"/>
            <p:cNvSpPr/>
            <p:nvPr/>
          </p:nvSpPr>
          <p:spPr bwMode="auto">
            <a:xfrm>
              <a:off x="8101013" y="4762500"/>
              <a:ext cx="38100" cy="38100"/>
            </a:xfrm>
            <a:custGeom>
              <a:avLst/>
              <a:gdLst>
                <a:gd name="T0" fmla="*/ 24 w 29"/>
                <a:gd name="T1" fmla="*/ 22 h 28"/>
                <a:gd name="T2" fmla="*/ 17 w 29"/>
                <a:gd name="T3" fmla="*/ 26 h 28"/>
                <a:gd name="T4" fmla="*/ 5 w 29"/>
                <a:gd name="T5" fmla="*/ 22 h 28"/>
                <a:gd name="T6" fmla="*/ 3 w 29"/>
                <a:gd name="T7" fmla="*/ 18 h 28"/>
                <a:gd name="T8" fmla="*/ 6 w 29"/>
                <a:gd name="T9" fmla="*/ 7 h 28"/>
                <a:gd name="T10" fmla="*/ 13 w 29"/>
                <a:gd name="T11" fmla="*/ 3 h 28"/>
                <a:gd name="T12" fmla="*/ 25 w 29"/>
                <a:gd name="T13" fmla="*/ 6 h 28"/>
                <a:gd name="T14" fmla="*/ 27 w 29"/>
                <a:gd name="T15" fmla="*/ 10 h 28"/>
                <a:gd name="T16" fmla="*/ 24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2"/>
                  </a:moveTo>
                  <a:cubicBezTo>
                    <a:pt x="17" y="26"/>
                    <a:pt x="17" y="26"/>
                    <a:pt x="17" y="26"/>
                  </a:cubicBezTo>
                  <a:cubicBezTo>
                    <a:pt x="13" y="28"/>
                    <a:pt x="7" y="26"/>
                    <a:pt x="5" y="22"/>
                  </a:cubicBezTo>
                  <a:cubicBezTo>
                    <a:pt x="3" y="18"/>
                    <a:pt x="3" y="18"/>
                    <a:pt x="3" y="18"/>
                  </a:cubicBezTo>
                  <a:cubicBezTo>
                    <a:pt x="0" y="14"/>
                    <a:pt x="2" y="9"/>
                    <a:pt x="6" y="7"/>
                  </a:cubicBezTo>
                  <a:cubicBezTo>
                    <a:pt x="13" y="3"/>
                    <a:pt x="13" y="3"/>
                    <a:pt x="13" y="3"/>
                  </a:cubicBezTo>
                  <a:cubicBezTo>
                    <a:pt x="17" y="0"/>
                    <a:pt x="22" y="2"/>
                    <a:pt x="25" y="6"/>
                  </a:cubicBezTo>
                  <a:cubicBezTo>
                    <a:pt x="27" y="10"/>
                    <a:pt x="27" y="10"/>
                    <a:pt x="27" y="10"/>
                  </a:cubicBezTo>
                  <a:cubicBezTo>
                    <a:pt x="29" y="14"/>
                    <a:pt x="28" y="19"/>
                    <a:pt x="24" y="22"/>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04"/>
            <p:cNvSpPr/>
            <p:nvPr/>
          </p:nvSpPr>
          <p:spPr bwMode="auto">
            <a:xfrm>
              <a:off x="8169276" y="4724400"/>
              <a:ext cx="38100" cy="36513"/>
            </a:xfrm>
            <a:custGeom>
              <a:avLst/>
              <a:gdLst>
                <a:gd name="T0" fmla="*/ 23 w 29"/>
                <a:gd name="T1" fmla="*/ 21 h 27"/>
                <a:gd name="T2" fmla="*/ 16 w 29"/>
                <a:gd name="T3" fmla="*/ 25 h 27"/>
                <a:gd name="T4" fmla="*/ 4 w 29"/>
                <a:gd name="T5" fmla="*/ 22 h 27"/>
                <a:gd name="T6" fmla="*/ 2 w 29"/>
                <a:gd name="T7" fmla="*/ 18 h 27"/>
                <a:gd name="T8" fmla="*/ 5 w 29"/>
                <a:gd name="T9" fmla="*/ 6 h 27"/>
                <a:gd name="T10" fmla="*/ 12 w 29"/>
                <a:gd name="T11" fmla="*/ 2 h 27"/>
                <a:gd name="T12" fmla="*/ 24 w 29"/>
                <a:gd name="T13" fmla="*/ 5 h 27"/>
                <a:gd name="T14" fmla="*/ 26 w 29"/>
                <a:gd name="T15" fmla="*/ 9 h 27"/>
                <a:gd name="T16" fmla="*/ 23 w 29"/>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23" y="21"/>
                  </a:moveTo>
                  <a:cubicBezTo>
                    <a:pt x="16" y="25"/>
                    <a:pt x="16" y="25"/>
                    <a:pt x="16" y="25"/>
                  </a:cubicBezTo>
                  <a:cubicBezTo>
                    <a:pt x="12" y="27"/>
                    <a:pt x="7" y="26"/>
                    <a:pt x="4" y="22"/>
                  </a:cubicBezTo>
                  <a:cubicBezTo>
                    <a:pt x="2" y="18"/>
                    <a:pt x="2" y="18"/>
                    <a:pt x="2" y="18"/>
                  </a:cubicBezTo>
                  <a:cubicBezTo>
                    <a:pt x="0" y="14"/>
                    <a:pt x="1" y="9"/>
                    <a:pt x="5" y="6"/>
                  </a:cubicBezTo>
                  <a:cubicBezTo>
                    <a:pt x="12" y="2"/>
                    <a:pt x="12" y="2"/>
                    <a:pt x="12" y="2"/>
                  </a:cubicBezTo>
                  <a:cubicBezTo>
                    <a:pt x="16" y="0"/>
                    <a:pt x="22" y="1"/>
                    <a:pt x="24" y="5"/>
                  </a:cubicBezTo>
                  <a:cubicBezTo>
                    <a:pt x="26" y="9"/>
                    <a:pt x="26" y="9"/>
                    <a:pt x="26" y="9"/>
                  </a:cubicBezTo>
                  <a:cubicBezTo>
                    <a:pt x="29" y="13"/>
                    <a:pt x="27" y="19"/>
                    <a:pt x="23" y="21"/>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05"/>
            <p:cNvSpPr/>
            <p:nvPr/>
          </p:nvSpPr>
          <p:spPr bwMode="auto">
            <a:xfrm>
              <a:off x="8153401" y="4773613"/>
              <a:ext cx="38100" cy="36513"/>
            </a:xfrm>
            <a:custGeom>
              <a:avLst/>
              <a:gdLst>
                <a:gd name="T0" fmla="*/ 23 w 29"/>
                <a:gd name="T1" fmla="*/ 22 h 28"/>
                <a:gd name="T2" fmla="*/ 16 w 29"/>
                <a:gd name="T3" fmla="*/ 26 h 28"/>
                <a:gd name="T4" fmla="*/ 5 w 29"/>
                <a:gd name="T5" fmla="*/ 22 h 28"/>
                <a:gd name="T6" fmla="*/ 3 w 29"/>
                <a:gd name="T7" fmla="*/ 19 h 28"/>
                <a:gd name="T8" fmla="*/ 6 w 29"/>
                <a:gd name="T9" fmla="*/ 7 h 28"/>
                <a:gd name="T10" fmla="*/ 13 w 29"/>
                <a:gd name="T11" fmla="*/ 3 h 28"/>
                <a:gd name="T12" fmla="*/ 24 w 29"/>
                <a:gd name="T13" fmla="*/ 6 h 28"/>
                <a:gd name="T14" fmla="*/ 27 w 29"/>
                <a:gd name="T15" fmla="*/ 10 h 28"/>
                <a:gd name="T16" fmla="*/ 23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3" y="22"/>
                  </a:moveTo>
                  <a:cubicBezTo>
                    <a:pt x="16" y="26"/>
                    <a:pt x="16" y="26"/>
                    <a:pt x="16" y="26"/>
                  </a:cubicBezTo>
                  <a:cubicBezTo>
                    <a:pt x="12" y="28"/>
                    <a:pt x="7" y="27"/>
                    <a:pt x="5" y="22"/>
                  </a:cubicBezTo>
                  <a:cubicBezTo>
                    <a:pt x="3" y="19"/>
                    <a:pt x="3" y="19"/>
                    <a:pt x="3" y="19"/>
                  </a:cubicBezTo>
                  <a:cubicBezTo>
                    <a:pt x="0" y="14"/>
                    <a:pt x="2" y="9"/>
                    <a:pt x="6" y="7"/>
                  </a:cubicBezTo>
                  <a:cubicBezTo>
                    <a:pt x="13" y="3"/>
                    <a:pt x="13" y="3"/>
                    <a:pt x="13" y="3"/>
                  </a:cubicBezTo>
                  <a:cubicBezTo>
                    <a:pt x="17" y="0"/>
                    <a:pt x="22" y="2"/>
                    <a:pt x="24" y="6"/>
                  </a:cubicBezTo>
                  <a:cubicBezTo>
                    <a:pt x="27" y="10"/>
                    <a:pt x="27" y="10"/>
                    <a:pt x="27" y="10"/>
                  </a:cubicBezTo>
                  <a:cubicBezTo>
                    <a:pt x="29" y="14"/>
                    <a:pt x="28" y="19"/>
                    <a:pt x="23" y="22"/>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06"/>
            <p:cNvSpPr/>
            <p:nvPr/>
          </p:nvSpPr>
          <p:spPr bwMode="auto">
            <a:xfrm>
              <a:off x="8118476" y="4792663"/>
              <a:ext cx="38100" cy="36513"/>
            </a:xfrm>
            <a:custGeom>
              <a:avLst/>
              <a:gdLst>
                <a:gd name="T0" fmla="*/ 24 w 29"/>
                <a:gd name="T1" fmla="*/ 21 h 28"/>
                <a:gd name="T2" fmla="*/ 17 w 29"/>
                <a:gd name="T3" fmla="*/ 25 h 28"/>
                <a:gd name="T4" fmla="*/ 5 w 29"/>
                <a:gd name="T5" fmla="*/ 22 h 28"/>
                <a:gd name="T6" fmla="*/ 3 w 29"/>
                <a:gd name="T7" fmla="*/ 18 h 28"/>
                <a:gd name="T8" fmla="*/ 6 w 29"/>
                <a:gd name="T9" fmla="*/ 7 h 28"/>
                <a:gd name="T10" fmla="*/ 13 w 29"/>
                <a:gd name="T11" fmla="*/ 3 h 28"/>
                <a:gd name="T12" fmla="*/ 25 w 29"/>
                <a:gd name="T13" fmla="*/ 6 h 28"/>
                <a:gd name="T14" fmla="*/ 27 w 29"/>
                <a:gd name="T15" fmla="*/ 10 h 28"/>
                <a:gd name="T16" fmla="*/ 24 w 29"/>
                <a:gd name="T1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21"/>
                  </a:moveTo>
                  <a:cubicBezTo>
                    <a:pt x="17" y="25"/>
                    <a:pt x="17" y="25"/>
                    <a:pt x="17" y="25"/>
                  </a:cubicBezTo>
                  <a:cubicBezTo>
                    <a:pt x="13" y="28"/>
                    <a:pt x="7" y="26"/>
                    <a:pt x="5" y="22"/>
                  </a:cubicBezTo>
                  <a:cubicBezTo>
                    <a:pt x="3" y="18"/>
                    <a:pt x="3" y="18"/>
                    <a:pt x="3" y="18"/>
                  </a:cubicBezTo>
                  <a:cubicBezTo>
                    <a:pt x="0" y="14"/>
                    <a:pt x="2" y="9"/>
                    <a:pt x="6" y="7"/>
                  </a:cubicBezTo>
                  <a:cubicBezTo>
                    <a:pt x="13" y="3"/>
                    <a:pt x="13" y="3"/>
                    <a:pt x="13" y="3"/>
                  </a:cubicBezTo>
                  <a:cubicBezTo>
                    <a:pt x="17" y="0"/>
                    <a:pt x="22" y="2"/>
                    <a:pt x="25" y="6"/>
                  </a:cubicBezTo>
                  <a:cubicBezTo>
                    <a:pt x="27" y="10"/>
                    <a:pt x="27" y="10"/>
                    <a:pt x="27" y="10"/>
                  </a:cubicBezTo>
                  <a:cubicBezTo>
                    <a:pt x="29" y="14"/>
                    <a:pt x="28" y="19"/>
                    <a:pt x="24" y="21"/>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07"/>
            <p:cNvSpPr/>
            <p:nvPr/>
          </p:nvSpPr>
          <p:spPr bwMode="auto">
            <a:xfrm>
              <a:off x="8186738" y="4754563"/>
              <a:ext cx="38100" cy="36513"/>
            </a:xfrm>
            <a:custGeom>
              <a:avLst/>
              <a:gdLst>
                <a:gd name="T0" fmla="*/ 23 w 29"/>
                <a:gd name="T1" fmla="*/ 21 h 27"/>
                <a:gd name="T2" fmla="*/ 16 w 29"/>
                <a:gd name="T3" fmla="*/ 25 h 27"/>
                <a:gd name="T4" fmla="*/ 4 w 29"/>
                <a:gd name="T5" fmla="*/ 22 h 27"/>
                <a:gd name="T6" fmla="*/ 2 w 29"/>
                <a:gd name="T7" fmla="*/ 18 h 27"/>
                <a:gd name="T8" fmla="*/ 5 w 29"/>
                <a:gd name="T9" fmla="*/ 6 h 27"/>
                <a:gd name="T10" fmla="*/ 12 w 29"/>
                <a:gd name="T11" fmla="*/ 2 h 27"/>
                <a:gd name="T12" fmla="*/ 24 w 29"/>
                <a:gd name="T13" fmla="*/ 5 h 27"/>
                <a:gd name="T14" fmla="*/ 26 w 29"/>
                <a:gd name="T15" fmla="*/ 9 h 27"/>
                <a:gd name="T16" fmla="*/ 23 w 29"/>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23" y="21"/>
                  </a:moveTo>
                  <a:cubicBezTo>
                    <a:pt x="16" y="25"/>
                    <a:pt x="16" y="25"/>
                    <a:pt x="16" y="25"/>
                  </a:cubicBezTo>
                  <a:cubicBezTo>
                    <a:pt x="12" y="27"/>
                    <a:pt x="7" y="26"/>
                    <a:pt x="4" y="22"/>
                  </a:cubicBezTo>
                  <a:cubicBezTo>
                    <a:pt x="2" y="18"/>
                    <a:pt x="2" y="18"/>
                    <a:pt x="2" y="18"/>
                  </a:cubicBezTo>
                  <a:cubicBezTo>
                    <a:pt x="0" y="14"/>
                    <a:pt x="1" y="8"/>
                    <a:pt x="5" y="6"/>
                  </a:cubicBezTo>
                  <a:cubicBezTo>
                    <a:pt x="12" y="2"/>
                    <a:pt x="12" y="2"/>
                    <a:pt x="12" y="2"/>
                  </a:cubicBezTo>
                  <a:cubicBezTo>
                    <a:pt x="16" y="0"/>
                    <a:pt x="22" y="1"/>
                    <a:pt x="24" y="5"/>
                  </a:cubicBezTo>
                  <a:cubicBezTo>
                    <a:pt x="26" y="9"/>
                    <a:pt x="26" y="9"/>
                    <a:pt x="26" y="9"/>
                  </a:cubicBezTo>
                  <a:cubicBezTo>
                    <a:pt x="29" y="13"/>
                    <a:pt x="27" y="18"/>
                    <a:pt x="23" y="21"/>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08"/>
            <p:cNvSpPr/>
            <p:nvPr/>
          </p:nvSpPr>
          <p:spPr bwMode="auto">
            <a:xfrm>
              <a:off x="8185151" y="4678363"/>
              <a:ext cx="33338" cy="34925"/>
            </a:xfrm>
            <a:custGeom>
              <a:avLst/>
              <a:gdLst>
                <a:gd name="T0" fmla="*/ 22 w 25"/>
                <a:gd name="T1" fmla="*/ 20 h 27"/>
                <a:gd name="T2" fmla="*/ 13 w 25"/>
                <a:gd name="T3" fmla="*/ 25 h 27"/>
                <a:gd name="T4" fmla="*/ 8 w 25"/>
                <a:gd name="T5" fmla="*/ 24 h 27"/>
                <a:gd name="T6" fmla="*/ 1 w 25"/>
                <a:gd name="T7" fmla="*/ 12 h 27"/>
                <a:gd name="T8" fmla="*/ 3 w 25"/>
                <a:gd name="T9" fmla="*/ 6 h 27"/>
                <a:gd name="T10" fmla="*/ 11 w 25"/>
                <a:gd name="T11" fmla="*/ 2 h 27"/>
                <a:gd name="T12" fmla="*/ 17 w 25"/>
                <a:gd name="T13" fmla="*/ 3 h 27"/>
                <a:gd name="T14" fmla="*/ 24 w 25"/>
                <a:gd name="T15" fmla="*/ 14 h 27"/>
                <a:gd name="T16" fmla="*/ 22 w 25"/>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20"/>
                  </a:moveTo>
                  <a:cubicBezTo>
                    <a:pt x="13" y="25"/>
                    <a:pt x="13" y="25"/>
                    <a:pt x="13" y="25"/>
                  </a:cubicBezTo>
                  <a:cubicBezTo>
                    <a:pt x="11" y="27"/>
                    <a:pt x="9" y="26"/>
                    <a:pt x="8" y="24"/>
                  </a:cubicBezTo>
                  <a:cubicBezTo>
                    <a:pt x="1" y="12"/>
                    <a:pt x="1" y="12"/>
                    <a:pt x="1" y="12"/>
                  </a:cubicBezTo>
                  <a:cubicBezTo>
                    <a:pt x="0" y="10"/>
                    <a:pt x="1" y="8"/>
                    <a:pt x="3" y="6"/>
                  </a:cubicBezTo>
                  <a:cubicBezTo>
                    <a:pt x="11" y="2"/>
                    <a:pt x="11" y="2"/>
                    <a:pt x="11" y="2"/>
                  </a:cubicBezTo>
                  <a:cubicBezTo>
                    <a:pt x="13" y="0"/>
                    <a:pt x="16" y="1"/>
                    <a:pt x="17" y="3"/>
                  </a:cubicBezTo>
                  <a:cubicBezTo>
                    <a:pt x="24" y="14"/>
                    <a:pt x="24" y="14"/>
                    <a:pt x="24" y="14"/>
                  </a:cubicBezTo>
                  <a:cubicBezTo>
                    <a:pt x="25" y="17"/>
                    <a:pt x="24" y="19"/>
                    <a:pt x="22" y="20"/>
                  </a:cubicBezTo>
                  <a:close/>
                </a:path>
              </a:pathLst>
            </a:custGeom>
            <a:solidFill>
              <a:srgbClr val="EE2C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09"/>
            <p:cNvSpPr/>
            <p:nvPr/>
          </p:nvSpPr>
          <p:spPr bwMode="auto">
            <a:xfrm>
              <a:off x="8220076" y="4738688"/>
              <a:ext cx="31750" cy="33338"/>
            </a:xfrm>
            <a:custGeom>
              <a:avLst/>
              <a:gdLst>
                <a:gd name="T0" fmla="*/ 22 w 25"/>
                <a:gd name="T1" fmla="*/ 20 h 26"/>
                <a:gd name="T2" fmla="*/ 14 w 25"/>
                <a:gd name="T3" fmla="*/ 25 h 26"/>
                <a:gd name="T4" fmla="*/ 8 w 25"/>
                <a:gd name="T5" fmla="*/ 23 h 26"/>
                <a:gd name="T6" fmla="*/ 1 w 25"/>
                <a:gd name="T7" fmla="*/ 12 h 26"/>
                <a:gd name="T8" fmla="*/ 3 w 25"/>
                <a:gd name="T9" fmla="*/ 6 h 26"/>
                <a:gd name="T10" fmla="*/ 11 w 25"/>
                <a:gd name="T11" fmla="*/ 1 h 26"/>
                <a:gd name="T12" fmla="*/ 17 w 25"/>
                <a:gd name="T13" fmla="*/ 3 h 26"/>
                <a:gd name="T14" fmla="*/ 24 w 25"/>
                <a:gd name="T15" fmla="*/ 14 h 26"/>
                <a:gd name="T16" fmla="*/ 22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2" y="20"/>
                  </a:moveTo>
                  <a:cubicBezTo>
                    <a:pt x="14" y="25"/>
                    <a:pt x="14" y="25"/>
                    <a:pt x="14" y="25"/>
                  </a:cubicBezTo>
                  <a:cubicBezTo>
                    <a:pt x="12" y="26"/>
                    <a:pt x="9" y="25"/>
                    <a:pt x="8" y="23"/>
                  </a:cubicBezTo>
                  <a:cubicBezTo>
                    <a:pt x="1" y="12"/>
                    <a:pt x="1" y="12"/>
                    <a:pt x="1" y="12"/>
                  </a:cubicBezTo>
                  <a:cubicBezTo>
                    <a:pt x="0" y="10"/>
                    <a:pt x="1" y="7"/>
                    <a:pt x="3" y="6"/>
                  </a:cubicBezTo>
                  <a:cubicBezTo>
                    <a:pt x="11" y="1"/>
                    <a:pt x="11" y="1"/>
                    <a:pt x="11" y="1"/>
                  </a:cubicBezTo>
                  <a:cubicBezTo>
                    <a:pt x="13" y="0"/>
                    <a:pt x="16" y="1"/>
                    <a:pt x="17" y="3"/>
                  </a:cubicBezTo>
                  <a:cubicBezTo>
                    <a:pt x="24" y="14"/>
                    <a:pt x="24" y="14"/>
                    <a:pt x="24" y="14"/>
                  </a:cubicBezTo>
                  <a:cubicBezTo>
                    <a:pt x="25" y="16"/>
                    <a:pt x="24" y="19"/>
                    <a:pt x="22" y="20"/>
                  </a:cubicBezTo>
                  <a:close/>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10"/>
            <p:cNvSpPr/>
            <p:nvPr/>
          </p:nvSpPr>
          <p:spPr bwMode="auto">
            <a:xfrm>
              <a:off x="8202613" y="4708525"/>
              <a:ext cx="33338" cy="33338"/>
            </a:xfrm>
            <a:custGeom>
              <a:avLst/>
              <a:gdLst>
                <a:gd name="T0" fmla="*/ 21 w 25"/>
                <a:gd name="T1" fmla="*/ 21 h 26"/>
                <a:gd name="T2" fmla="*/ 15 w 25"/>
                <a:gd name="T3" fmla="*/ 25 h 26"/>
                <a:gd name="T4" fmla="*/ 7 w 25"/>
                <a:gd name="T5" fmla="*/ 23 h 26"/>
                <a:gd name="T6" fmla="*/ 2 w 25"/>
                <a:gd name="T7" fmla="*/ 13 h 26"/>
                <a:gd name="T8" fmla="*/ 4 w 25"/>
                <a:gd name="T9" fmla="*/ 6 h 26"/>
                <a:gd name="T10" fmla="*/ 10 w 25"/>
                <a:gd name="T11" fmla="*/ 2 h 26"/>
                <a:gd name="T12" fmla="*/ 18 w 25"/>
                <a:gd name="T13" fmla="*/ 4 h 26"/>
                <a:gd name="T14" fmla="*/ 23 w 25"/>
                <a:gd name="T15" fmla="*/ 13 h 26"/>
                <a:gd name="T16" fmla="*/ 21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1" y="21"/>
                  </a:moveTo>
                  <a:cubicBezTo>
                    <a:pt x="15" y="25"/>
                    <a:pt x="15" y="25"/>
                    <a:pt x="15" y="25"/>
                  </a:cubicBezTo>
                  <a:cubicBezTo>
                    <a:pt x="12" y="26"/>
                    <a:pt x="9" y="25"/>
                    <a:pt x="7" y="23"/>
                  </a:cubicBezTo>
                  <a:cubicBezTo>
                    <a:pt x="2" y="13"/>
                    <a:pt x="2" y="13"/>
                    <a:pt x="2" y="13"/>
                  </a:cubicBezTo>
                  <a:cubicBezTo>
                    <a:pt x="0" y="11"/>
                    <a:pt x="1" y="7"/>
                    <a:pt x="4" y="6"/>
                  </a:cubicBezTo>
                  <a:cubicBezTo>
                    <a:pt x="10" y="2"/>
                    <a:pt x="10" y="2"/>
                    <a:pt x="10" y="2"/>
                  </a:cubicBezTo>
                  <a:cubicBezTo>
                    <a:pt x="13" y="0"/>
                    <a:pt x="16" y="1"/>
                    <a:pt x="18" y="4"/>
                  </a:cubicBezTo>
                  <a:cubicBezTo>
                    <a:pt x="23" y="13"/>
                    <a:pt x="23" y="13"/>
                    <a:pt x="23" y="13"/>
                  </a:cubicBezTo>
                  <a:cubicBezTo>
                    <a:pt x="25" y="16"/>
                    <a:pt x="24" y="19"/>
                    <a:pt x="21" y="21"/>
                  </a:cubicBezTo>
                  <a:close/>
                </a:path>
              </a:pathLst>
            </a:custGeom>
            <a:solidFill>
              <a:srgbClr val="E2E2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11"/>
            <p:cNvSpPr/>
            <p:nvPr/>
          </p:nvSpPr>
          <p:spPr bwMode="auto">
            <a:xfrm>
              <a:off x="8051801" y="4643438"/>
              <a:ext cx="142875" cy="82550"/>
            </a:xfrm>
            <a:custGeom>
              <a:avLst/>
              <a:gdLst>
                <a:gd name="T0" fmla="*/ 90 w 90"/>
                <a:gd name="T1" fmla="*/ 1 h 52"/>
                <a:gd name="T2" fmla="*/ 1 w 90"/>
                <a:gd name="T3" fmla="*/ 52 h 52"/>
                <a:gd name="T4" fmla="*/ 0 w 90"/>
                <a:gd name="T5" fmla="*/ 51 h 52"/>
                <a:gd name="T6" fmla="*/ 89 w 90"/>
                <a:gd name="T7" fmla="*/ 0 h 52"/>
                <a:gd name="T8" fmla="*/ 90 w 90"/>
                <a:gd name="T9" fmla="*/ 1 h 52"/>
              </a:gdLst>
              <a:ahLst/>
              <a:cxnLst>
                <a:cxn ang="0">
                  <a:pos x="T0" y="T1"/>
                </a:cxn>
                <a:cxn ang="0">
                  <a:pos x="T2" y="T3"/>
                </a:cxn>
                <a:cxn ang="0">
                  <a:pos x="T4" y="T5"/>
                </a:cxn>
                <a:cxn ang="0">
                  <a:pos x="T6" y="T7"/>
                </a:cxn>
                <a:cxn ang="0">
                  <a:pos x="T8" y="T9"/>
                </a:cxn>
              </a:cxnLst>
              <a:rect l="0" t="0" r="r" b="b"/>
              <a:pathLst>
                <a:path w="90" h="52">
                  <a:moveTo>
                    <a:pt x="90" y="1"/>
                  </a:moveTo>
                  <a:lnTo>
                    <a:pt x="1" y="52"/>
                  </a:lnTo>
                  <a:lnTo>
                    <a:pt x="0" y="51"/>
                  </a:lnTo>
                  <a:lnTo>
                    <a:pt x="89" y="0"/>
                  </a:lnTo>
                  <a:lnTo>
                    <a:pt x="90" y="1"/>
                  </a:lnTo>
                  <a:close/>
                </a:path>
              </a:pathLst>
            </a:custGeom>
            <a:solidFill>
              <a:srgbClr val="333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12"/>
            <p:cNvSpPr/>
            <p:nvPr/>
          </p:nvSpPr>
          <p:spPr bwMode="auto">
            <a:xfrm>
              <a:off x="9605963" y="5054600"/>
              <a:ext cx="36513" cy="82550"/>
            </a:xfrm>
            <a:custGeom>
              <a:avLst/>
              <a:gdLst>
                <a:gd name="T0" fmla="*/ 23 w 28"/>
                <a:gd name="T1" fmla="*/ 38 h 64"/>
                <a:gd name="T2" fmla="*/ 28 w 28"/>
                <a:gd name="T3" fmla="*/ 12 h 64"/>
                <a:gd name="T4" fmla="*/ 8 w 28"/>
                <a:gd name="T5" fmla="*/ 15 h 64"/>
                <a:gd name="T6" fmla="*/ 2 w 28"/>
                <a:gd name="T7" fmla="*/ 55 h 64"/>
                <a:gd name="T8" fmla="*/ 23 w 28"/>
                <a:gd name="T9" fmla="*/ 38 h 64"/>
              </a:gdLst>
              <a:ahLst/>
              <a:cxnLst>
                <a:cxn ang="0">
                  <a:pos x="T0" y="T1"/>
                </a:cxn>
                <a:cxn ang="0">
                  <a:pos x="T2" y="T3"/>
                </a:cxn>
                <a:cxn ang="0">
                  <a:pos x="T4" y="T5"/>
                </a:cxn>
                <a:cxn ang="0">
                  <a:pos x="T6" y="T7"/>
                </a:cxn>
                <a:cxn ang="0">
                  <a:pos x="T8" y="T9"/>
                </a:cxn>
              </a:cxnLst>
              <a:rect l="0" t="0" r="r" b="b"/>
              <a:pathLst>
                <a:path w="28" h="64">
                  <a:moveTo>
                    <a:pt x="23" y="38"/>
                  </a:moveTo>
                  <a:cubicBezTo>
                    <a:pt x="28" y="12"/>
                    <a:pt x="28" y="12"/>
                    <a:pt x="28" y="12"/>
                  </a:cubicBezTo>
                  <a:cubicBezTo>
                    <a:pt x="28" y="12"/>
                    <a:pt x="21" y="0"/>
                    <a:pt x="8" y="15"/>
                  </a:cubicBezTo>
                  <a:cubicBezTo>
                    <a:pt x="8" y="15"/>
                    <a:pt x="0" y="47"/>
                    <a:pt x="2" y="55"/>
                  </a:cubicBezTo>
                  <a:cubicBezTo>
                    <a:pt x="4" y="64"/>
                    <a:pt x="23" y="38"/>
                    <a:pt x="23" y="38"/>
                  </a:cubicBezTo>
                  <a:close/>
                </a:path>
              </a:pathLst>
            </a:custGeom>
            <a:solidFill>
              <a:srgbClr val="FED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13"/>
            <p:cNvSpPr/>
            <p:nvPr/>
          </p:nvSpPr>
          <p:spPr bwMode="auto">
            <a:xfrm>
              <a:off x="8505826" y="4883150"/>
              <a:ext cx="373063" cy="415925"/>
            </a:xfrm>
            <a:custGeom>
              <a:avLst/>
              <a:gdLst>
                <a:gd name="T0" fmla="*/ 184 w 235"/>
                <a:gd name="T1" fmla="*/ 10 h 262"/>
                <a:gd name="T2" fmla="*/ 165 w 235"/>
                <a:gd name="T3" fmla="*/ 5 h 262"/>
                <a:gd name="T4" fmla="*/ 151 w 235"/>
                <a:gd name="T5" fmla="*/ 16 h 262"/>
                <a:gd name="T6" fmla="*/ 132 w 235"/>
                <a:gd name="T7" fmla="*/ 10 h 262"/>
                <a:gd name="T8" fmla="*/ 118 w 235"/>
                <a:gd name="T9" fmla="*/ 21 h 262"/>
                <a:gd name="T10" fmla="*/ 99 w 235"/>
                <a:gd name="T11" fmla="*/ 15 h 262"/>
                <a:gd name="T12" fmla="*/ 85 w 235"/>
                <a:gd name="T13" fmla="*/ 26 h 262"/>
                <a:gd name="T14" fmla="*/ 66 w 235"/>
                <a:gd name="T15" fmla="*/ 20 h 262"/>
                <a:gd name="T16" fmla="*/ 52 w 235"/>
                <a:gd name="T17" fmla="*/ 31 h 262"/>
                <a:gd name="T18" fmla="*/ 33 w 235"/>
                <a:gd name="T19" fmla="*/ 26 h 262"/>
                <a:gd name="T20" fmla="*/ 19 w 235"/>
                <a:gd name="T21" fmla="*/ 37 h 262"/>
                <a:gd name="T22" fmla="*/ 0 w 235"/>
                <a:gd name="T23" fmla="*/ 31 h 262"/>
                <a:gd name="T24" fmla="*/ 2 w 235"/>
                <a:gd name="T25" fmla="*/ 39 h 262"/>
                <a:gd name="T26" fmla="*/ 16 w 235"/>
                <a:gd name="T27" fmla="*/ 130 h 262"/>
                <a:gd name="T28" fmla="*/ 37 w 235"/>
                <a:gd name="T29" fmla="*/ 262 h 262"/>
                <a:gd name="T30" fmla="*/ 235 w 235"/>
                <a:gd name="T31" fmla="*/ 230 h 262"/>
                <a:gd name="T32" fmla="*/ 214 w 235"/>
                <a:gd name="T33" fmla="*/ 99 h 262"/>
                <a:gd name="T34" fmla="*/ 200 w 235"/>
                <a:gd name="T35" fmla="*/ 8 h 262"/>
                <a:gd name="T36" fmla="*/ 199 w 235"/>
                <a:gd name="T37" fmla="*/ 0 h 262"/>
                <a:gd name="T38" fmla="*/ 184 w 235"/>
                <a:gd name="T39" fmla="*/ 1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62">
                  <a:moveTo>
                    <a:pt x="184" y="10"/>
                  </a:moveTo>
                  <a:lnTo>
                    <a:pt x="165" y="5"/>
                  </a:lnTo>
                  <a:lnTo>
                    <a:pt x="151" y="16"/>
                  </a:lnTo>
                  <a:lnTo>
                    <a:pt x="132" y="10"/>
                  </a:lnTo>
                  <a:lnTo>
                    <a:pt x="118" y="21"/>
                  </a:lnTo>
                  <a:lnTo>
                    <a:pt x="99" y="15"/>
                  </a:lnTo>
                  <a:lnTo>
                    <a:pt x="85" y="26"/>
                  </a:lnTo>
                  <a:lnTo>
                    <a:pt x="66" y="20"/>
                  </a:lnTo>
                  <a:lnTo>
                    <a:pt x="52" y="31"/>
                  </a:lnTo>
                  <a:lnTo>
                    <a:pt x="33" y="26"/>
                  </a:lnTo>
                  <a:lnTo>
                    <a:pt x="19" y="37"/>
                  </a:lnTo>
                  <a:lnTo>
                    <a:pt x="0" y="31"/>
                  </a:lnTo>
                  <a:lnTo>
                    <a:pt x="2" y="39"/>
                  </a:lnTo>
                  <a:lnTo>
                    <a:pt x="16" y="130"/>
                  </a:lnTo>
                  <a:lnTo>
                    <a:pt x="37" y="262"/>
                  </a:lnTo>
                  <a:lnTo>
                    <a:pt x="235" y="230"/>
                  </a:lnTo>
                  <a:lnTo>
                    <a:pt x="214" y="99"/>
                  </a:lnTo>
                  <a:lnTo>
                    <a:pt x="200" y="8"/>
                  </a:lnTo>
                  <a:lnTo>
                    <a:pt x="199" y="0"/>
                  </a:lnTo>
                  <a:lnTo>
                    <a:pt x="184" y="10"/>
                  </a:ln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14"/>
            <p:cNvSpPr/>
            <p:nvPr/>
          </p:nvSpPr>
          <p:spPr bwMode="auto">
            <a:xfrm>
              <a:off x="8532813" y="4922838"/>
              <a:ext cx="279400" cy="76200"/>
            </a:xfrm>
            <a:custGeom>
              <a:avLst/>
              <a:gdLst>
                <a:gd name="T0" fmla="*/ 210 w 213"/>
                <a:gd name="T1" fmla="*/ 27 h 58"/>
                <a:gd name="T2" fmla="*/ 7 w 213"/>
                <a:gd name="T3" fmla="*/ 58 h 58"/>
                <a:gd name="T4" fmla="*/ 3 w 213"/>
                <a:gd name="T5" fmla="*/ 55 h 58"/>
                <a:gd name="T6" fmla="*/ 0 w 213"/>
                <a:gd name="T7" fmla="*/ 35 h 58"/>
                <a:gd name="T8" fmla="*/ 3 w 213"/>
                <a:gd name="T9" fmla="*/ 32 h 58"/>
                <a:gd name="T10" fmla="*/ 206 w 213"/>
                <a:gd name="T11" fmla="*/ 0 h 58"/>
                <a:gd name="T12" fmla="*/ 209 w 213"/>
                <a:gd name="T13" fmla="*/ 3 h 58"/>
                <a:gd name="T14" fmla="*/ 213 w 213"/>
                <a:gd name="T15" fmla="*/ 23 h 58"/>
                <a:gd name="T16" fmla="*/ 210 w 213"/>
                <a:gd name="T17"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58">
                  <a:moveTo>
                    <a:pt x="210" y="27"/>
                  </a:moveTo>
                  <a:cubicBezTo>
                    <a:pt x="7" y="58"/>
                    <a:pt x="7" y="58"/>
                    <a:pt x="7" y="58"/>
                  </a:cubicBezTo>
                  <a:cubicBezTo>
                    <a:pt x="5" y="58"/>
                    <a:pt x="4" y="57"/>
                    <a:pt x="3" y="55"/>
                  </a:cubicBezTo>
                  <a:cubicBezTo>
                    <a:pt x="0" y="35"/>
                    <a:pt x="0" y="35"/>
                    <a:pt x="0" y="35"/>
                  </a:cubicBezTo>
                  <a:cubicBezTo>
                    <a:pt x="0" y="34"/>
                    <a:pt x="1" y="32"/>
                    <a:pt x="3" y="32"/>
                  </a:cubicBezTo>
                  <a:cubicBezTo>
                    <a:pt x="206" y="0"/>
                    <a:pt x="206" y="0"/>
                    <a:pt x="206" y="0"/>
                  </a:cubicBezTo>
                  <a:cubicBezTo>
                    <a:pt x="207" y="0"/>
                    <a:pt x="209" y="1"/>
                    <a:pt x="209" y="3"/>
                  </a:cubicBezTo>
                  <a:cubicBezTo>
                    <a:pt x="213" y="23"/>
                    <a:pt x="213" y="23"/>
                    <a:pt x="213" y="23"/>
                  </a:cubicBezTo>
                  <a:cubicBezTo>
                    <a:pt x="213" y="25"/>
                    <a:pt x="212" y="26"/>
                    <a:pt x="210" y="27"/>
                  </a:cubicBezTo>
                  <a:close/>
                </a:path>
              </a:pathLst>
            </a:custGeom>
            <a:solidFill>
              <a:srgbClr val="EE2C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15"/>
            <p:cNvSpPr/>
            <p:nvPr/>
          </p:nvSpPr>
          <p:spPr bwMode="auto">
            <a:xfrm>
              <a:off x="8540751" y="5002213"/>
              <a:ext cx="93663" cy="109538"/>
            </a:xfrm>
            <a:custGeom>
              <a:avLst/>
              <a:gdLst>
                <a:gd name="T0" fmla="*/ 69 w 72"/>
                <a:gd name="T1" fmla="*/ 75 h 83"/>
                <a:gd name="T2" fmla="*/ 14 w 72"/>
                <a:gd name="T3" fmla="*/ 83 h 83"/>
                <a:gd name="T4" fmla="*/ 11 w 72"/>
                <a:gd name="T5" fmla="*/ 80 h 83"/>
                <a:gd name="T6" fmla="*/ 0 w 72"/>
                <a:gd name="T7" fmla="*/ 12 h 83"/>
                <a:gd name="T8" fmla="*/ 3 w 72"/>
                <a:gd name="T9" fmla="*/ 9 h 83"/>
                <a:gd name="T10" fmla="*/ 57 w 72"/>
                <a:gd name="T11" fmla="*/ 0 h 83"/>
                <a:gd name="T12" fmla="*/ 61 w 72"/>
                <a:gd name="T13" fmla="*/ 3 h 83"/>
                <a:gd name="T14" fmla="*/ 72 w 72"/>
                <a:gd name="T15" fmla="*/ 71 h 83"/>
                <a:gd name="T16" fmla="*/ 69 w 72"/>
                <a:gd name="T17"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3">
                  <a:moveTo>
                    <a:pt x="69" y="75"/>
                  </a:moveTo>
                  <a:cubicBezTo>
                    <a:pt x="14" y="83"/>
                    <a:pt x="14" y="83"/>
                    <a:pt x="14" y="83"/>
                  </a:cubicBezTo>
                  <a:cubicBezTo>
                    <a:pt x="13" y="83"/>
                    <a:pt x="11" y="82"/>
                    <a:pt x="11" y="80"/>
                  </a:cubicBezTo>
                  <a:cubicBezTo>
                    <a:pt x="0" y="12"/>
                    <a:pt x="0" y="12"/>
                    <a:pt x="0" y="12"/>
                  </a:cubicBezTo>
                  <a:cubicBezTo>
                    <a:pt x="0" y="10"/>
                    <a:pt x="1" y="9"/>
                    <a:pt x="3" y="9"/>
                  </a:cubicBezTo>
                  <a:cubicBezTo>
                    <a:pt x="57" y="0"/>
                    <a:pt x="57" y="0"/>
                    <a:pt x="57" y="0"/>
                  </a:cubicBezTo>
                  <a:cubicBezTo>
                    <a:pt x="59" y="0"/>
                    <a:pt x="61" y="1"/>
                    <a:pt x="61" y="3"/>
                  </a:cubicBezTo>
                  <a:cubicBezTo>
                    <a:pt x="72" y="71"/>
                    <a:pt x="72" y="71"/>
                    <a:pt x="72" y="71"/>
                  </a:cubicBezTo>
                  <a:cubicBezTo>
                    <a:pt x="72" y="73"/>
                    <a:pt x="71" y="74"/>
                    <a:pt x="69" y="75"/>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16"/>
            <p:cNvSpPr/>
            <p:nvPr/>
          </p:nvSpPr>
          <p:spPr bwMode="auto">
            <a:xfrm>
              <a:off x="8558213" y="5108575"/>
              <a:ext cx="101600" cy="161925"/>
            </a:xfrm>
            <a:custGeom>
              <a:avLst/>
              <a:gdLst>
                <a:gd name="T0" fmla="*/ 74 w 78"/>
                <a:gd name="T1" fmla="*/ 114 h 123"/>
                <a:gd name="T2" fmla="*/ 21 w 78"/>
                <a:gd name="T3" fmla="*/ 123 h 123"/>
                <a:gd name="T4" fmla="*/ 16 w 78"/>
                <a:gd name="T5" fmla="*/ 119 h 123"/>
                <a:gd name="T6" fmla="*/ 0 w 78"/>
                <a:gd name="T7" fmla="*/ 13 h 123"/>
                <a:gd name="T8" fmla="*/ 3 w 78"/>
                <a:gd name="T9" fmla="*/ 9 h 123"/>
                <a:gd name="T10" fmla="*/ 56 w 78"/>
                <a:gd name="T11" fmla="*/ 1 h 123"/>
                <a:gd name="T12" fmla="*/ 61 w 78"/>
                <a:gd name="T13" fmla="*/ 4 h 123"/>
                <a:gd name="T14" fmla="*/ 77 w 78"/>
                <a:gd name="T15" fmla="*/ 110 h 123"/>
                <a:gd name="T16" fmla="*/ 74 w 78"/>
                <a:gd name="T17" fmla="*/ 1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3">
                  <a:moveTo>
                    <a:pt x="74" y="114"/>
                  </a:moveTo>
                  <a:cubicBezTo>
                    <a:pt x="21" y="123"/>
                    <a:pt x="21" y="123"/>
                    <a:pt x="21" y="123"/>
                  </a:cubicBezTo>
                  <a:cubicBezTo>
                    <a:pt x="19" y="123"/>
                    <a:pt x="17" y="122"/>
                    <a:pt x="16" y="119"/>
                  </a:cubicBezTo>
                  <a:cubicBezTo>
                    <a:pt x="0" y="13"/>
                    <a:pt x="0" y="13"/>
                    <a:pt x="0" y="13"/>
                  </a:cubicBezTo>
                  <a:cubicBezTo>
                    <a:pt x="0" y="11"/>
                    <a:pt x="1" y="9"/>
                    <a:pt x="3" y="9"/>
                  </a:cubicBezTo>
                  <a:cubicBezTo>
                    <a:pt x="56" y="1"/>
                    <a:pt x="56" y="1"/>
                    <a:pt x="56" y="1"/>
                  </a:cubicBezTo>
                  <a:cubicBezTo>
                    <a:pt x="58" y="0"/>
                    <a:pt x="60" y="2"/>
                    <a:pt x="61" y="4"/>
                  </a:cubicBezTo>
                  <a:cubicBezTo>
                    <a:pt x="77" y="110"/>
                    <a:pt x="77" y="110"/>
                    <a:pt x="77" y="110"/>
                  </a:cubicBezTo>
                  <a:cubicBezTo>
                    <a:pt x="78" y="112"/>
                    <a:pt x="76" y="114"/>
                    <a:pt x="74" y="114"/>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17"/>
            <p:cNvSpPr/>
            <p:nvPr/>
          </p:nvSpPr>
          <p:spPr bwMode="auto">
            <a:xfrm>
              <a:off x="8632826" y="4972050"/>
              <a:ext cx="185738" cy="57150"/>
            </a:xfrm>
            <a:custGeom>
              <a:avLst/>
              <a:gdLst>
                <a:gd name="T0" fmla="*/ 140 w 142"/>
                <a:gd name="T1" fmla="*/ 21 h 43"/>
                <a:gd name="T2" fmla="*/ 5 w 142"/>
                <a:gd name="T3" fmla="*/ 42 h 43"/>
                <a:gd name="T4" fmla="*/ 3 w 142"/>
                <a:gd name="T5" fmla="*/ 40 h 43"/>
                <a:gd name="T6" fmla="*/ 0 w 142"/>
                <a:gd name="T7" fmla="*/ 24 h 43"/>
                <a:gd name="T8" fmla="*/ 2 w 142"/>
                <a:gd name="T9" fmla="*/ 21 h 43"/>
                <a:gd name="T10" fmla="*/ 136 w 142"/>
                <a:gd name="T11" fmla="*/ 0 h 43"/>
                <a:gd name="T12" fmla="*/ 139 w 142"/>
                <a:gd name="T13" fmla="*/ 2 h 43"/>
                <a:gd name="T14" fmla="*/ 142 w 142"/>
                <a:gd name="T15" fmla="*/ 19 h 43"/>
                <a:gd name="T16" fmla="*/ 140 w 142"/>
                <a:gd name="T1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3">
                  <a:moveTo>
                    <a:pt x="140" y="21"/>
                  </a:moveTo>
                  <a:cubicBezTo>
                    <a:pt x="5" y="42"/>
                    <a:pt x="5" y="42"/>
                    <a:pt x="5" y="42"/>
                  </a:cubicBezTo>
                  <a:cubicBezTo>
                    <a:pt x="4" y="43"/>
                    <a:pt x="3" y="42"/>
                    <a:pt x="3" y="40"/>
                  </a:cubicBezTo>
                  <a:cubicBezTo>
                    <a:pt x="0" y="24"/>
                    <a:pt x="0" y="24"/>
                    <a:pt x="0" y="24"/>
                  </a:cubicBezTo>
                  <a:cubicBezTo>
                    <a:pt x="0" y="22"/>
                    <a:pt x="1" y="21"/>
                    <a:pt x="2" y="21"/>
                  </a:cubicBezTo>
                  <a:cubicBezTo>
                    <a:pt x="136" y="0"/>
                    <a:pt x="136" y="0"/>
                    <a:pt x="136" y="0"/>
                  </a:cubicBezTo>
                  <a:cubicBezTo>
                    <a:pt x="138" y="0"/>
                    <a:pt x="139" y="1"/>
                    <a:pt x="139" y="2"/>
                  </a:cubicBezTo>
                  <a:cubicBezTo>
                    <a:pt x="142" y="19"/>
                    <a:pt x="142" y="19"/>
                    <a:pt x="142" y="19"/>
                  </a:cubicBezTo>
                  <a:cubicBezTo>
                    <a:pt x="142" y="20"/>
                    <a:pt x="141" y="21"/>
                    <a:pt x="140" y="21"/>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18"/>
            <p:cNvSpPr/>
            <p:nvPr/>
          </p:nvSpPr>
          <p:spPr bwMode="auto">
            <a:xfrm>
              <a:off x="8637588" y="5008563"/>
              <a:ext cx="184150" cy="46038"/>
            </a:xfrm>
            <a:custGeom>
              <a:avLst/>
              <a:gdLst>
                <a:gd name="T0" fmla="*/ 116 w 116"/>
                <a:gd name="T1" fmla="*/ 11 h 29"/>
                <a:gd name="T2" fmla="*/ 2 w 116"/>
                <a:gd name="T3" fmla="*/ 29 h 29"/>
                <a:gd name="T4" fmla="*/ 0 w 116"/>
                <a:gd name="T5" fmla="*/ 19 h 29"/>
                <a:gd name="T6" fmla="*/ 115 w 116"/>
                <a:gd name="T7" fmla="*/ 0 h 29"/>
                <a:gd name="T8" fmla="*/ 116 w 116"/>
                <a:gd name="T9" fmla="*/ 11 h 29"/>
              </a:gdLst>
              <a:ahLst/>
              <a:cxnLst>
                <a:cxn ang="0">
                  <a:pos x="T0" y="T1"/>
                </a:cxn>
                <a:cxn ang="0">
                  <a:pos x="T2" y="T3"/>
                </a:cxn>
                <a:cxn ang="0">
                  <a:pos x="T4" y="T5"/>
                </a:cxn>
                <a:cxn ang="0">
                  <a:pos x="T6" y="T7"/>
                </a:cxn>
                <a:cxn ang="0">
                  <a:pos x="T8" y="T9"/>
                </a:cxn>
              </a:cxnLst>
              <a:rect l="0" t="0" r="r" b="b"/>
              <a:pathLst>
                <a:path w="116" h="29">
                  <a:moveTo>
                    <a:pt x="116" y="11"/>
                  </a:moveTo>
                  <a:lnTo>
                    <a:pt x="2" y="29"/>
                  </a:lnTo>
                  <a:lnTo>
                    <a:pt x="0" y="19"/>
                  </a:lnTo>
                  <a:lnTo>
                    <a:pt x="115" y="0"/>
                  </a:lnTo>
                  <a:lnTo>
                    <a:pt x="116" y="11"/>
                  </a:ln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19"/>
            <p:cNvSpPr/>
            <p:nvPr/>
          </p:nvSpPr>
          <p:spPr bwMode="auto">
            <a:xfrm>
              <a:off x="8642351" y="5038725"/>
              <a:ext cx="184150" cy="36513"/>
            </a:xfrm>
            <a:custGeom>
              <a:avLst/>
              <a:gdLst>
                <a:gd name="T0" fmla="*/ 138 w 140"/>
                <a:gd name="T1" fmla="*/ 6 h 27"/>
                <a:gd name="T2" fmla="*/ 2 w 140"/>
                <a:gd name="T3" fmla="*/ 27 h 27"/>
                <a:gd name="T4" fmla="*/ 0 w 140"/>
                <a:gd name="T5" fmla="*/ 26 h 27"/>
                <a:gd name="T6" fmla="*/ 0 w 140"/>
                <a:gd name="T7" fmla="*/ 23 h 27"/>
                <a:gd name="T8" fmla="*/ 1 w 140"/>
                <a:gd name="T9" fmla="*/ 22 h 27"/>
                <a:gd name="T10" fmla="*/ 138 w 140"/>
                <a:gd name="T11" fmla="*/ 0 h 27"/>
                <a:gd name="T12" fmla="*/ 139 w 140"/>
                <a:gd name="T13" fmla="*/ 1 h 27"/>
                <a:gd name="T14" fmla="*/ 140 w 140"/>
                <a:gd name="T15" fmla="*/ 4 h 27"/>
                <a:gd name="T16" fmla="*/ 138 w 140"/>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7">
                  <a:moveTo>
                    <a:pt x="138" y="6"/>
                  </a:moveTo>
                  <a:cubicBezTo>
                    <a:pt x="2" y="27"/>
                    <a:pt x="2" y="27"/>
                    <a:pt x="2" y="27"/>
                  </a:cubicBezTo>
                  <a:cubicBezTo>
                    <a:pt x="1" y="27"/>
                    <a:pt x="0" y="27"/>
                    <a:pt x="0" y="26"/>
                  </a:cubicBezTo>
                  <a:cubicBezTo>
                    <a:pt x="0" y="23"/>
                    <a:pt x="0" y="23"/>
                    <a:pt x="0" y="23"/>
                  </a:cubicBezTo>
                  <a:cubicBezTo>
                    <a:pt x="0" y="22"/>
                    <a:pt x="0" y="22"/>
                    <a:pt x="1" y="22"/>
                  </a:cubicBezTo>
                  <a:cubicBezTo>
                    <a:pt x="138" y="0"/>
                    <a:pt x="138" y="0"/>
                    <a:pt x="138" y="0"/>
                  </a:cubicBezTo>
                  <a:cubicBezTo>
                    <a:pt x="138" y="0"/>
                    <a:pt x="139" y="1"/>
                    <a:pt x="139" y="1"/>
                  </a:cubicBezTo>
                  <a:cubicBezTo>
                    <a:pt x="140" y="4"/>
                    <a:pt x="140" y="4"/>
                    <a:pt x="140" y="4"/>
                  </a:cubicBezTo>
                  <a:cubicBezTo>
                    <a:pt x="140" y="5"/>
                    <a:pt x="139" y="6"/>
                    <a:pt x="138"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20"/>
            <p:cNvSpPr/>
            <p:nvPr/>
          </p:nvSpPr>
          <p:spPr bwMode="auto">
            <a:xfrm>
              <a:off x="8643938" y="5053013"/>
              <a:ext cx="184150" cy="36513"/>
            </a:xfrm>
            <a:custGeom>
              <a:avLst/>
              <a:gdLst>
                <a:gd name="T0" fmla="*/ 139 w 140"/>
                <a:gd name="T1" fmla="*/ 6 h 28"/>
                <a:gd name="T2" fmla="*/ 2 w 140"/>
                <a:gd name="T3" fmla="*/ 28 h 28"/>
                <a:gd name="T4" fmla="*/ 1 w 140"/>
                <a:gd name="T5" fmla="*/ 26 h 28"/>
                <a:gd name="T6" fmla="*/ 0 w 140"/>
                <a:gd name="T7" fmla="*/ 23 h 28"/>
                <a:gd name="T8" fmla="*/ 2 w 140"/>
                <a:gd name="T9" fmla="*/ 22 h 28"/>
                <a:gd name="T10" fmla="*/ 138 w 140"/>
                <a:gd name="T11" fmla="*/ 1 h 28"/>
                <a:gd name="T12" fmla="*/ 140 w 140"/>
                <a:gd name="T13" fmla="*/ 2 h 28"/>
                <a:gd name="T14" fmla="*/ 140 w 140"/>
                <a:gd name="T15" fmla="*/ 5 h 28"/>
                <a:gd name="T16" fmla="*/ 139 w 140"/>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8">
                  <a:moveTo>
                    <a:pt x="139" y="6"/>
                  </a:moveTo>
                  <a:cubicBezTo>
                    <a:pt x="2" y="28"/>
                    <a:pt x="2" y="28"/>
                    <a:pt x="2" y="28"/>
                  </a:cubicBezTo>
                  <a:cubicBezTo>
                    <a:pt x="2" y="28"/>
                    <a:pt x="1" y="27"/>
                    <a:pt x="1" y="26"/>
                  </a:cubicBezTo>
                  <a:cubicBezTo>
                    <a:pt x="0" y="23"/>
                    <a:pt x="0" y="23"/>
                    <a:pt x="0" y="23"/>
                  </a:cubicBezTo>
                  <a:cubicBezTo>
                    <a:pt x="0" y="23"/>
                    <a:pt x="1" y="22"/>
                    <a:pt x="2" y="22"/>
                  </a:cubicBezTo>
                  <a:cubicBezTo>
                    <a:pt x="138" y="1"/>
                    <a:pt x="138" y="1"/>
                    <a:pt x="138" y="1"/>
                  </a:cubicBezTo>
                  <a:cubicBezTo>
                    <a:pt x="139" y="0"/>
                    <a:pt x="140" y="1"/>
                    <a:pt x="140" y="2"/>
                  </a:cubicBezTo>
                  <a:cubicBezTo>
                    <a:pt x="140" y="5"/>
                    <a:pt x="140" y="5"/>
                    <a:pt x="140" y="5"/>
                  </a:cubicBezTo>
                  <a:cubicBezTo>
                    <a:pt x="140" y="5"/>
                    <a:pt x="140" y="6"/>
                    <a:pt x="139"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21"/>
            <p:cNvSpPr/>
            <p:nvPr/>
          </p:nvSpPr>
          <p:spPr bwMode="auto">
            <a:xfrm>
              <a:off x="8647113" y="5067300"/>
              <a:ext cx="182563" cy="34925"/>
            </a:xfrm>
            <a:custGeom>
              <a:avLst/>
              <a:gdLst>
                <a:gd name="T0" fmla="*/ 139 w 140"/>
                <a:gd name="T1" fmla="*/ 5 h 27"/>
                <a:gd name="T2" fmla="*/ 2 w 140"/>
                <a:gd name="T3" fmla="*/ 27 h 27"/>
                <a:gd name="T4" fmla="*/ 1 w 140"/>
                <a:gd name="T5" fmla="*/ 26 h 27"/>
                <a:gd name="T6" fmla="*/ 0 w 140"/>
                <a:gd name="T7" fmla="*/ 23 h 27"/>
                <a:gd name="T8" fmla="*/ 1 w 140"/>
                <a:gd name="T9" fmla="*/ 21 h 27"/>
                <a:gd name="T10" fmla="*/ 138 w 140"/>
                <a:gd name="T11" fmla="*/ 0 h 27"/>
                <a:gd name="T12" fmla="*/ 139 w 140"/>
                <a:gd name="T13" fmla="*/ 1 h 27"/>
                <a:gd name="T14" fmla="*/ 140 w 140"/>
                <a:gd name="T15" fmla="*/ 4 h 27"/>
                <a:gd name="T16" fmla="*/ 139 w 140"/>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7">
                  <a:moveTo>
                    <a:pt x="139" y="5"/>
                  </a:moveTo>
                  <a:cubicBezTo>
                    <a:pt x="2" y="27"/>
                    <a:pt x="2" y="27"/>
                    <a:pt x="2" y="27"/>
                  </a:cubicBezTo>
                  <a:cubicBezTo>
                    <a:pt x="1" y="27"/>
                    <a:pt x="1" y="26"/>
                    <a:pt x="1" y="26"/>
                  </a:cubicBezTo>
                  <a:cubicBezTo>
                    <a:pt x="0" y="23"/>
                    <a:pt x="0" y="23"/>
                    <a:pt x="0" y="23"/>
                  </a:cubicBezTo>
                  <a:cubicBezTo>
                    <a:pt x="0" y="22"/>
                    <a:pt x="0" y="21"/>
                    <a:pt x="1" y="21"/>
                  </a:cubicBezTo>
                  <a:cubicBezTo>
                    <a:pt x="138" y="0"/>
                    <a:pt x="138" y="0"/>
                    <a:pt x="138" y="0"/>
                  </a:cubicBezTo>
                  <a:cubicBezTo>
                    <a:pt x="138" y="0"/>
                    <a:pt x="139" y="0"/>
                    <a:pt x="139" y="1"/>
                  </a:cubicBezTo>
                  <a:cubicBezTo>
                    <a:pt x="140" y="4"/>
                    <a:pt x="140" y="4"/>
                    <a:pt x="140" y="4"/>
                  </a:cubicBezTo>
                  <a:cubicBezTo>
                    <a:pt x="140" y="5"/>
                    <a:pt x="139" y="5"/>
                    <a:pt x="139" y="5"/>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22"/>
            <p:cNvSpPr/>
            <p:nvPr/>
          </p:nvSpPr>
          <p:spPr bwMode="auto">
            <a:xfrm>
              <a:off x="8648701" y="5080000"/>
              <a:ext cx="182563" cy="34925"/>
            </a:xfrm>
            <a:custGeom>
              <a:avLst/>
              <a:gdLst>
                <a:gd name="T0" fmla="*/ 138 w 139"/>
                <a:gd name="T1" fmla="*/ 6 h 27"/>
                <a:gd name="T2" fmla="*/ 2 w 139"/>
                <a:gd name="T3" fmla="*/ 27 h 27"/>
                <a:gd name="T4" fmla="*/ 0 w 139"/>
                <a:gd name="T5" fmla="*/ 26 h 27"/>
                <a:gd name="T6" fmla="*/ 0 w 139"/>
                <a:gd name="T7" fmla="*/ 23 h 27"/>
                <a:gd name="T8" fmla="*/ 1 w 139"/>
                <a:gd name="T9" fmla="*/ 21 h 27"/>
                <a:gd name="T10" fmla="*/ 137 w 139"/>
                <a:gd name="T11" fmla="*/ 0 h 27"/>
                <a:gd name="T12" fmla="*/ 139 w 139"/>
                <a:gd name="T13" fmla="*/ 1 h 27"/>
                <a:gd name="T14" fmla="*/ 139 w 139"/>
                <a:gd name="T15" fmla="*/ 4 h 27"/>
                <a:gd name="T16" fmla="*/ 138 w 139"/>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7">
                  <a:moveTo>
                    <a:pt x="138" y="6"/>
                  </a:moveTo>
                  <a:cubicBezTo>
                    <a:pt x="2" y="27"/>
                    <a:pt x="2" y="27"/>
                    <a:pt x="2" y="27"/>
                  </a:cubicBezTo>
                  <a:cubicBezTo>
                    <a:pt x="1" y="27"/>
                    <a:pt x="0" y="27"/>
                    <a:pt x="0" y="26"/>
                  </a:cubicBezTo>
                  <a:cubicBezTo>
                    <a:pt x="0" y="23"/>
                    <a:pt x="0" y="23"/>
                    <a:pt x="0" y="23"/>
                  </a:cubicBezTo>
                  <a:cubicBezTo>
                    <a:pt x="0" y="22"/>
                    <a:pt x="0" y="21"/>
                    <a:pt x="1" y="21"/>
                  </a:cubicBezTo>
                  <a:cubicBezTo>
                    <a:pt x="137" y="0"/>
                    <a:pt x="137" y="0"/>
                    <a:pt x="137" y="0"/>
                  </a:cubicBezTo>
                  <a:cubicBezTo>
                    <a:pt x="138" y="0"/>
                    <a:pt x="139" y="0"/>
                    <a:pt x="139" y="1"/>
                  </a:cubicBezTo>
                  <a:cubicBezTo>
                    <a:pt x="139" y="4"/>
                    <a:pt x="139" y="4"/>
                    <a:pt x="139" y="4"/>
                  </a:cubicBezTo>
                  <a:cubicBezTo>
                    <a:pt x="139" y="5"/>
                    <a:pt x="139" y="6"/>
                    <a:pt x="138"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23"/>
            <p:cNvSpPr/>
            <p:nvPr/>
          </p:nvSpPr>
          <p:spPr bwMode="auto">
            <a:xfrm>
              <a:off x="8650288" y="5092700"/>
              <a:ext cx="184150" cy="36513"/>
            </a:xfrm>
            <a:custGeom>
              <a:avLst/>
              <a:gdLst>
                <a:gd name="T0" fmla="*/ 139 w 140"/>
                <a:gd name="T1" fmla="*/ 6 h 27"/>
                <a:gd name="T2" fmla="*/ 2 w 140"/>
                <a:gd name="T3" fmla="*/ 27 h 27"/>
                <a:gd name="T4" fmla="*/ 1 w 140"/>
                <a:gd name="T5" fmla="*/ 26 h 27"/>
                <a:gd name="T6" fmla="*/ 0 w 140"/>
                <a:gd name="T7" fmla="*/ 23 h 27"/>
                <a:gd name="T8" fmla="*/ 1 w 140"/>
                <a:gd name="T9" fmla="*/ 22 h 27"/>
                <a:gd name="T10" fmla="*/ 138 w 140"/>
                <a:gd name="T11" fmla="*/ 0 h 27"/>
                <a:gd name="T12" fmla="*/ 139 w 140"/>
                <a:gd name="T13" fmla="*/ 1 h 27"/>
                <a:gd name="T14" fmla="*/ 140 w 140"/>
                <a:gd name="T15" fmla="*/ 4 h 27"/>
                <a:gd name="T16" fmla="*/ 139 w 140"/>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7">
                  <a:moveTo>
                    <a:pt x="139" y="6"/>
                  </a:moveTo>
                  <a:cubicBezTo>
                    <a:pt x="2" y="27"/>
                    <a:pt x="2" y="27"/>
                    <a:pt x="2" y="27"/>
                  </a:cubicBezTo>
                  <a:cubicBezTo>
                    <a:pt x="2" y="27"/>
                    <a:pt x="1" y="27"/>
                    <a:pt x="1" y="26"/>
                  </a:cubicBezTo>
                  <a:cubicBezTo>
                    <a:pt x="0" y="23"/>
                    <a:pt x="0" y="23"/>
                    <a:pt x="0" y="23"/>
                  </a:cubicBezTo>
                  <a:cubicBezTo>
                    <a:pt x="0" y="22"/>
                    <a:pt x="1" y="22"/>
                    <a:pt x="1" y="22"/>
                  </a:cubicBezTo>
                  <a:cubicBezTo>
                    <a:pt x="138" y="0"/>
                    <a:pt x="138" y="0"/>
                    <a:pt x="138" y="0"/>
                  </a:cubicBezTo>
                  <a:cubicBezTo>
                    <a:pt x="139" y="0"/>
                    <a:pt x="139" y="1"/>
                    <a:pt x="139" y="1"/>
                  </a:cubicBezTo>
                  <a:cubicBezTo>
                    <a:pt x="140" y="4"/>
                    <a:pt x="140" y="4"/>
                    <a:pt x="140" y="4"/>
                  </a:cubicBezTo>
                  <a:cubicBezTo>
                    <a:pt x="140" y="5"/>
                    <a:pt x="140" y="6"/>
                    <a:pt x="139"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24"/>
            <p:cNvSpPr/>
            <p:nvPr/>
          </p:nvSpPr>
          <p:spPr bwMode="auto">
            <a:xfrm>
              <a:off x="8653463" y="5106988"/>
              <a:ext cx="182563" cy="36513"/>
            </a:xfrm>
            <a:custGeom>
              <a:avLst/>
              <a:gdLst>
                <a:gd name="T0" fmla="*/ 138 w 140"/>
                <a:gd name="T1" fmla="*/ 6 h 28"/>
                <a:gd name="T2" fmla="*/ 2 w 140"/>
                <a:gd name="T3" fmla="*/ 27 h 28"/>
                <a:gd name="T4" fmla="*/ 0 w 140"/>
                <a:gd name="T5" fmla="*/ 26 h 28"/>
                <a:gd name="T6" fmla="*/ 0 w 140"/>
                <a:gd name="T7" fmla="*/ 23 h 28"/>
                <a:gd name="T8" fmla="*/ 1 w 140"/>
                <a:gd name="T9" fmla="*/ 22 h 28"/>
                <a:gd name="T10" fmla="*/ 138 w 140"/>
                <a:gd name="T11" fmla="*/ 0 h 28"/>
                <a:gd name="T12" fmla="*/ 139 w 140"/>
                <a:gd name="T13" fmla="*/ 2 h 28"/>
                <a:gd name="T14" fmla="*/ 140 w 140"/>
                <a:gd name="T15" fmla="*/ 5 h 28"/>
                <a:gd name="T16" fmla="*/ 138 w 140"/>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8">
                  <a:moveTo>
                    <a:pt x="138" y="6"/>
                  </a:moveTo>
                  <a:cubicBezTo>
                    <a:pt x="2" y="27"/>
                    <a:pt x="2" y="27"/>
                    <a:pt x="2" y="27"/>
                  </a:cubicBezTo>
                  <a:cubicBezTo>
                    <a:pt x="1" y="28"/>
                    <a:pt x="0" y="27"/>
                    <a:pt x="0" y="26"/>
                  </a:cubicBezTo>
                  <a:cubicBezTo>
                    <a:pt x="0" y="23"/>
                    <a:pt x="0" y="23"/>
                    <a:pt x="0" y="23"/>
                  </a:cubicBezTo>
                  <a:cubicBezTo>
                    <a:pt x="0" y="23"/>
                    <a:pt x="0" y="22"/>
                    <a:pt x="1" y="22"/>
                  </a:cubicBezTo>
                  <a:cubicBezTo>
                    <a:pt x="138" y="0"/>
                    <a:pt x="138" y="0"/>
                    <a:pt x="138" y="0"/>
                  </a:cubicBezTo>
                  <a:cubicBezTo>
                    <a:pt x="138" y="0"/>
                    <a:pt x="139" y="1"/>
                    <a:pt x="139" y="2"/>
                  </a:cubicBezTo>
                  <a:cubicBezTo>
                    <a:pt x="140" y="5"/>
                    <a:pt x="140" y="5"/>
                    <a:pt x="140" y="5"/>
                  </a:cubicBezTo>
                  <a:cubicBezTo>
                    <a:pt x="140" y="5"/>
                    <a:pt x="139" y="6"/>
                    <a:pt x="138"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25"/>
            <p:cNvSpPr/>
            <p:nvPr/>
          </p:nvSpPr>
          <p:spPr bwMode="auto">
            <a:xfrm>
              <a:off x="8655051" y="5121275"/>
              <a:ext cx="182563" cy="34925"/>
            </a:xfrm>
            <a:custGeom>
              <a:avLst/>
              <a:gdLst>
                <a:gd name="T0" fmla="*/ 139 w 140"/>
                <a:gd name="T1" fmla="*/ 5 h 27"/>
                <a:gd name="T2" fmla="*/ 2 w 140"/>
                <a:gd name="T3" fmla="*/ 27 h 27"/>
                <a:gd name="T4" fmla="*/ 1 w 140"/>
                <a:gd name="T5" fmla="*/ 26 h 27"/>
                <a:gd name="T6" fmla="*/ 0 w 140"/>
                <a:gd name="T7" fmla="*/ 23 h 27"/>
                <a:gd name="T8" fmla="*/ 2 w 140"/>
                <a:gd name="T9" fmla="*/ 21 h 27"/>
                <a:gd name="T10" fmla="*/ 138 w 140"/>
                <a:gd name="T11" fmla="*/ 0 h 27"/>
                <a:gd name="T12" fmla="*/ 140 w 140"/>
                <a:gd name="T13" fmla="*/ 1 h 27"/>
                <a:gd name="T14" fmla="*/ 140 w 140"/>
                <a:gd name="T15" fmla="*/ 4 h 27"/>
                <a:gd name="T16" fmla="*/ 139 w 140"/>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7">
                  <a:moveTo>
                    <a:pt x="139" y="5"/>
                  </a:moveTo>
                  <a:cubicBezTo>
                    <a:pt x="2" y="27"/>
                    <a:pt x="2" y="27"/>
                    <a:pt x="2" y="27"/>
                  </a:cubicBezTo>
                  <a:cubicBezTo>
                    <a:pt x="2" y="27"/>
                    <a:pt x="1" y="26"/>
                    <a:pt x="1" y="26"/>
                  </a:cubicBezTo>
                  <a:cubicBezTo>
                    <a:pt x="0" y="23"/>
                    <a:pt x="0" y="23"/>
                    <a:pt x="0" y="23"/>
                  </a:cubicBezTo>
                  <a:cubicBezTo>
                    <a:pt x="0" y="22"/>
                    <a:pt x="1" y="21"/>
                    <a:pt x="2" y="21"/>
                  </a:cubicBezTo>
                  <a:cubicBezTo>
                    <a:pt x="138" y="0"/>
                    <a:pt x="138" y="0"/>
                    <a:pt x="138" y="0"/>
                  </a:cubicBezTo>
                  <a:cubicBezTo>
                    <a:pt x="139" y="0"/>
                    <a:pt x="140" y="0"/>
                    <a:pt x="140" y="1"/>
                  </a:cubicBezTo>
                  <a:cubicBezTo>
                    <a:pt x="140" y="4"/>
                    <a:pt x="140" y="4"/>
                    <a:pt x="140" y="4"/>
                  </a:cubicBezTo>
                  <a:cubicBezTo>
                    <a:pt x="140" y="5"/>
                    <a:pt x="140" y="5"/>
                    <a:pt x="139" y="5"/>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26"/>
            <p:cNvSpPr/>
            <p:nvPr/>
          </p:nvSpPr>
          <p:spPr bwMode="auto">
            <a:xfrm>
              <a:off x="8656638" y="5133975"/>
              <a:ext cx="184150" cy="34925"/>
            </a:xfrm>
            <a:custGeom>
              <a:avLst/>
              <a:gdLst>
                <a:gd name="T0" fmla="*/ 139 w 140"/>
                <a:gd name="T1" fmla="*/ 6 h 27"/>
                <a:gd name="T2" fmla="*/ 2 w 140"/>
                <a:gd name="T3" fmla="*/ 27 h 27"/>
                <a:gd name="T4" fmla="*/ 1 w 140"/>
                <a:gd name="T5" fmla="*/ 26 h 27"/>
                <a:gd name="T6" fmla="*/ 0 w 140"/>
                <a:gd name="T7" fmla="*/ 23 h 27"/>
                <a:gd name="T8" fmla="*/ 1 w 140"/>
                <a:gd name="T9" fmla="*/ 21 h 27"/>
                <a:gd name="T10" fmla="*/ 138 w 140"/>
                <a:gd name="T11" fmla="*/ 0 h 27"/>
                <a:gd name="T12" fmla="*/ 139 w 140"/>
                <a:gd name="T13" fmla="*/ 1 h 27"/>
                <a:gd name="T14" fmla="*/ 140 w 140"/>
                <a:gd name="T15" fmla="*/ 4 h 27"/>
                <a:gd name="T16" fmla="*/ 139 w 140"/>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7">
                  <a:moveTo>
                    <a:pt x="139" y="6"/>
                  </a:moveTo>
                  <a:cubicBezTo>
                    <a:pt x="2" y="27"/>
                    <a:pt x="2" y="27"/>
                    <a:pt x="2" y="27"/>
                  </a:cubicBezTo>
                  <a:cubicBezTo>
                    <a:pt x="1" y="27"/>
                    <a:pt x="1" y="27"/>
                    <a:pt x="1" y="26"/>
                  </a:cubicBezTo>
                  <a:cubicBezTo>
                    <a:pt x="0" y="23"/>
                    <a:pt x="0" y="23"/>
                    <a:pt x="0" y="23"/>
                  </a:cubicBezTo>
                  <a:cubicBezTo>
                    <a:pt x="0" y="22"/>
                    <a:pt x="0" y="21"/>
                    <a:pt x="1" y="21"/>
                  </a:cubicBezTo>
                  <a:cubicBezTo>
                    <a:pt x="138" y="0"/>
                    <a:pt x="138" y="0"/>
                    <a:pt x="138" y="0"/>
                  </a:cubicBezTo>
                  <a:cubicBezTo>
                    <a:pt x="138" y="0"/>
                    <a:pt x="139" y="0"/>
                    <a:pt x="139" y="1"/>
                  </a:cubicBezTo>
                  <a:cubicBezTo>
                    <a:pt x="140" y="4"/>
                    <a:pt x="140" y="4"/>
                    <a:pt x="140" y="4"/>
                  </a:cubicBezTo>
                  <a:cubicBezTo>
                    <a:pt x="140" y="5"/>
                    <a:pt x="139" y="6"/>
                    <a:pt x="139"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27"/>
            <p:cNvSpPr/>
            <p:nvPr/>
          </p:nvSpPr>
          <p:spPr bwMode="auto">
            <a:xfrm>
              <a:off x="8662988" y="5184775"/>
              <a:ext cx="76200" cy="19050"/>
            </a:xfrm>
            <a:custGeom>
              <a:avLst/>
              <a:gdLst>
                <a:gd name="T0" fmla="*/ 58 w 59"/>
                <a:gd name="T1" fmla="*/ 6 h 15"/>
                <a:gd name="T2" fmla="*/ 2 w 59"/>
                <a:gd name="T3" fmla="*/ 15 h 15"/>
                <a:gd name="T4" fmla="*/ 1 w 59"/>
                <a:gd name="T5" fmla="*/ 14 h 15"/>
                <a:gd name="T6" fmla="*/ 0 w 59"/>
                <a:gd name="T7" fmla="*/ 10 h 15"/>
                <a:gd name="T8" fmla="*/ 1 w 59"/>
                <a:gd name="T9" fmla="*/ 9 h 15"/>
                <a:gd name="T10" fmla="*/ 57 w 59"/>
                <a:gd name="T11" fmla="*/ 0 h 15"/>
                <a:gd name="T12" fmla="*/ 58 w 59"/>
                <a:gd name="T13" fmla="*/ 1 h 15"/>
                <a:gd name="T14" fmla="*/ 59 w 59"/>
                <a:gd name="T15" fmla="*/ 5 h 15"/>
                <a:gd name="T16" fmla="*/ 58 w 5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
                  <a:moveTo>
                    <a:pt x="58" y="6"/>
                  </a:moveTo>
                  <a:cubicBezTo>
                    <a:pt x="2" y="15"/>
                    <a:pt x="2" y="15"/>
                    <a:pt x="2" y="15"/>
                  </a:cubicBezTo>
                  <a:cubicBezTo>
                    <a:pt x="1" y="15"/>
                    <a:pt x="1" y="14"/>
                    <a:pt x="1" y="14"/>
                  </a:cubicBezTo>
                  <a:cubicBezTo>
                    <a:pt x="0" y="10"/>
                    <a:pt x="0" y="10"/>
                    <a:pt x="0" y="10"/>
                  </a:cubicBezTo>
                  <a:cubicBezTo>
                    <a:pt x="0" y="10"/>
                    <a:pt x="0" y="9"/>
                    <a:pt x="1" y="9"/>
                  </a:cubicBezTo>
                  <a:cubicBezTo>
                    <a:pt x="57" y="0"/>
                    <a:pt x="57" y="0"/>
                    <a:pt x="57" y="0"/>
                  </a:cubicBezTo>
                  <a:cubicBezTo>
                    <a:pt x="58" y="0"/>
                    <a:pt x="58" y="1"/>
                    <a:pt x="58" y="1"/>
                  </a:cubicBezTo>
                  <a:cubicBezTo>
                    <a:pt x="59" y="5"/>
                    <a:pt x="59" y="5"/>
                    <a:pt x="59" y="5"/>
                  </a:cubicBezTo>
                  <a:cubicBezTo>
                    <a:pt x="59" y="5"/>
                    <a:pt x="58" y="6"/>
                    <a:pt x="58"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28"/>
            <p:cNvSpPr/>
            <p:nvPr/>
          </p:nvSpPr>
          <p:spPr bwMode="auto">
            <a:xfrm>
              <a:off x="8666163" y="5189538"/>
              <a:ext cx="182563" cy="36513"/>
            </a:xfrm>
            <a:custGeom>
              <a:avLst/>
              <a:gdLst>
                <a:gd name="T0" fmla="*/ 138 w 139"/>
                <a:gd name="T1" fmla="*/ 6 h 28"/>
                <a:gd name="T2" fmla="*/ 2 w 139"/>
                <a:gd name="T3" fmla="*/ 28 h 28"/>
                <a:gd name="T4" fmla="*/ 0 w 139"/>
                <a:gd name="T5" fmla="*/ 26 h 28"/>
                <a:gd name="T6" fmla="*/ 0 w 139"/>
                <a:gd name="T7" fmla="*/ 23 h 28"/>
                <a:gd name="T8" fmla="*/ 1 w 139"/>
                <a:gd name="T9" fmla="*/ 22 h 28"/>
                <a:gd name="T10" fmla="*/ 137 w 139"/>
                <a:gd name="T11" fmla="*/ 1 h 28"/>
                <a:gd name="T12" fmla="*/ 139 w 139"/>
                <a:gd name="T13" fmla="*/ 2 h 28"/>
                <a:gd name="T14" fmla="*/ 139 w 139"/>
                <a:gd name="T15" fmla="*/ 5 h 28"/>
                <a:gd name="T16" fmla="*/ 138 w 139"/>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8">
                  <a:moveTo>
                    <a:pt x="138" y="6"/>
                  </a:moveTo>
                  <a:cubicBezTo>
                    <a:pt x="2" y="28"/>
                    <a:pt x="2" y="28"/>
                    <a:pt x="2" y="28"/>
                  </a:cubicBezTo>
                  <a:cubicBezTo>
                    <a:pt x="1" y="28"/>
                    <a:pt x="0" y="27"/>
                    <a:pt x="0" y="26"/>
                  </a:cubicBezTo>
                  <a:cubicBezTo>
                    <a:pt x="0" y="23"/>
                    <a:pt x="0" y="23"/>
                    <a:pt x="0" y="23"/>
                  </a:cubicBezTo>
                  <a:cubicBezTo>
                    <a:pt x="0" y="23"/>
                    <a:pt x="0" y="22"/>
                    <a:pt x="1" y="22"/>
                  </a:cubicBezTo>
                  <a:cubicBezTo>
                    <a:pt x="137" y="1"/>
                    <a:pt x="137" y="1"/>
                    <a:pt x="137" y="1"/>
                  </a:cubicBezTo>
                  <a:cubicBezTo>
                    <a:pt x="138" y="0"/>
                    <a:pt x="139" y="1"/>
                    <a:pt x="139" y="2"/>
                  </a:cubicBezTo>
                  <a:cubicBezTo>
                    <a:pt x="139" y="5"/>
                    <a:pt x="139" y="5"/>
                    <a:pt x="139" y="5"/>
                  </a:cubicBezTo>
                  <a:cubicBezTo>
                    <a:pt x="139" y="5"/>
                    <a:pt x="139" y="6"/>
                    <a:pt x="138"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29"/>
            <p:cNvSpPr/>
            <p:nvPr/>
          </p:nvSpPr>
          <p:spPr bwMode="auto">
            <a:xfrm>
              <a:off x="8667751" y="5203825"/>
              <a:ext cx="182563" cy="34925"/>
            </a:xfrm>
            <a:custGeom>
              <a:avLst/>
              <a:gdLst>
                <a:gd name="T0" fmla="*/ 139 w 140"/>
                <a:gd name="T1" fmla="*/ 5 h 27"/>
                <a:gd name="T2" fmla="*/ 2 w 140"/>
                <a:gd name="T3" fmla="*/ 27 h 27"/>
                <a:gd name="T4" fmla="*/ 1 w 140"/>
                <a:gd name="T5" fmla="*/ 26 h 27"/>
                <a:gd name="T6" fmla="*/ 0 w 140"/>
                <a:gd name="T7" fmla="*/ 23 h 27"/>
                <a:gd name="T8" fmla="*/ 1 w 140"/>
                <a:gd name="T9" fmla="*/ 21 h 27"/>
                <a:gd name="T10" fmla="*/ 138 w 140"/>
                <a:gd name="T11" fmla="*/ 0 h 27"/>
                <a:gd name="T12" fmla="*/ 139 w 140"/>
                <a:gd name="T13" fmla="*/ 1 h 27"/>
                <a:gd name="T14" fmla="*/ 140 w 140"/>
                <a:gd name="T15" fmla="*/ 4 h 27"/>
                <a:gd name="T16" fmla="*/ 139 w 140"/>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7">
                  <a:moveTo>
                    <a:pt x="139" y="5"/>
                  </a:moveTo>
                  <a:cubicBezTo>
                    <a:pt x="2" y="27"/>
                    <a:pt x="2" y="27"/>
                    <a:pt x="2" y="27"/>
                  </a:cubicBezTo>
                  <a:cubicBezTo>
                    <a:pt x="2" y="27"/>
                    <a:pt x="1" y="26"/>
                    <a:pt x="1" y="26"/>
                  </a:cubicBezTo>
                  <a:cubicBezTo>
                    <a:pt x="0" y="23"/>
                    <a:pt x="0" y="23"/>
                    <a:pt x="0" y="23"/>
                  </a:cubicBezTo>
                  <a:cubicBezTo>
                    <a:pt x="0" y="22"/>
                    <a:pt x="1" y="21"/>
                    <a:pt x="1" y="21"/>
                  </a:cubicBezTo>
                  <a:cubicBezTo>
                    <a:pt x="138" y="0"/>
                    <a:pt x="138" y="0"/>
                    <a:pt x="138" y="0"/>
                  </a:cubicBezTo>
                  <a:cubicBezTo>
                    <a:pt x="139" y="0"/>
                    <a:pt x="139" y="0"/>
                    <a:pt x="139" y="1"/>
                  </a:cubicBezTo>
                  <a:cubicBezTo>
                    <a:pt x="140" y="4"/>
                    <a:pt x="140" y="4"/>
                    <a:pt x="140" y="4"/>
                  </a:cubicBezTo>
                  <a:cubicBezTo>
                    <a:pt x="140" y="5"/>
                    <a:pt x="140" y="5"/>
                    <a:pt x="139" y="5"/>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30"/>
            <p:cNvSpPr/>
            <p:nvPr/>
          </p:nvSpPr>
          <p:spPr bwMode="auto">
            <a:xfrm>
              <a:off x="8670926" y="5216525"/>
              <a:ext cx="182563" cy="34925"/>
            </a:xfrm>
            <a:custGeom>
              <a:avLst/>
              <a:gdLst>
                <a:gd name="T0" fmla="*/ 138 w 140"/>
                <a:gd name="T1" fmla="*/ 6 h 27"/>
                <a:gd name="T2" fmla="*/ 2 w 140"/>
                <a:gd name="T3" fmla="*/ 27 h 27"/>
                <a:gd name="T4" fmla="*/ 0 w 140"/>
                <a:gd name="T5" fmla="*/ 26 h 27"/>
                <a:gd name="T6" fmla="*/ 0 w 140"/>
                <a:gd name="T7" fmla="*/ 23 h 27"/>
                <a:gd name="T8" fmla="*/ 1 w 140"/>
                <a:gd name="T9" fmla="*/ 21 h 27"/>
                <a:gd name="T10" fmla="*/ 138 w 140"/>
                <a:gd name="T11" fmla="*/ 0 h 27"/>
                <a:gd name="T12" fmla="*/ 139 w 140"/>
                <a:gd name="T13" fmla="*/ 1 h 27"/>
                <a:gd name="T14" fmla="*/ 140 w 140"/>
                <a:gd name="T15" fmla="*/ 4 h 27"/>
                <a:gd name="T16" fmla="*/ 138 w 140"/>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7">
                  <a:moveTo>
                    <a:pt x="138" y="6"/>
                  </a:moveTo>
                  <a:cubicBezTo>
                    <a:pt x="2" y="27"/>
                    <a:pt x="2" y="27"/>
                    <a:pt x="2" y="27"/>
                  </a:cubicBezTo>
                  <a:cubicBezTo>
                    <a:pt x="1" y="27"/>
                    <a:pt x="0" y="27"/>
                    <a:pt x="0" y="26"/>
                  </a:cubicBezTo>
                  <a:cubicBezTo>
                    <a:pt x="0" y="23"/>
                    <a:pt x="0" y="23"/>
                    <a:pt x="0" y="23"/>
                  </a:cubicBezTo>
                  <a:cubicBezTo>
                    <a:pt x="0" y="22"/>
                    <a:pt x="0" y="21"/>
                    <a:pt x="1" y="21"/>
                  </a:cubicBezTo>
                  <a:cubicBezTo>
                    <a:pt x="138" y="0"/>
                    <a:pt x="138" y="0"/>
                    <a:pt x="138" y="0"/>
                  </a:cubicBezTo>
                  <a:cubicBezTo>
                    <a:pt x="138" y="0"/>
                    <a:pt x="139" y="0"/>
                    <a:pt x="139" y="1"/>
                  </a:cubicBezTo>
                  <a:cubicBezTo>
                    <a:pt x="140" y="4"/>
                    <a:pt x="140" y="4"/>
                    <a:pt x="140" y="4"/>
                  </a:cubicBezTo>
                  <a:cubicBezTo>
                    <a:pt x="140" y="5"/>
                    <a:pt x="139" y="6"/>
                    <a:pt x="138" y="6"/>
                  </a:cubicBezTo>
                  <a:close/>
                </a:path>
              </a:pathLst>
            </a:custGeom>
            <a:solidFill>
              <a:srgbClr val="D7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31"/>
            <p:cNvSpPr/>
            <p:nvPr/>
          </p:nvSpPr>
          <p:spPr bwMode="auto">
            <a:xfrm>
              <a:off x="10248901" y="4672013"/>
              <a:ext cx="104775" cy="125413"/>
            </a:xfrm>
            <a:custGeom>
              <a:avLst/>
              <a:gdLst>
                <a:gd name="T0" fmla="*/ 66 w 80"/>
                <a:gd name="T1" fmla="*/ 36 h 95"/>
                <a:gd name="T2" fmla="*/ 68 w 80"/>
                <a:gd name="T3" fmla="*/ 7 h 95"/>
                <a:gd name="T4" fmla="*/ 42 w 80"/>
                <a:gd name="T5" fmla="*/ 19 h 95"/>
                <a:gd name="T6" fmla="*/ 0 w 80"/>
                <a:gd name="T7" fmla="*/ 77 h 95"/>
                <a:gd name="T8" fmla="*/ 15 w 80"/>
                <a:gd name="T9" fmla="*/ 81 h 95"/>
                <a:gd name="T10" fmla="*/ 24 w 80"/>
                <a:gd name="T11" fmla="*/ 95 h 95"/>
                <a:gd name="T12" fmla="*/ 66 w 80"/>
                <a:gd name="T13" fmla="*/ 36 h 95"/>
              </a:gdLst>
              <a:ahLst/>
              <a:cxnLst>
                <a:cxn ang="0">
                  <a:pos x="T0" y="T1"/>
                </a:cxn>
                <a:cxn ang="0">
                  <a:pos x="T2" y="T3"/>
                </a:cxn>
                <a:cxn ang="0">
                  <a:pos x="T4" y="T5"/>
                </a:cxn>
                <a:cxn ang="0">
                  <a:pos x="T6" y="T7"/>
                </a:cxn>
                <a:cxn ang="0">
                  <a:pos x="T8" y="T9"/>
                </a:cxn>
                <a:cxn ang="0">
                  <a:pos x="T10" y="T11"/>
                </a:cxn>
                <a:cxn ang="0">
                  <a:pos x="T12" y="T13"/>
                </a:cxn>
              </a:cxnLst>
              <a:rect l="0" t="0" r="r" b="b"/>
              <a:pathLst>
                <a:path w="80" h="95">
                  <a:moveTo>
                    <a:pt x="66" y="36"/>
                  </a:moveTo>
                  <a:cubicBezTo>
                    <a:pt x="80" y="17"/>
                    <a:pt x="68" y="7"/>
                    <a:pt x="68" y="7"/>
                  </a:cubicBezTo>
                  <a:cubicBezTo>
                    <a:pt x="68" y="7"/>
                    <a:pt x="55" y="0"/>
                    <a:pt x="42" y="19"/>
                  </a:cubicBezTo>
                  <a:cubicBezTo>
                    <a:pt x="28" y="38"/>
                    <a:pt x="0" y="77"/>
                    <a:pt x="0" y="77"/>
                  </a:cubicBezTo>
                  <a:cubicBezTo>
                    <a:pt x="0" y="77"/>
                    <a:pt x="11" y="76"/>
                    <a:pt x="15" y="81"/>
                  </a:cubicBezTo>
                  <a:cubicBezTo>
                    <a:pt x="22" y="84"/>
                    <a:pt x="24" y="95"/>
                    <a:pt x="24" y="95"/>
                  </a:cubicBezTo>
                  <a:cubicBezTo>
                    <a:pt x="24" y="95"/>
                    <a:pt x="52" y="55"/>
                    <a:pt x="66" y="36"/>
                  </a:cubicBezTo>
                  <a:close/>
                </a:path>
              </a:pathLst>
            </a:custGeom>
            <a:solidFill>
              <a:srgbClr val="634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32"/>
            <p:cNvSpPr/>
            <p:nvPr/>
          </p:nvSpPr>
          <p:spPr bwMode="auto">
            <a:xfrm>
              <a:off x="10321926" y="4699000"/>
              <a:ext cx="4763" cy="4763"/>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3"/>
                  </a:cubicBezTo>
                  <a:cubicBezTo>
                    <a:pt x="0" y="3"/>
                    <a:pt x="0" y="2"/>
                    <a:pt x="1" y="1"/>
                  </a:cubicBezTo>
                  <a:cubicBezTo>
                    <a:pt x="1" y="0"/>
                    <a:pt x="2" y="0"/>
                    <a:pt x="3" y="1"/>
                  </a:cubicBezTo>
                  <a:cubicBezTo>
                    <a:pt x="4" y="1"/>
                    <a:pt x="4" y="2"/>
                    <a:pt x="3" y="3"/>
                  </a:cubicBezTo>
                  <a:close/>
                </a:path>
              </a:pathLst>
            </a:custGeom>
            <a:solidFill>
              <a:srgbClr val="443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33"/>
            <p:cNvSpPr/>
            <p:nvPr/>
          </p:nvSpPr>
          <p:spPr bwMode="auto">
            <a:xfrm>
              <a:off x="10313988" y="4708525"/>
              <a:ext cx="6350" cy="4763"/>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3"/>
                  </a:cubicBezTo>
                  <a:cubicBezTo>
                    <a:pt x="0" y="3"/>
                    <a:pt x="0" y="2"/>
                    <a:pt x="1" y="1"/>
                  </a:cubicBezTo>
                  <a:cubicBezTo>
                    <a:pt x="1" y="0"/>
                    <a:pt x="2" y="0"/>
                    <a:pt x="3" y="1"/>
                  </a:cubicBezTo>
                  <a:cubicBezTo>
                    <a:pt x="4" y="1"/>
                    <a:pt x="4" y="2"/>
                    <a:pt x="3" y="3"/>
                  </a:cubicBezTo>
                  <a:close/>
                </a:path>
              </a:pathLst>
            </a:custGeom>
            <a:solidFill>
              <a:srgbClr val="443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34"/>
            <p:cNvSpPr/>
            <p:nvPr/>
          </p:nvSpPr>
          <p:spPr bwMode="auto">
            <a:xfrm>
              <a:off x="10307638" y="4718050"/>
              <a:ext cx="6350" cy="4763"/>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3"/>
                  </a:cubicBezTo>
                  <a:cubicBezTo>
                    <a:pt x="0" y="3"/>
                    <a:pt x="0" y="2"/>
                    <a:pt x="1" y="1"/>
                  </a:cubicBezTo>
                  <a:cubicBezTo>
                    <a:pt x="1" y="0"/>
                    <a:pt x="2" y="0"/>
                    <a:pt x="3" y="1"/>
                  </a:cubicBezTo>
                  <a:cubicBezTo>
                    <a:pt x="4" y="1"/>
                    <a:pt x="4" y="2"/>
                    <a:pt x="3" y="3"/>
                  </a:cubicBezTo>
                  <a:close/>
                </a:path>
              </a:pathLst>
            </a:custGeom>
            <a:solidFill>
              <a:srgbClr val="443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35"/>
            <p:cNvSpPr/>
            <p:nvPr/>
          </p:nvSpPr>
          <p:spPr bwMode="auto">
            <a:xfrm>
              <a:off x="10301288" y="4725988"/>
              <a:ext cx="4763" cy="6350"/>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3"/>
                  </a:cubicBezTo>
                  <a:cubicBezTo>
                    <a:pt x="0" y="3"/>
                    <a:pt x="0" y="2"/>
                    <a:pt x="1" y="1"/>
                  </a:cubicBezTo>
                  <a:cubicBezTo>
                    <a:pt x="1" y="0"/>
                    <a:pt x="2" y="0"/>
                    <a:pt x="3" y="1"/>
                  </a:cubicBezTo>
                  <a:cubicBezTo>
                    <a:pt x="4" y="1"/>
                    <a:pt x="4" y="2"/>
                    <a:pt x="3" y="3"/>
                  </a:cubicBezTo>
                  <a:close/>
                </a:path>
              </a:pathLst>
            </a:custGeom>
            <a:solidFill>
              <a:srgbClr val="443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36"/>
            <p:cNvSpPr/>
            <p:nvPr/>
          </p:nvSpPr>
          <p:spPr bwMode="auto">
            <a:xfrm>
              <a:off x="10294938" y="4735513"/>
              <a:ext cx="4763" cy="4763"/>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3"/>
                  </a:cubicBezTo>
                  <a:cubicBezTo>
                    <a:pt x="0" y="3"/>
                    <a:pt x="0" y="2"/>
                    <a:pt x="1" y="1"/>
                  </a:cubicBezTo>
                  <a:cubicBezTo>
                    <a:pt x="1" y="0"/>
                    <a:pt x="2" y="0"/>
                    <a:pt x="3" y="1"/>
                  </a:cubicBezTo>
                  <a:cubicBezTo>
                    <a:pt x="4" y="1"/>
                    <a:pt x="4" y="2"/>
                    <a:pt x="3" y="3"/>
                  </a:cubicBezTo>
                  <a:close/>
                </a:path>
              </a:pathLst>
            </a:custGeom>
            <a:solidFill>
              <a:srgbClr val="443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37"/>
            <p:cNvSpPr/>
            <p:nvPr/>
          </p:nvSpPr>
          <p:spPr bwMode="auto">
            <a:xfrm>
              <a:off x="10136188" y="4829175"/>
              <a:ext cx="104775" cy="125413"/>
            </a:xfrm>
            <a:custGeom>
              <a:avLst/>
              <a:gdLst>
                <a:gd name="T0" fmla="*/ 38 w 80"/>
                <a:gd name="T1" fmla="*/ 77 h 96"/>
                <a:gd name="T2" fmla="*/ 12 w 80"/>
                <a:gd name="T3" fmla="*/ 88 h 96"/>
                <a:gd name="T4" fmla="*/ 14 w 80"/>
                <a:gd name="T5" fmla="*/ 59 h 96"/>
                <a:gd name="T6" fmla="*/ 56 w 80"/>
                <a:gd name="T7" fmla="*/ 0 h 96"/>
                <a:gd name="T8" fmla="*/ 64 w 80"/>
                <a:gd name="T9" fmla="*/ 14 h 96"/>
                <a:gd name="T10" fmla="*/ 80 w 80"/>
                <a:gd name="T11" fmla="*/ 18 h 96"/>
                <a:gd name="T12" fmla="*/ 38 w 80"/>
                <a:gd name="T13" fmla="*/ 77 h 96"/>
              </a:gdLst>
              <a:ahLst/>
              <a:cxnLst>
                <a:cxn ang="0">
                  <a:pos x="T0" y="T1"/>
                </a:cxn>
                <a:cxn ang="0">
                  <a:pos x="T2" y="T3"/>
                </a:cxn>
                <a:cxn ang="0">
                  <a:pos x="T4" y="T5"/>
                </a:cxn>
                <a:cxn ang="0">
                  <a:pos x="T6" y="T7"/>
                </a:cxn>
                <a:cxn ang="0">
                  <a:pos x="T8" y="T9"/>
                </a:cxn>
                <a:cxn ang="0">
                  <a:pos x="T10" y="T11"/>
                </a:cxn>
                <a:cxn ang="0">
                  <a:pos x="T12" y="T13"/>
                </a:cxn>
              </a:cxnLst>
              <a:rect l="0" t="0" r="r" b="b"/>
              <a:pathLst>
                <a:path w="80" h="96">
                  <a:moveTo>
                    <a:pt x="38" y="77"/>
                  </a:moveTo>
                  <a:cubicBezTo>
                    <a:pt x="25" y="96"/>
                    <a:pt x="12" y="88"/>
                    <a:pt x="12" y="88"/>
                  </a:cubicBezTo>
                  <a:cubicBezTo>
                    <a:pt x="12" y="88"/>
                    <a:pt x="0" y="78"/>
                    <a:pt x="14" y="59"/>
                  </a:cubicBezTo>
                  <a:cubicBezTo>
                    <a:pt x="28" y="40"/>
                    <a:pt x="56" y="0"/>
                    <a:pt x="56" y="0"/>
                  </a:cubicBezTo>
                  <a:cubicBezTo>
                    <a:pt x="56" y="0"/>
                    <a:pt x="58" y="11"/>
                    <a:pt x="64" y="14"/>
                  </a:cubicBezTo>
                  <a:cubicBezTo>
                    <a:pt x="69" y="19"/>
                    <a:pt x="80" y="18"/>
                    <a:pt x="80" y="18"/>
                  </a:cubicBezTo>
                  <a:cubicBezTo>
                    <a:pt x="80" y="18"/>
                    <a:pt x="52" y="58"/>
                    <a:pt x="38" y="77"/>
                  </a:cubicBezTo>
                  <a:close/>
                </a:path>
              </a:pathLst>
            </a:custGeom>
            <a:solidFill>
              <a:srgbClr val="634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38"/>
            <p:cNvSpPr/>
            <p:nvPr/>
          </p:nvSpPr>
          <p:spPr bwMode="auto">
            <a:xfrm>
              <a:off x="10191751" y="4764088"/>
              <a:ext cx="103188" cy="103188"/>
            </a:xfrm>
            <a:custGeom>
              <a:avLst/>
              <a:gdLst>
                <a:gd name="T0" fmla="*/ 11 w 79"/>
                <a:gd name="T1" fmla="*/ 19 h 79"/>
                <a:gd name="T2" fmla="*/ 19 w 79"/>
                <a:gd name="T3" fmla="*/ 68 h 79"/>
                <a:gd name="T4" fmla="*/ 68 w 79"/>
                <a:gd name="T5" fmla="*/ 60 h 79"/>
                <a:gd name="T6" fmla="*/ 60 w 79"/>
                <a:gd name="T7" fmla="*/ 11 h 79"/>
                <a:gd name="T8" fmla="*/ 11 w 79"/>
                <a:gd name="T9" fmla="*/ 19 h 79"/>
              </a:gdLst>
              <a:ahLst/>
              <a:cxnLst>
                <a:cxn ang="0">
                  <a:pos x="T0" y="T1"/>
                </a:cxn>
                <a:cxn ang="0">
                  <a:pos x="T2" y="T3"/>
                </a:cxn>
                <a:cxn ang="0">
                  <a:pos x="T4" y="T5"/>
                </a:cxn>
                <a:cxn ang="0">
                  <a:pos x="T6" y="T7"/>
                </a:cxn>
                <a:cxn ang="0">
                  <a:pos x="T8" y="T9"/>
                </a:cxn>
              </a:cxnLst>
              <a:rect l="0" t="0" r="r" b="b"/>
              <a:pathLst>
                <a:path w="79" h="79">
                  <a:moveTo>
                    <a:pt x="11" y="19"/>
                  </a:moveTo>
                  <a:cubicBezTo>
                    <a:pt x="0" y="35"/>
                    <a:pt x="3" y="57"/>
                    <a:pt x="19" y="68"/>
                  </a:cubicBezTo>
                  <a:cubicBezTo>
                    <a:pt x="35" y="79"/>
                    <a:pt x="57" y="76"/>
                    <a:pt x="68" y="60"/>
                  </a:cubicBezTo>
                  <a:cubicBezTo>
                    <a:pt x="79" y="44"/>
                    <a:pt x="75" y="22"/>
                    <a:pt x="60" y="11"/>
                  </a:cubicBezTo>
                  <a:cubicBezTo>
                    <a:pt x="44" y="0"/>
                    <a:pt x="22" y="3"/>
                    <a:pt x="11" y="19"/>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39"/>
            <p:cNvSpPr/>
            <p:nvPr/>
          </p:nvSpPr>
          <p:spPr bwMode="auto">
            <a:xfrm>
              <a:off x="10199688" y="4772025"/>
              <a:ext cx="87313" cy="87313"/>
            </a:xfrm>
            <a:custGeom>
              <a:avLst/>
              <a:gdLst>
                <a:gd name="T0" fmla="*/ 9 w 67"/>
                <a:gd name="T1" fmla="*/ 16 h 67"/>
                <a:gd name="T2" fmla="*/ 16 w 67"/>
                <a:gd name="T3" fmla="*/ 58 h 67"/>
                <a:gd name="T4" fmla="*/ 57 w 67"/>
                <a:gd name="T5" fmla="*/ 51 h 67"/>
                <a:gd name="T6" fmla="*/ 51 w 67"/>
                <a:gd name="T7" fmla="*/ 9 h 67"/>
                <a:gd name="T8" fmla="*/ 9 w 67"/>
                <a:gd name="T9" fmla="*/ 16 h 67"/>
              </a:gdLst>
              <a:ahLst/>
              <a:cxnLst>
                <a:cxn ang="0">
                  <a:pos x="T0" y="T1"/>
                </a:cxn>
                <a:cxn ang="0">
                  <a:pos x="T2" y="T3"/>
                </a:cxn>
                <a:cxn ang="0">
                  <a:pos x="T4" y="T5"/>
                </a:cxn>
                <a:cxn ang="0">
                  <a:pos x="T6" y="T7"/>
                </a:cxn>
                <a:cxn ang="0">
                  <a:pos x="T8" y="T9"/>
                </a:cxn>
              </a:cxnLst>
              <a:rect l="0" t="0" r="r" b="b"/>
              <a:pathLst>
                <a:path w="67" h="67">
                  <a:moveTo>
                    <a:pt x="9" y="16"/>
                  </a:moveTo>
                  <a:cubicBezTo>
                    <a:pt x="0" y="30"/>
                    <a:pt x="3" y="48"/>
                    <a:pt x="16" y="58"/>
                  </a:cubicBezTo>
                  <a:cubicBezTo>
                    <a:pt x="29" y="67"/>
                    <a:pt x="48" y="64"/>
                    <a:pt x="57" y="51"/>
                  </a:cubicBezTo>
                  <a:cubicBezTo>
                    <a:pt x="67" y="37"/>
                    <a:pt x="64" y="19"/>
                    <a:pt x="51" y="9"/>
                  </a:cubicBezTo>
                  <a:cubicBezTo>
                    <a:pt x="37" y="0"/>
                    <a:pt x="19" y="3"/>
                    <a:pt x="9" y="16"/>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40"/>
            <p:cNvSpPr/>
            <p:nvPr/>
          </p:nvSpPr>
          <p:spPr bwMode="auto">
            <a:xfrm>
              <a:off x="10260013" y="4786313"/>
              <a:ext cx="4763" cy="6350"/>
            </a:xfrm>
            <a:custGeom>
              <a:avLst/>
              <a:gdLst>
                <a:gd name="T0" fmla="*/ 1 w 3"/>
                <a:gd name="T1" fmla="*/ 4 h 4"/>
                <a:gd name="T2" fmla="*/ 1 w 3"/>
                <a:gd name="T3" fmla="*/ 4 h 4"/>
                <a:gd name="T4" fmla="*/ 1 w 3"/>
                <a:gd name="T5" fmla="*/ 4 h 4"/>
                <a:gd name="T6" fmla="*/ 3 w 3"/>
                <a:gd name="T7" fmla="*/ 1 h 4"/>
                <a:gd name="T8" fmla="*/ 2 w 3"/>
                <a:gd name="T9" fmla="*/ 0 h 4"/>
                <a:gd name="T10" fmla="*/ 1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lnTo>
                    <a:pt x="1" y="4"/>
                  </a:lnTo>
                  <a:lnTo>
                    <a:pt x="1" y="4"/>
                  </a:lnTo>
                  <a:lnTo>
                    <a:pt x="3" y="1"/>
                  </a:lnTo>
                  <a:lnTo>
                    <a:pt x="2" y="0"/>
                  </a:lnTo>
                  <a:lnTo>
                    <a:pt x="1" y="0"/>
                  </a:lnTo>
                  <a:lnTo>
                    <a:pt x="0" y="3"/>
                  </a:lnTo>
                  <a:lnTo>
                    <a:pt x="1" y="4"/>
                  </a:ln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41"/>
            <p:cNvSpPr/>
            <p:nvPr/>
          </p:nvSpPr>
          <p:spPr bwMode="auto">
            <a:xfrm>
              <a:off x="10267951" y="4794250"/>
              <a:ext cx="4763" cy="6350"/>
            </a:xfrm>
            <a:custGeom>
              <a:avLst/>
              <a:gdLst>
                <a:gd name="T0" fmla="*/ 0 w 3"/>
                <a:gd name="T1" fmla="*/ 3 h 4"/>
                <a:gd name="T2" fmla="*/ 0 w 3"/>
                <a:gd name="T3" fmla="*/ 3 h 4"/>
                <a:gd name="T4" fmla="*/ 0 w 3"/>
                <a:gd name="T5" fmla="*/ 4 h 4"/>
                <a:gd name="T6" fmla="*/ 3 w 3"/>
                <a:gd name="T7" fmla="*/ 2 h 4"/>
                <a:gd name="T8" fmla="*/ 3 w 3"/>
                <a:gd name="T9" fmla="*/ 1 h 4"/>
                <a:gd name="T10" fmla="*/ 2 w 3"/>
                <a:gd name="T11" fmla="*/ 0 h 4"/>
                <a:gd name="T12" fmla="*/ 0 w 3"/>
                <a:gd name="T13" fmla="*/ 2 h 4"/>
                <a:gd name="T14" fmla="*/ 0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3"/>
                  </a:moveTo>
                  <a:lnTo>
                    <a:pt x="0" y="3"/>
                  </a:lnTo>
                  <a:lnTo>
                    <a:pt x="0" y="4"/>
                  </a:lnTo>
                  <a:lnTo>
                    <a:pt x="3" y="2"/>
                  </a:lnTo>
                  <a:lnTo>
                    <a:pt x="3" y="1"/>
                  </a:lnTo>
                  <a:lnTo>
                    <a:pt x="2" y="0"/>
                  </a:lnTo>
                  <a:lnTo>
                    <a:pt x="0" y="2"/>
                  </a:lnTo>
                  <a:lnTo>
                    <a:pt x="0" y="3"/>
                  </a:ln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42"/>
            <p:cNvSpPr/>
            <p:nvPr/>
          </p:nvSpPr>
          <p:spPr bwMode="auto">
            <a:xfrm>
              <a:off x="10271126" y="4806950"/>
              <a:ext cx="6350" cy="1588"/>
            </a:xfrm>
            <a:custGeom>
              <a:avLst/>
              <a:gdLst>
                <a:gd name="T0" fmla="*/ 1 w 5"/>
                <a:gd name="T1" fmla="*/ 2 h 2"/>
                <a:gd name="T2" fmla="*/ 1 w 5"/>
                <a:gd name="T3" fmla="*/ 2 h 2"/>
                <a:gd name="T4" fmla="*/ 2 w 5"/>
                <a:gd name="T5" fmla="*/ 2 h 2"/>
                <a:gd name="T6" fmla="*/ 5 w 5"/>
                <a:gd name="T7" fmla="*/ 1 h 2"/>
                <a:gd name="T8" fmla="*/ 5 w 5"/>
                <a:gd name="T9" fmla="*/ 0 h 2"/>
                <a:gd name="T10" fmla="*/ 4 w 5"/>
                <a:gd name="T11" fmla="*/ 0 h 2"/>
                <a:gd name="T12" fmla="*/ 1 w 5"/>
                <a:gd name="T13" fmla="*/ 1 h 2"/>
                <a:gd name="T14" fmla="*/ 1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1" y="2"/>
                  </a:moveTo>
                  <a:cubicBezTo>
                    <a:pt x="1" y="2"/>
                    <a:pt x="1" y="2"/>
                    <a:pt x="1" y="2"/>
                  </a:cubicBezTo>
                  <a:cubicBezTo>
                    <a:pt x="1" y="2"/>
                    <a:pt x="1" y="2"/>
                    <a:pt x="2" y="2"/>
                  </a:cubicBezTo>
                  <a:cubicBezTo>
                    <a:pt x="5" y="1"/>
                    <a:pt x="5" y="1"/>
                    <a:pt x="5" y="1"/>
                  </a:cubicBezTo>
                  <a:cubicBezTo>
                    <a:pt x="5" y="1"/>
                    <a:pt x="5" y="1"/>
                    <a:pt x="5" y="0"/>
                  </a:cubicBezTo>
                  <a:cubicBezTo>
                    <a:pt x="5" y="0"/>
                    <a:pt x="5" y="0"/>
                    <a:pt x="4" y="0"/>
                  </a:cubicBezTo>
                  <a:cubicBezTo>
                    <a:pt x="1" y="1"/>
                    <a:pt x="1" y="1"/>
                    <a:pt x="1" y="1"/>
                  </a:cubicBezTo>
                  <a:cubicBezTo>
                    <a:pt x="1" y="1"/>
                    <a:pt x="0" y="1"/>
                    <a:pt x="1" y="2"/>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43"/>
            <p:cNvSpPr/>
            <p:nvPr/>
          </p:nvSpPr>
          <p:spPr bwMode="auto">
            <a:xfrm>
              <a:off x="10272713" y="4818063"/>
              <a:ext cx="6350" cy="3175"/>
            </a:xfrm>
            <a:custGeom>
              <a:avLst/>
              <a:gdLst>
                <a:gd name="T0" fmla="*/ 0 w 5"/>
                <a:gd name="T1" fmla="*/ 1 h 2"/>
                <a:gd name="T2" fmla="*/ 0 w 5"/>
                <a:gd name="T3" fmla="*/ 1 h 2"/>
                <a:gd name="T4" fmla="*/ 1 w 5"/>
                <a:gd name="T5" fmla="*/ 2 h 2"/>
                <a:gd name="T6" fmla="*/ 4 w 5"/>
                <a:gd name="T7" fmla="*/ 2 h 2"/>
                <a:gd name="T8" fmla="*/ 5 w 5"/>
                <a:gd name="T9" fmla="*/ 1 h 2"/>
                <a:gd name="T10" fmla="*/ 4 w 5"/>
                <a:gd name="T11" fmla="*/ 0 h 2"/>
                <a:gd name="T12" fmla="*/ 1 w 5"/>
                <a:gd name="T13" fmla="*/ 0 h 2"/>
                <a:gd name="T14" fmla="*/ 0 w 5"/>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0" y="1"/>
                  </a:moveTo>
                  <a:cubicBezTo>
                    <a:pt x="0" y="1"/>
                    <a:pt x="0" y="1"/>
                    <a:pt x="0" y="1"/>
                  </a:cubicBezTo>
                  <a:cubicBezTo>
                    <a:pt x="0" y="1"/>
                    <a:pt x="0" y="1"/>
                    <a:pt x="1" y="2"/>
                  </a:cubicBezTo>
                  <a:cubicBezTo>
                    <a:pt x="4" y="2"/>
                    <a:pt x="4" y="2"/>
                    <a:pt x="4" y="2"/>
                  </a:cubicBezTo>
                  <a:cubicBezTo>
                    <a:pt x="5" y="2"/>
                    <a:pt x="5" y="2"/>
                    <a:pt x="5" y="1"/>
                  </a:cubicBezTo>
                  <a:cubicBezTo>
                    <a:pt x="5" y="1"/>
                    <a:pt x="5" y="0"/>
                    <a:pt x="4" y="0"/>
                  </a:cubicBezTo>
                  <a:cubicBezTo>
                    <a:pt x="1" y="0"/>
                    <a:pt x="1" y="0"/>
                    <a:pt x="1" y="0"/>
                  </a:cubicBezTo>
                  <a:cubicBezTo>
                    <a:pt x="1" y="0"/>
                    <a:pt x="0" y="0"/>
                    <a:pt x="0" y="1"/>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44"/>
            <p:cNvSpPr/>
            <p:nvPr/>
          </p:nvSpPr>
          <p:spPr bwMode="auto">
            <a:xfrm>
              <a:off x="10269538" y="4829175"/>
              <a:ext cx="6350" cy="3175"/>
            </a:xfrm>
            <a:custGeom>
              <a:avLst/>
              <a:gdLst>
                <a:gd name="T0" fmla="*/ 0 w 5"/>
                <a:gd name="T1" fmla="*/ 0 h 3"/>
                <a:gd name="T2" fmla="*/ 0 w 5"/>
                <a:gd name="T3" fmla="*/ 0 h 3"/>
                <a:gd name="T4" fmla="*/ 0 w 5"/>
                <a:gd name="T5" fmla="*/ 1 h 3"/>
                <a:gd name="T6" fmla="*/ 3 w 5"/>
                <a:gd name="T7" fmla="*/ 3 h 3"/>
                <a:gd name="T8" fmla="*/ 4 w 5"/>
                <a:gd name="T9" fmla="*/ 2 h 3"/>
                <a:gd name="T10" fmla="*/ 4 w 5"/>
                <a:gd name="T11" fmla="*/ 1 h 3"/>
                <a:gd name="T12" fmla="*/ 1 w 5"/>
                <a:gd name="T13" fmla="*/ 0 h 3"/>
                <a:gd name="T14" fmla="*/ 0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0" y="0"/>
                  </a:moveTo>
                  <a:cubicBezTo>
                    <a:pt x="0" y="0"/>
                    <a:pt x="0" y="0"/>
                    <a:pt x="0" y="0"/>
                  </a:cubicBezTo>
                  <a:cubicBezTo>
                    <a:pt x="0" y="1"/>
                    <a:pt x="0" y="1"/>
                    <a:pt x="0" y="1"/>
                  </a:cubicBezTo>
                  <a:cubicBezTo>
                    <a:pt x="3" y="3"/>
                    <a:pt x="3" y="3"/>
                    <a:pt x="3" y="3"/>
                  </a:cubicBezTo>
                  <a:cubicBezTo>
                    <a:pt x="4" y="3"/>
                    <a:pt x="4" y="3"/>
                    <a:pt x="4" y="2"/>
                  </a:cubicBezTo>
                  <a:cubicBezTo>
                    <a:pt x="5" y="2"/>
                    <a:pt x="4" y="2"/>
                    <a:pt x="4" y="1"/>
                  </a:cubicBezTo>
                  <a:cubicBezTo>
                    <a:pt x="1" y="0"/>
                    <a:pt x="1" y="0"/>
                    <a:pt x="1" y="0"/>
                  </a:cubicBezTo>
                  <a:cubicBezTo>
                    <a:pt x="1" y="0"/>
                    <a:pt x="0" y="0"/>
                    <a:pt x="0" y="0"/>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45"/>
            <p:cNvSpPr/>
            <p:nvPr/>
          </p:nvSpPr>
          <p:spPr bwMode="auto">
            <a:xfrm>
              <a:off x="10263188" y="4837113"/>
              <a:ext cx="4763" cy="4763"/>
            </a:xfrm>
            <a:custGeom>
              <a:avLst/>
              <a:gdLst>
                <a:gd name="T0" fmla="*/ 0 w 3"/>
                <a:gd name="T1" fmla="*/ 0 h 3"/>
                <a:gd name="T2" fmla="*/ 0 w 3"/>
                <a:gd name="T3" fmla="*/ 0 h 3"/>
                <a:gd name="T4" fmla="*/ 0 w 3"/>
                <a:gd name="T5" fmla="*/ 1 h 3"/>
                <a:gd name="T6" fmla="*/ 3 w 3"/>
                <a:gd name="T7" fmla="*/ 3 h 3"/>
                <a:gd name="T8" fmla="*/ 3 w 3"/>
                <a:gd name="T9" fmla="*/ 3 h 3"/>
                <a:gd name="T10" fmla="*/ 3 w 3"/>
                <a:gd name="T11" fmla="*/ 2 h 3"/>
                <a:gd name="T12" fmla="*/ 2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0"/>
                  </a:lnTo>
                  <a:lnTo>
                    <a:pt x="0" y="1"/>
                  </a:lnTo>
                  <a:lnTo>
                    <a:pt x="3" y="3"/>
                  </a:lnTo>
                  <a:lnTo>
                    <a:pt x="3" y="3"/>
                  </a:lnTo>
                  <a:lnTo>
                    <a:pt x="3" y="2"/>
                  </a:lnTo>
                  <a:lnTo>
                    <a:pt x="2" y="0"/>
                  </a:lnTo>
                  <a:lnTo>
                    <a:pt x="0" y="0"/>
                  </a:ln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46"/>
            <p:cNvSpPr/>
            <p:nvPr/>
          </p:nvSpPr>
          <p:spPr bwMode="auto">
            <a:xfrm>
              <a:off x="10253663" y="4843463"/>
              <a:ext cx="4763" cy="6350"/>
            </a:xfrm>
            <a:custGeom>
              <a:avLst/>
              <a:gdLst>
                <a:gd name="T0" fmla="*/ 1 w 3"/>
                <a:gd name="T1" fmla="*/ 0 h 5"/>
                <a:gd name="T2" fmla="*/ 1 w 3"/>
                <a:gd name="T3" fmla="*/ 0 h 5"/>
                <a:gd name="T4" fmla="*/ 0 w 3"/>
                <a:gd name="T5" fmla="*/ 1 h 5"/>
                <a:gd name="T6" fmla="*/ 2 w 3"/>
                <a:gd name="T7" fmla="*/ 4 h 5"/>
                <a:gd name="T8" fmla="*/ 3 w 3"/>
                <a:gd name="T9" fmla="*/ 5 h 5"/>
                <a:gd name="T10" fmla="*/ 3 w 3"/>
                <a:gd name="T11" fmla="*/ 4 h 5"/>
                <a:gd name="T12" fmla="*/ 2 w 3"/>
                <a:gd name="T13" fmla="*/ 1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cubicBezTo>
                    <a:pt x="1" y="0"/>
                    <a:pt x="1" y="0"/>
                    <a:pt x="1" y="0"/>
                  </a:cubicBezTo>
                  <a:cubicBezTo>
                    <a:pt x="0" y="1"/>
                    <a:pt x="0" y="1"/>
                    <a:pt x="0" y="1"/>
                  </a:cubicBezTo>
                  <a:cubicBezTo>
                    <a:pt x="2" y="4"/>
                    <a:pt x="2" y="4"/>
                    <a:pt x="2" y="4"/>
                  </a:cubicBezTo>
                  <a:cubicBezTo>
                    <a:pt x="2" y="5"/>
                    <a:pt x="2" y="5"/>
                    <a:pt x="3" y="5"/>
                  </a:cubicBezTo>
                  <a:cubicBezTo>
                    <a:pt x="3" y="5"/>
                    <a:pt x="3" y="4"/>
                    <a:pt x="3" y="4"/>
                  </a:cubicBezTo>
                  <a:cubicBezTo>
                    <a:pt x="2" y="1"/>
                    <a:pt x="2" y="1"/>
                    <a:pt x="2" y="1"/>
                  </a:cubicBezTo>
                  <a:cubicBezTo>
                    <a:pt x="2" y="0"/>
                    <a:pt x="1" y="0"/>
                    <a:pt x="1" y="0"/>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47"/>
            <p:cNvSpPr/>
            <p:nvPr/>
          </p:nvSpPr>
          <p:spPr bwMode="auto">
            <a:xfrm>
              <a:off x="10244138" y="4845050"/>
              <a:ext cx="1588" cy="7938"/>
            </a:xfrm>
            <a:custGeom>
              <a:avLst/>
              <a:gdLst>
                <a:gd name="T0" fmla="*/ 1 w 2"/>
                <a:gd name="T1" fmla="*/ 0 h 5"/>
                <a:gd name="T2" fmla="*/ 1 w 2"/>
                <a:gd name="T3" fmla="*/ 0 h 5"/>
                <a:gd name="T4" fmla="*/ 0 w 2"/>
                <a:gd name="T5" fmla="*/ 1 h 5"/>
                <a:gd name="T6" fmla="*/ 1 w 2"/>
                <a:gd name="T7" fmla="*/ 4 h 5"/>
                <a:gd name="T8" fmla="*/ 1 w 2"/>
                <a:gd name="T9" fmla="*/ 5 h 5"/>
                <a:gd name="T10" fmla="*/ 2 w 2"/>
                <a:gd name="T11" fmla="*/ 4 h 5"/>
                <a:gd name="T12" fmla="*/ 2 w 2"/>
                <a:gd name="T13" fmla="*/ 1 h 5"/>
                <a:gd name="T14" fmla="*/ 1 w 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0"/>
                  </a:moveTo>
                  <a:cubicBezTo>
                    <a:pt x="1" y="0"/>
                    <a:pt x="1" y="0"/>
                    <a:pt x="1" y="0"/>
                  </a:cubicBezTo>
                  <a:cubicBezTo>
                    <a:pt x="1" y="0"/>
                    <a:pt x="0" y="1"/>
                    <a:pt x="0" y="1"/>
                  </a:cubicBezTo>
                  <a:cubicBezTo>
                    <a:pt x="1" y="4"/>
                    <a:pt x="1" y="4"/>
                    <a:pt x="1" y="4"/>
                  </a:cubicBezTo>
                  <a:cubicBezTo>
                    <a:pt x="1" y="5"/>
                    <a:pt x="1" y="5"/>
                    <a:pt x="1" y="5"/>
                  </a:cubicBezTo>
                  <a:cubicBezTo>
                    <a:pt x="2" y="5"/>
                    <a:pt x="2" y="5"/>
                    <a:pt x="2" y="4"/>
                  </a:cubicBezTo>
                  <a:cubicBezTo>
                    <a:pt x="2" y="1"/>
                    <a:pt x="2" y="1"/>
                    <a:pt x="2" y="1"/>
                  </a:cubicBezTo>
                  <a:cubicBezTo>
                    <a:pt x="2" y="1"/>
                    <a:pt x="2" y="0"/>
                    <a:pt x="1" y="0"/>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48"/>
            <p:cNvSpPr/>
            <p:nvPr/>
          </p:nvSpPr>
          <p:spPr bwMode="auto">
            <a:xfrm>
              <a:off x="10231438" y="4845050"/>
              <a:ext cx="4763" cy="6350"/>
            </a:xfrm>
            <a:custGeom>
              <a:avLst/>
              <a:gdLst>
                <a:gd name="T0" fmla="*/ 2 w 3"/>
                <a:gd name="T1" fmla="*/ 1 h 5"/>
                <a:gd name="T2" fmla="*/ 2 w 3"/>
                <a:gd name="T3" fmla="*/ 1 h 5"/>
                <a:gd name="T4" fmla="*/ 1 w 3"/>
                <a:gd name="T5" fmla="*/ 1 h 5"/>
                <a:gd name="T6" fmla="*/ 0 w 3"/>
                <a:gd name="T7" fmla="*/ 4 h 5"/>
                <a:gd name="T8" fmla="*/ 1 w 3"/>
                <a:gd name="T9" fmla="*/ 5 h 5"/>
                <a:gd name="T10" fmla="*/ 2 w 3"/>
                <a:gd name="T11" fmla="*/ 5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2" y="1"/>
                    <a:pt x="2" y="1"/>
                    <a:pt x="2" y="1"/>
                  </a:cubicBezTo>
                  <a:cubicBezTo>
                    <a:pt x="2" y="0"/>
                    <a:pt x="1" y="1"/>
                    <a:pt x="1" y="1"/>
                  </a:cubicBezTo>
                  <a:cubicBezTo>
                    <a:pt x="0" y="4"/>
                    <a:pt x="0" y="4"/>
                    <a:pt x="0" y="4"/>
                  </a:cubicBezTo>
                  <a:cubicBezTo>
                    <a:pt x="0" y="5"/>
                    <a:pt x="0" y="5"/>
                    <a:pt x="1" y="5"/>
                  </a:cubicBezTo>
                  <a:cubicBezTo>
                    <a:pt x="1" y="5"/>
                    <a:pt x="2" y="5"/>
                    <a:pt x="2" y="5"/>
                  </a:cubicBezTo>
                  <a:cubicBezTo>
                    <a:pt x="3" y="2"/>
                    <a:pt x="3" y="2"/>
                    <a:pt x="3" y="2"/>
                  </a:cubicBezTo>
                  <a:cubicBezTo>
                    <a:pt x="3" y="1"/>
                    <a:pt x="3" y="1"/>
                    <a:pt x="2" y="1"/>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49"/>
            <p:cNvSpPr/>
            <p:nvPr/>
          </p:nvSpPr>
          <p:spPr bwMode="auto">
            <a:xfrm>
              <a:off x="10221913" y="4840288"/>
              <a:ext cx="3175" cy="4763"/>
            </a:xfrm>
            <a:custGeom>
              <a:avLst/>
              <a:gdLst>
                <a:gd name="T0" fmla="*/ 2 w 2"/>
                <a:gd name="T1" fmla="*/ 0 h 3"/>
                <a:gd name="T2" fmla="*/ 2 w 2"/>
                <a:gd name="T3" fmla="*/ 0 h 3"/>
                <a:gd name="T4" fmla="*/ 1 w 2"/>
                <a:gd name="T5" fmla="*/ 0 h 3"/>
                <a:gd name="T6" fmla="*/ 0 w 2"/>
                <a:gd name="T7" fmla="*/ 3 h 3"/>
                <a:gd name="T8" fmla="*/ 0 w 2"/>
                <a:gd name="T9" fmla="*/ 3 h 3"/>
                <a:gd name="T10" fmla="*/ 1 w 2"/>
                <a:gd name="T11" fmla="*/ 3 h 3"/>
                <a:gd name="T12" fmla="*/ 2 w 2"/>
                <a:gd name="T13" fmla="*/ 1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2" y="0"/>
                  </a:lnTo>
                  <a:lnTo>
                    <a:pt x="1" y="0"/>
                  </a:lnTo>
                  <a:lnTo>
                    <a:pt x="0" y="3"/>
                  </a:lnTo>
                  <a:lnTo>
                    <a:pt x="0" y="3"/>
                  </a:lnTo>
                  <a:lnTo>
                    <a:pt x="1" y="3"/>
                  </a:lnTo>
                  <a:lnTo>
                    <a:pt x="2" y="1"/>
                  </a:lnTo>
                  <a:lnTo>
                    <a:pt x="2" y="0"/>
                  </a:ln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50"/>
            <p:cNvSpPr/>
            <p:nvPr/>
          </p:nvSpPr>
          <p:spPr bwMode="auto">
            <a:xfrm>
              <a:off x="10212388" y="4832350"/>
              <a:ext cx="4763" cy="4763"/>
            </a:xfrm>
            <a:custGeom>
              <a:avLst/>
              <a:gdLst>
                <a:gd name="T0" fmla="*/ 3 w 3"/>
                <a:gd name="T1" fmla="*/ 0 h 3"/>
                <a:gd name="T2" fmla="*/ 3 w 3"/>
                <a:gd name="T3" fmla="*/ 0 h 3"/>
                <a:gd name="T4" fmla="*/ 2 w 3"/>
                <a:gd name="T5" fmla="*/ 0 h 3"/>
                <a:gd name="T6" fmla="*/ 1 w 3"/>
                <a:gd name="T7" fmla="*/ 2 h 3"/>
                <a:gd name="T8" fmla="*/ 0 w 3"/>
                <a:gd name="T9" fmla="*/ 3 h 3"/>
                <a:gd name="T10" fmla="*/ 1 w 3"/>
                <a:gd name="T11" fmla="*/ 3 h 3"/>
                <a:gd name="T12" fmla="*/ 3 w 3"/>
                <a:gd name="T13" fmla="*/ 2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3" y="0"/>
                  </a:lnTo>
                  <a:lnTo>
                    <a:pt x="2" y="0"/>
                  </a:lnTo>
                  <a:lnTo>
                    <a:pt x="1" y="2"/>
                  </a:lnTo>
                  <a:lnTo>
                    <a:pt x="0" y="3"/>
                  </a:lnTo>
                  <a:lnTo>
                    <a:pt x="1" y="3"/>
                  </a:lnTo>
                  <a:lnTo>
                    <a:pt x="3" y="2"/>
                  </a:lnTo>
                  <a:lnTo>
                    <a:pt x="3" y="0"/>
                  </a:ln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51"/>
            <p:cNvSpPr/>
            <p:nvPr/>
          </p:nvSpPr>
          <p:spPr bwMode="auto">
            <a:xfrm>
              <a:off x="10207626" y="4822825"/>
              <a:ext cx="6350" cy="3175"/>
            </a:xfrm>
            <a:custGeom>
              <a:avLst/>
              <a:gdLst>
                <a:gd name="T0" fmla="*/ 5 w 5"/>
                <a:gd name="T1" fmla="*/ 0 h 2"/>
                <a:gd name="T2" fmla="*/ 5 w 5"/>
                <a:gd name="T3" fmla="*/ 0 h 2"/>
                <a:gd name="T4" fmla="*/ 4 w 5"/>
                <a:gd name="T5" fmla="*/ 0 h 2"/>
                <a:gd name="T6" fmla="*/ 1 w 5"/>
                <a:gd name="T7" fmla="*/ 0 h 2"/>
                <a:gd name="T8" fmla="*/ 0 w 5"/>
                <a:gd name="T9" fmla="*/ 1 h 2"/>
                <a:gd name="T10" fmla="*/ 1 w 5"/>
                <a:gd name="T11" fmla="*/ 2 h 2"/>
                <a:gd name="T12" fmla="*/ 4 w 5"/>
                <a:gd name="T13" fmla="*/ 1 h 2"/>
                <a:gd name="T14" fmla="*/ 5 w 5"/>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0"/>
                  </a:moveTo>
                  <a:cubicBezTo>
                    <a:pt x="5" y="0"/>
                    <a:pt x="5" y="0"/>
                    <a:pt x="5" y="0"/>
                  </a:cubicBezTo>
                  <a:cubicBezTo>
                    <a:pt x="5" y="0"/>
                    <a:pt x="4" y="0"/>
                    <a:pt x="4" y="0"/>
                  </a:cubicBezTo>
                  <a:cubicBezTo>
                    <a:pt x="1" y="0"/>
                    <a:pt x="1" y="0"/>
                    <a:pt x="1" y="0"/>
                  </a:cubicBezTo>
                  <a:cubicBezTo>
                    <a:pt x="0" y="1"/>
                    <a:pt x="0" y="1"/>
                    <a:pt x="0" y="1"/>
                  </a:cubicBezTo>
                  <a:cubicBezTo>
                    <a:pt x="0" y="2"/>
                    <a:pt x="1" y="2"/>
                    <a:pt x="1" y="2"/>
                  </a:cubicBezTo>
                  <a:cubicBezTo>
                    <a:pt x="4" y="1"/>
                    <a:pt x="4" y="1"/>
                    <a:pt x="4" y="1"/>
                  </a:cubicBezTo>
                  <a:cubicBezTo>
                    <a:pt x="5" y="1"/>
                    <a:pt x="5" y="1"/>
                    <a:pt x="5" y="0"/>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52"/>
            <p:cNvSpPr/>
            <p:nvPr/>
          </p:nvSpPr>
          <p:spPr bwMode="auto">
            <a:xfrm>
              <a:off x="10207626" y="4811713"/>
              <a:ext cx="4763" cy="3175"/>
            </a:xfrm>
            <a:custGeom>
              <a:avLst/>
              <a:gdLst>
                <a:gd name="T0" fmla="*/ 4 w 4"/>
                <a:gd name="T1" fmla="*/ 1 h 2"/>
                <a:gd name="T2" fmla="*/ 4 w 4"/>
                <a:gd name="T3" fmla="*/ 1 h 2"/>
                <a:gd name="T4" fmla="*/ 4 w 4"/>
                <a:gd name="T5" fmla="*/ 0 h 2"/>
                <a:gd name="T6" fmla="*/ 0 w 4"/>
                <a:gd name="T7" fmla="*/ 0 h 2"/>
                <a:gd name="T8" fmla="*/ 0 w 4"/>
                <a:gd name="T9" fmla="*/ 1 h 2"/>
                <a:gd name="T10" fmla="*/ 0 w 4"/>
                <a:gd name="T11" fmla="*/ 2 h 2"/>
                <a:gd name="T12" fmla="*/ 4 w 4"/>
                <a:gd name="T13" fmla="*/ 2 h 2"/>
                <a:gd name="T14" fmla="*/ 4 w 4"/>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1"/>
                  </a:moveTo>
                  <a:cubicBezTo>
                    <a:pt x="4" y="1"/>
                    <a:pt x="4" y="1"/>
                    <a:pt x="4" y="1"/>
                  </a:cubicBezTo>
                  <a:cubicBezTo>
                    <a:pt x="4" y="1"/>
                    <a:pt x="4" y="0"/>
                    <a:pt x="4" y="0"/>
                  </a:cubicBezTo>
                  <a:cubicBezTo>
                    <a:pt x="0" y="0"/>
                    <a:pt x="0" y="0"/>
                    <a:pt x="0" y="0"/>
                  </a:cubicBezTo>
                  <a:cubicBezTo>
                    <a:pt x="0" y="0"/>
                    <a:pt x="0" y="0"/>
                    <a:pt x="0" y="1"/>
                  </a:cubicBezTo>
                  <a:cubicBezTo>
                    <a:pt x="0" y="1"/>
                    <a:pt x="0" y="2"/>
                    <a:pt x="0" y="2"/>
                  </a:cubicBezTo>
                  <a:cubicBezTo>
                    <a:pt x="4" y="2"/>
                    <a:pt x="4" y="2"/>
                    <a:pt x="4" y="2"/>
                  </a:cubicBezTo>
                  <a:cubicBezTo>
                    <a:pt x="4" y="2"/>
                    <a:pt x="4" y="2"/>
                    <a:pt x="4" y="1"/>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53"/>
            <p:cNvSpPr/>
            <p:nvPr/>
          </p:nvSpPr>
          <p:spPr bwMode="auto">
            <a:xfrm>
              <a:off x="10209213" y="4800600"/>
              <a:ext cx="6350" cy="3175"/>
            </a:xfrm>
            <a:custGeom>
              <a:avLst/>
              <a:gdLst>
                <a:gd name="T0" fmla="*/ 5 w 5"/>
                <a:gd name="T1" fmla="*/ 3 h 3"/>
                <a:gd name="T2" fmla="*/ 5 w 5"/>
                <a:gd name="T3" fmla="*/ 3 h 3"/>
                <a:gd name="T4" fmla="*/ 4 w 5"/>
                <a:gd name="T5" fmla="*/ 1 h 3"/>
                <a:gd name="T6" fmla="*/ 1 w 5"/>
                <a:gd name="T7" fmla="*/ 0 h 3"/>
                <a:gd name="T8" fmla="*/ 0 w 5"/>
                <a:gd name="T9" fmla="*/ 0 h 3"/>
                <a:gd name="T10" fmla="*/ 1 w 5"/>
                <a:gd name="T11" fmla="*/ 2 h 3"/>
                <a:gd name="T12" fmla="*/ 3 w 5"/>
                <a:gd name="T13" fmla="*/ 3 h 3"/>
                <a:gd name="T14" fmla="*/ 5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3"/>
                  </a:moveTo>
                  <a:cubicBezTo>
                    <a:pt x="5" y="3"/>
                    <a:pt x="5" y="3"/>
                    <a:pt x="5" y="3"/>
                  </a:cubicBezTo>
                  <a:cubicBezTo>
                    <a:pt x="5" y="2"/>
                    <a:pt x="5" y="2"/>
                    <a:pt x="4" y="1"/>
                  </a:cubicBezTo>
                  <a:cubicBezTo>
                    <a:pt x="1" y="0"/>
                    <a:pt x="1" y="0"/>
                    <a:pt x="1" y="0"/>
                  </a:cubicBezTo>
                  <a:cubicBezTo>
                    <a:pt x="1" y="0"/>
                    <a:pt x="0" y="0"/>
                    <a:pt x="0" y="0"/>
                  </a:cubicBezTo>
                  <a:cubicBezTo>
                    <a:pt x="0" y="1"/>
                    <a:pt x="0" y="1"/>
                    <a:pt x="1" y="2"/>
                  </a:cubicBezTo>
                  <a:cubicBezTo>
                    <a:pt x="3" y="3"/>
                    <a:pt x="3" y="3"/>
                    <a:pt x="3" y="3"/>
                  </a:cubicBezTo>
                  <a:cubicBezTo>
                    <a:pt x="4" y="3"/>
                    <a:pt x="4" y="3"/>
                    <a:pt x="5" y="3"/>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54"/>
            <p:cNvSpPr/>
            <p:nvPr/>
          </p:nvSpPr>
          <p:spPr bwMode="auto">
            <a:xfrm>
              <a:off x="10217151" y="4791075"/>
              <a:ext cx="4763" cy="3175"/>
            </a:xfrm>
            <a:custGeom>
              <a:avLst/>
              <a:gdLst>
                <a:gd name="T0" fmla="*/ 3 w 3"/>
                <a:gd name="T1" fmla="*/ 2 h 2"/>
                <a:gd name="T2" fmla="*/ 3 w 3"/>
                <a:gd name="T3" fmla="*/ 2 h 2"/>
                <a:gd name="T4" fmla="*/ 3 w 3"/>
                <a:gd name="T5" fmla="*/ 1 h 2"/>
                <a:gd name="T6" fmla="*/ 1 w 3"/>
                <a:gd name="T7" fmla="*/ 0 h 2"/>
                <a:gd name="T8" fmla="*/ 0 w 3"/>
                <a:gd name="T9" fmla="*/ 0 h 2"/>
                <a:gd name="T10" fmla="*/ 0 w 3"/>
                <a:gd name="T11" fmla="*/ 1 h 2"/>
                <a:gd name="T12" fmla="*/ 2 w 3"/>
                <a:gd name="T13" fmla="*/ 2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lnTo>
                    <a:pt x="3" y="2"/>
                  </a:lnTo>
                  <a:lnTo>
                    <a:pt x="3" y="1"/>
                  </a:lnTo>
                  <a:lnTo>
                    <a:pt x="1" y="0"/>
                  </a:lnTo>
                  <a:lnTo>
                    <a:pt x="0" y="0"/>
                  </a:lnTo>
                  <a:lnTo>
                    <a:pt x="0" y="1"/>
                  </a:lnTo>
                  <a:lnTo>
                    <a:pt x="2" y="2"/>
                  </a:lnTo>
                  <a:lnTo>
                    <a:pt x="3" y="2"/>
                  </a:ln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55"/>
            <p:cNvSpPr/>
            <p:nvPr/>
          </p:nvSpPr>
          <p:spPr bwMode="auto">
            <a:xfrm>
              <a:off x="10226676" y="4783138"/>
              <a:ext cx="4763" cy="6350"/>
            </a:xfrm>
            <a:custGeom>
              <a:avLst/>
              <a:gdLst>
                <a:gd name="T0" fmla="*/ 3 w 3"/>
                <a:gd name="T1" fmla="*/ 5 h 5"/>
                <a:gd name="T2" fmla="*/ 3 w 3"/>
                <a:gd name="T3" fmla="*/ 5 h 5"/>
                <a:gd name="T4" fmla="*/ 3 w 3"/>
                <a:gd name="T5" fmla="*/ 3 h 5"/>
                <a:gd name="T6" fmla="*/ 2 w 3"/>
                <a:gd name="T7" fmla="*/ 1 h 5"/>
                <a:gd name="T8" fmla="*/ 1 w 3"/>
                <a:gd name="T9" fmla="*/ 0 h 5"/>
                <a:gd name="T10" fmla="*/ 0 w 3"/>
                <a:gd name="T11" fmla="*/ 1 h 5"/>
                <a:gd name="T12" fmla="*/ 2 w 3"/>
                <a:gd name="T13" fmla="*/ 4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cubicBezTo>
                    <a:pt x="3" y="5"/>
                    <a:pt x="3" y="5"/>
                    <a:pt x="3" y="5"/>
                  </a:cubicBezTo>
                  <a:cubicBezTo>
                    <a:pt x="3" y="4"/>
                    <a:pt x="3" y="4"/>
                    <a:pt x="3" y="3"/>
                  </a:cubicBezTo>
                  <a:cubicBezTo>
                    <a:pt x="2" y="1"/>
                    <a:pt x="2" y="1"/>
                    <a:pt x="2" y="1"/>
                  </a:cubicBezTo>
                  <a:cubicBezTo>
                    <a:pt x="2" y="0"/>
                    <a:pt x="1" y="0"/>
                    <a:pt x="1" y="0"/>
                  </a:cubicBezTo>
                  <a:cubicBezTo>
                    <a:pt x="0" y="0"/>
                    <a:pt x="0" y="1"/>
                    <a:pt x="0" y="1"/>
                  </a:cubicBezTo>
                  <a:cubicBezTo>
                    <a:pt x="2" y="4"/>
                    <a:pt x="2" y="4"/>
                    <a:pt x="2" y="4"/>
                  </a:cubicBezTo>
                  <a:cubicBezTo>
                    <a:pt x="2" y="5"/>
                    <a:pt x="2" y="5"/>
                    <a:pt x="3" y="5"/>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56"/>
            <p:cNvSpPr/>
            <p:nvPr/>
          </p:nvSpPr>
          <p:spPr bwMode="auto">
            <a:xfrm>
              <a:off x="10239376" y="4779963"/>
              <a:ext cx="1588" cy="6350"/>
            </a:xfrm>
            <a:custGeom>
              <a:avLst/>
              <a:gdLst>
                <a:gd name="T0" fmla="*/ 1 w 2"/>
                <a:gd name="T1" fmla="*/ 5 h 5"/>
                <a:gd name="T2" fmla="*/ 1 w 2"/>
                <a:gd name="T3" fmla="*/ 5 h 5"/>
                <a:gd name="T4" fmla="*/ 2 w 2"/>
                <a:gd name="T5" fmla="*/ 4 h 5"/>
                <a:gd name="T6" fmla="*/ 2 w 2"/>
                <a:gd name="T7" fmla="*/ 0 h 5"/>
                <a:gd name="T8" fmla="*/ 1 w 2"/>
                <a:gd name="T9" fmla="*/ 0 h 5"/>
                <a:gd name="T10" fmla="*/ 0 w 2"/>
                <a:gd name="T11" fmla="*/ 1 h 5"/>
                <a:gd name="T12" fmla="*/ 1 w 2"/>
                <a:gd name="T13" fmla="*/ 4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2" y="4"/>
                    <a:pt x="2" y="4"/>
                    <a:pt x="2" y="4"/>
                  </a:cubicBezTo>
                  <a:cubicBezTo>
                    <a:pt x="2" y="0"/>
                    <a:pt x="2" y="0"/>
                    <a:pt x="2" y="0"/>
                  </a:cubicBezTo>
                  <a:cubicBezTo>
                    <a:pt x="2" y="0"/>
                    <a:pt x="2" y="0"/>
                    <a:pt x="1" y="0"/>
                  </a:cubicBezTo>
                  <a:cubicBezTo>
                    <a:pt x="1" y="0"/>
                    <a:pt x="0" y="0"/>
                    <a:pt x="0" y="1"/>
                  </a:cubicBezTo>
                  <a:cubicBezTo>
                    <a:pt x="1" y="4"/>
                    <a:pt x="1" y="4"/>
                    <a:pt x="1" y="4"/>
                  </a:cubicBezTo>
                  <a:cubicBezTo>
                    <a:pt x="1" y="4"/>
                    <a:pt x="1" y="5"/>
                    <a:pt x="1" y="5"/>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57"/>
            <p:cNvSpPr/>
            <p:nvPr/>
          </p:nvSpPr>
          <p:spPr bwMode="auto">
            <a:xfrm>
              <a:off x="10250488" y="4779963"/>
              <a:ext cx="3175" cy="6350"/>
            </a:xfrm>
            <a:custGeom>
              <a:avLst/>
              <a:gdLst>
                <a:gd name="T0" fmla="*/ 0 w 2"/>
                <a:gd name="T1" fmla="*/ 5 h 5"/>
                <a:gd name="T2" fmla="*/ 0 w 2"/>
                <a:gd name="T3" fmla="*/ 5 h 5"/>
                <a:gd name="T4" fmla="*/ 1 w 2"/>
                <a:gd name="T5" fmla="*/ 5 h 5"/>
                <a:gd name="T6" fmla="*/ 2 w 2"/>
                <a:gd name="T7" fmla="*/ 2 h 5"/>
                <a:gd name="T8" fmla="*/ 2 w 2"/>
                <a:gd name="T9" fmla="*/ 1 h 5"/>
                <a:gd name="T10" fmla="*/ 1 w 2"/>
                <a:gd name="T11" fmla="*/ 1 h 5"/>
                <a:gd name="T12" fmla="*/ 0 w 2"/>
                <a:gd name="T13" fmla="*/ 4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1" y="5"/>
                    <a:pt x="1" y="5"/>
                    <a:pt x="1" y="5"/>
                  </a:cubicBezTo>
                  <a:cubicBezTo>
                    <a:pt x="2" y="2"/>
                    <a:pt x="2" y="2"/>
                    <a:pt x="2" y="2"/>
                  </a:cubicBezTo>
                  <a:cubicBezTo>
                    <a:pt x="2" y="1"/>
                    <a:pt x="2" y="1"/>
                    <a:pt x="2" y="1"/>
                  </a:cubicBezTo>
                  <a:cubicBezTo>
                    <a:pt x="1" y="0"/>
                    <a:pt x="1" y="1"/>
                    <a:pt x="1" y="1"/>
                  </a:cubicBezTo>
                  <a:cubicBezTo>
                    <a:pt x="0" y="4"/>
                    <a:pt x="0" y="4"/>
                    <a:pt x="0" y="4"/>
                  </a:cubicBezTo>
                  <a:cubicBezTo>
                    <a:pt x="0" y="5"/>
                    <a:pt x="0" y="5"/>
                    <a:pt x="0" y="5"/>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58"/>
            <p:cNvSpPr/>
            <p:nvPr/>
          </p:nvSpPr>
          <p:spPr bwMode="auto">
            <a:xfrm>
              <a:off x="10217151" y="4814888"/>
              <a:ext cx="26988" cy="7938"/>
            </a:xfrm>
            <a:custGeom>
              <a:avLst/>
              <a:gdLst>
                <a:gd name="T0" fmla="*/ 0 w 20"/>
                <a:gd name="T1" fmla="*/ 5 h 6"/>
                <a:gd name="T2" fmla="*/ 0 w 20"/>
                <a:gd name="T3" fmla="*/ 5 h 6"/>
                <a:gd name="T4" fmla="*/ 1 w 20"/>
                <a:gd name="T5" fmla="*/ 6 h 6"/>
                <a:gd name="T6" fmla="*/ 19 w 20"/>
                <a:gd name="T7" fmla="*/ 2 h 6"/>
                <a:gd name="T8" fmla="*/ 20 w 20"/>
                <a:gd name="T9" fmla="*/ 0 h 6"/>
                <a:gd name="T10" fmla="*/ 19 w 20"/>
                <a:gd name="T11" fmla="*/ 0 h 6"/>
                <a:gd name="T12" fmla="*/ 1 w 20"/>
                <a:gd name="T13" fmla="*/ 4 h 6"/>
                <a:gd name="T14" fmla="*/ 0 w 20"/>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
                  <a:moveTo>
                    <a:pt x="0" y="5"/>
                  </a:moveTo>
                  <a:cubicBezTo>
                    <a:pt x="0" y="5"/>
                    <a:pt x="0" y="5"/>
                    <a:pt x="0" y="5"/>
                  </a:cubicBezTo>
                  <a:cubicBezTo>
                    <a:pt x="0" y="5"/>
                    <a:pt x="0" y="6"/>
                    <a:pt x="1" y="6"/>
                  </a:cubicBezTo>
                  <a:cubicBezTo>
                    <a:pt x="19" y="2"/>
                    <a:pt x="19" y="2"/>
                    <a:pt x="19" y="2"/>
                  </a:cubicBezTo>
                  <a:cubicBezTo>
                    <a:pt x="20" y="2"/>
                    <a:pt x="20" y="1"/>
                    <a:pt x="20" y="0"/>
                  </a:cubicBezTo>
                  <a:cubicBezTo>
                    <a:pt x="20" y="0"/>
                    <a:pt x="19" y="0"/>
                    <a:pt x="19" y="0"/>
                  </a:cubicBezTo>
                  <a:cubicBezTo>
                    <a:pt x="1" y="4"/>
                    <a:pt x="1" y="4"/>
                    <a:pt x="1" y="4"/>
                  </a:cubicBezTo>
                  <a:cubicBezTo>
                    <a:pt x="0" y="4"/>
                    <a:pt x="0" y="4"/>
                    <a:pt x="0" y="5"/>
                  </a:cubicBezTo>
                  <a:close/>
                </a:path>
              </a:pathLst>
            </a:custGeom>
            <a:solidFill>
              <a:srgbClr val="8D9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59"/>
            <p:cNvSpPr/>
            <p:nvPr/>
          </p:nvSpPr>
          <p:spPr bwMode="auto">
            <a:xfrm>
              <a:off x="10220326" y="4800600"/>
              <a:ext cx="22225" cy="15875"/>
            </a:xfrm>
            <a:custGeom>
              <a:avLst/>
              <a:gdLst>
                <a:gd name="T0" fmla="*/ 0 w 14"/>
                <a:gd name="T1" fmla="*/ 0 h 10"/>
                <a:gd name="T2" fmla="*/ 14 w 14"/>
                <a:gd name="T3" fmla="*/ 10 h 10"/>
                <a:gd name="T4" fmla="*/ 14 w 14"/>
                <a:gd name="T5" fmla="*/ 9 h 10"/>
                <a:gd name="T6" fmla="*/ 0 w 14"/>
                <a:gd name="T7" fmla="*/ 0 h 10"/>
                <a:gd name="T8" fmla="*/ 0 w 14"/>
                <a:gd name="T9" fmla="*/ 0 h 10"/>
              </a:gdLst>
              <a:ahLst/>
              <a:cxnLst>
                <a:cxn ang="0">
                  <a:pos x="T0" y="T1"/>
                </a:cxn>
                <a:cxn ang="0">
                  <a:pos x="T2" y="T3"/>
                </a:cxn>
                <a:cxn ang="0">
                  <a:pos x="T4" y="T5"/>
                </a:cxn>
                <a:cxn ang="0">
                  <a:pos x="T6" y="T7"/>
                </a:cxn>
                <a:cxn ang="0">
                  <a:pos x="T8" y="T9"/>
                </a:cxn>
              </a:cxnLst>
              <a:rect l="0" t="0" r="r" b="b"/>
              <a:pathLst>
                <a:path w="14" h="10">
                  <a:moveTo>
                    <a:pt x="0" y="0"/>
                  </a:moveTo>
                  <a:lnTo>
                    <a:pt x="14" y="10"/>
                  </a:lnTo>
                  <a:lnTo>
                    <a:pt x="14" y="9"/>
                  </a:lnTo>
                  <a:lnTo>
                    <a:pt x="0" y="0"/>
                  </a:lnTo>
                  <a:lnTo>
                    <a:pt x="0" y="0"/>
                  </a:lnTo>
                  <a:close/>
                </a:path>
              </a:pathLst>
            </a:custGeom>
            <a:solidFill>
              <a:srgbClr val="EE2C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60"/>
            <p:cNvSpPr/>
            <p:nvPr/>
          </p:nvSpPr>
          <p:spPr bwMode="auto">
            <a:xfrm>
              <a:off x="10239376" y="4813300"/>
              <a:ext cx="6350" cy="6350"/>
            </a:xfrm>
            <a:custGeom>
              <a:avLst/>
              <a:gdLst>
                <a:gd name="T0" fmla="*/ 0 w 5"/>
                <a:gd name="T1" fmla="*/ 1 h 5"/>
                <a:gd name="T2" fmla="*/ 1 w 5"/>
                <a:gd name="T3" fmla="*/ 4 h 5"/>
                <a:gd name="T4" fmla="*/ 4 w 5"/>
                <a:gd name="T5" fmla="*/ 4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0" y="2"/>
                    <a:pt x="0" y="4"/>
                    <a:pt x="1" y="4"/>
                  </a:cubicBezTo>
                  <a:cubicBezTo>
                    <a:pt x="2" y="5"/>
                    <a:pt x="3" y="5"/>
                    <a:pt x="4" y="4"/>
                  </a:cubicBezTo>
                  <a:cubicBezTo>
                    <a:pt x="5" y="3"/>
                    <a:pt x="5" y="1"/>
                    <a:pt x="4" y="0"/>
                  </a:cubicBezTo>
                  <a:cubicBezTo>
                    <a:pt x="3" y="0"/>
                    <a:pt x="1" y="0"/>
                    <a:pt x="0" y="1"/>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61"/>
            <p:cNvSpPr/>
            <p:nvPr/>
          </p:nvSpPr>
          <p:spPr bwMode="auto">
            <a:xfrm>
              <a:off x="10240963" y="4797425"/>
              <a:ext cx="15875" cy="19050"/>
            </a:xfrm>
            <a:custGeom>
              <a:avLst/>
              <a:gdLst>
                <a:gd name="T0" fmla="*/ 1 w 12"/>
                <a:gd name="T1" fmla="*/ 14 h 15"/>
                <a:gd name="T2" fmla="*/ 2 w 12"/>
                <a:gd name="T3" fmla="*/ 14 h 15"/>
                <a:gd name="T4" fmla="*/ 4 w 12"/>
                <a:gd name="T5" fmla="*/ 14 h 15"/>
                <a:gd name="T6" fmla="*/ 12 w 12"/>
                <a:gd name="T7" fmla="*/ 3 h 15"/>
                <a:gd name="T8" fmla="*/ 12 w 12"/>
                <a:gd name="T9" fmla="*/ 1 h 15"/>
                <a:gd name="T10" fmla="*/ 11 w 12"/>
                <a:gd name="T11" fmla="*/ 0 h 15"/>
                <a:gd name="T12" fmla="*/ 9 w 12"/>
                <a:gd name="T13" fmla="*/ 1 h 15"/>
                <a:gd name="T14" fmla="*/ 1 w 12"/>
                <a:gd name="T15" fmla="*/ 12 h 15"/>
                <a:gd name="T16" fmla="*/ 1 w 12"/>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1" y="14"/>
                  </a:moveTo>
                  <a:cubicBezTo>
                    <a:pt x="2" y="14"/>
                    <a:pt x="2" y="14"/>
                    <a:pt x="2" y="14"/>
                  </a:cubicBezTo>
                  <a:cubicBezTo>
                    <a:pt x="2" y="15"/>
                    <a:pt x="3" y="15"/>
                    <a:pt x="4" y="14"/>
                  </a:cubicBezTo>
                  <a:cubicBezTo>
                    <a:pt x="12" y="3"/>
                    <a:pt x="12" y="3"/>
                    <a:pt x="12" y="3"/>
                  </a:cubicBezTo>
                  <a:cubicBezTo>
                    <a:pt x="12" y="2"/>
                    <a:pt x="12" y="1"/>
                    <a:pt x="12" y="1"/>
                  </a:cubicBezTo>
                  <a:cubicBezTo>
                    <a:pt x="11" y="0"/>
                    <a:pt x="11" y="0"/>
                    <a:pt x="11" y="0"/>
                  </a:cubicBezTo>
                  <a:cubicBezTo>
                    <a:pt x="10" y="0"/>
                    <a:pt x="9" y="0"/>
                    <a:pt x="9" y="1"/>
                  </a:cubicBezTo>
                  <a:cubicBezTo>
                    <a:pt x="1" y="12"/>
                    <a:pt x="1" y="12"/>
                    <a:pt x="1" y="12"/>
                  </a:cubicBezTo>
                  <a:cubicBezTo>
                    <a:pt x="0" y="13"/>
                    <a:pt x="1" y="14"/>
                    <a:pt x="1" y="14"/>
                  </a:cubicBezTo>
                  <a:close/>
                </a:path>
              </a:pathLst>
            </a:custGeom>
            <a:solidFill>
              <a:srgbClr val="2A2F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62"/>
            <p:cNvSpPr/>
            <p:nvPr/>
          </p:nvSpPr>
          <p:spPr bwMode="auto">
            <a:xfrm>
              <a:off x="10698163" y="3305175"/>
              <a:ext cx="0" cy="350838"/>
            </a:xfrm>
            <a:custGeom>
              <a:avLst/>
              <a:gdLst>
                <a:gd name="T0" fmla="*/ 0 h 221"/>
                <a:gd name="T1" fmla="*/ 221 h 221"/>
                <a:gd name="T2" fmla="*/ 0 h 221"/>
              </a:gdLst>
              <a:ahLst/>
              <a:cxnLst>
                <a:cxn ang="0">
                  <a:pos x="0" y="T0"/>
                </a:cxn>
                <a:cxn ang="0">
                  <a:pos x="0" y="T1"/>
                </a:cxn>
                <a:cxn ang="0">
                  <a:pos x="0" y="T2"/>
                </a:cxn>
              </a:cxnLst>
              <a:rect l="0" t="0" r="r" b="b"/>
              <a:pathLst>
                <a:path h="221">
                  <a:moveTo>
                    <a:pt x="0" y="0"/>
                  </a:moveTo>
                  <a:lnTo>
                    <a:pt x="0" y="221"/>
                  </a:lnTo>
                  <a:lnTo>
                    <a:pt x="0" y="0"/>
                  </a:lnTo>
                  <a:close/>
                </a:path>
              </a:pathLst>
            </a:custGeom>
            <a:solidFill>
              <a:srgbClr val="F9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Line 363"/>
            <p:cNvSpPr>
              <a:spLocks noChangeShapeType="1"/>
            </p:cNvSpPr>
            <p:nvPr/>
          </p:nvSpPr>
          <p:spPr bwMode="auto">
            <a:xfrm>
              <a:off x="10698163" y="3305175"/>
              <a:ext cx="0" cy="3508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64"/>
            <p:cNvSpPr/>
            <p:nvPr/>
          </p:nvSpPr>
          <p:spPr bwMode="auto">
            <a:xfrm>
              <a:off x="9031288" y="4811713"/>
              <a:ext cx="236538" cy="200025"/>
            </a:xfrm>
            <a:custGeom>
              <a:avLst/>
              <a:gdLst>
                <a:gd name="T0" fmla="*/ 171 w 180"/>
                <a:gd name="T1" fmla="*/ 91 h 153"/>
                <a:gd name="T2" fmla="*/ 146 w 180"/>
                <a:gd name="T3" fmla="*/ 85 h 153"/>
                <a:gd name="T4" fmla="*/ 95 w 180"/>
                <a:gd name="T5" fmla="*/ 10 h 153"/>
                <a:gd name="T6" fmla="*/ 10 w 180"/>
                <a:gd name="T7" fmla="*/ 59 h 153"/>
                <a:gd name="T8" fmla="*/ 59 w 180"/>
                <a:gd name="T9" fmla="*/ 144 h 153"/>
                <a:gd name="T10" fmla="*/ 141 w 180"/>
                <a:gd name="T11" fmla="*/ 105 h 153"/>
                <a:gd name="T12" fmla="*/ 166 w 180"/>
                <a:gd name="T13" fmla="*/ 112 h 153"/>
                <a:gd name="T14" fmla="*/ 179 w 180"/>
                <a:gd name="T15" fmla="*/ 104 h 153"/>
                <a:gd name="T16" fmla="*/ 171 w 180"/>
                <a:gd name="T17"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3">
                  <a:moveTo>
                    <a:pt x="171" y="91"/>
                  </a:moveTo>
                  <a:cubicBezTo>
                    <a:pt x="146" y="85"/>
                    <a:pt x="146" y="85"/>
                    <a:pt x="146" y="85"/>
                  </a:cubicBezTo>
                  <a:cubicBezTo>
                    <a:pt x="150" y="51"/>
                    <a:pt x="129" y="19"/>
                    <a:pt x="95" y="10"/>
                  </a:cubicBezTo>
                  <a:cubicBezTo>
                    <a:pt x="58" y="0"/>
                    <a:pt x="20" y="22"/>
                    <a:pt x="10" y="59"/>
                  </a:cubicBezTo>
                  <a:cubicBezTo>
                    <a:pt x="0" y="96"/>
                    <a:pt x="22" y="134"/>
                    <a:pt x="59" y="144"/>
                  </a:cubicBezTo>
                  <a:cubicBezTo>
                    <a:pt x="93" y="153"/>
                    <a:pt x="127" y="136"/>
                    <a:pt x="141" y="105"/>
                  </a:cubicBezTo>
                  <a:cubicBezTo>
                    <a:pt x="166" y="112"/>
                    <a:pt x="166" y="112"/>
                    <a:pt x="166" y="112"/>
                  </a:cubicBezTo>
                  <a:cubicBezTo>
                    <a:pt x="171" y="113"/>
                    <a:pt x="177" y="110"/>
                    <a:pt x="179" y="104"/>
                  </a:cubicBezTo>
                  <a:cubicBezTo>
                    <a:pt x="180" y="99"/>
                    <a:pt x="177" y="93"/>
                    <a:pt x="171" y="91"/>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65"/>
            <p:cNvSpPr/>
            <p:nvPr/>
          </p:nvSpPr>
          <p:spPr bwMode="auto">
            <a:xfrm>
              <a:off x="9055101" y="4835525"/>
              <a:ext cx="155575" cy="153988"/>
            </a:xfrm>
            <a:custGeom>
              <a:avLst/>
              <a:gdLst>
                <a:gd name="T0" fmla="*/ 110 w 118"/>
                <a:gd name="T1" fmla="*/ 73 h 118"/>
                <a:gd name="T2" fmla="*/ 45 w 118"/>
                <a:gd name="T3" fmla="*/ 110 h 118"/>
                <a:gd name="T4" fmla="*/ 8 w 118"/>
                <a:gd name="T5" fmla="*/ 45 h 118"/>
                <a:gd name="T6" fmla="*/ 73 w 118"/>
                <a:gd name="T7" fmla="*/ 8 h 118"/>
                <a:gd name="T8" fmla="*/ 110 w 118"/>
                <a:gd name="T9" fmla="*/ 73 h 118"/>
              </a:gdLst>
              <a:ahLst/>
              <a:cxnLst>
                <a:cxn ang="0">
                  <a:pos x="T0" y="T1"/>
                </a:cxn>
                <a:cxn ang="0">
                  <a:pos x="T2" y="T3"/>
                </a:cxn>
                <a:cxn ang="0">
                  <a:pos x="T4" y="T5"/>
                </a:cxn>
                <a:cxn ang="0">
                  <a:pos x="T6" y="T7"/>
                </a:cxn>
                <a:cxn ang="0">
                  <a:pos x="T8" y="T9"/>
                </a:cxn>
              </a:cxnLst>
              <a:rect l="0" t="0" r="r" b="b"/>
              <a:pathLst>
                <a:path w="118" h="118">
                  <a:moveTo>
                    <a:pt x="110" y="73"/>
                  </a:moveTo>
                  <a:cubicBezTo>
                    <a:pt x="103" y="101"/>
                    <a:pt x="74" y="118"/>
                    <a:pt x="45" y="110"/>
                  </a:cubicBezTo>
                  <a:cubicBezTo>
                    <a:pt x="17" y="103"/>
                    <a:pt x="0" y="74"/>
                    <a:pt x="8" y="45"/>
                  </a:cubicBezTo>
                  <a:cubicBezTo>
                    <a:pt x="15" y="17"/>
                    <a:pt x="44" y="0"/>
                    <a:pt x="73" y="8"/>
                  </a:cubicBezTo>
                  <a:cubicBezTo>
                    <a:pt x="101" y="15"/>
                    <a:pt x="118" y="44"/>
                    <a:pt x="110" y="73"/>
                  </a:cubicBezTo>
                  <a:close/>
                </a:path>
              </a:pathLst>
            </a:custGeom>
            <a:solidFill>
              <a:srgbClr val="6E3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66"/>
            <p:cNvSpPr/>
            <p:nvPr/>
          </p:nvSpPr>
          <p:spPr bwMode="auto">
            <a:xfrm>
              <a:off x="9121776" y="4916488"/>
              <a:ext cx="30163" cy="31750"/>
            </a:xfrm>
            <a:custGeom>
              <a:avLst/>
              <a:gdLst>
                <a:gd name="T0" fmla="*/ 23 w 24"/>
                <a:gd name="T1" fmla="*/ 15 h 24"/>
                <a:gd name="T2" fmla="*/ 9 w 24"/>
                <a:gd name="T3" fmla="*/ 22 h 24"/>
                <a:gd name="T4" fmla="*/ 2 w 24"/>
                <a:gd name="T5" fmla="*/ 9 h 24"/>
                <a:gd name="T6" fmla="*/ 15 w 24"/>
                <a:gd name="T7" fmla="*/ 2 h 24"/>
                <a:gd name="T8" fmla="*/ 23 w 24"/>
                <a:gd name="T9" fmla="*/ 15 h 24"/>
              </a:gdLst>
              <a:ahLst/>
              <a:cxnLst>
                <a:cxn ang="0">
                  <a:pos x="T0" y="T1"/>
                </a:cxn>
                <a:cxn ang="0">
                  <a:pos x="T2" y="T3"/>
                </a:cxn>
                <a:cxn ang="0">
                  <a:pos x="T4" y="T5"/>
                </a:cxn>
                <a:cxn ang="0">
                  <a:pos x="T6" y="T7"/>
                </a:cxn>
                <a:cxn ang="0">
                  <a:pos x="T8" y="T9"/>
                </a:cxn>
              </a:cxnLst>
              <a:rect l="0" t="0" r="r" b="b"/>
              <a:pathLst>
                <a:path w="24" h="24">
                  <a:moveTo>
                    <a:pt x="23" y="15"/>
                  </a:moveTo>
                  <a:cubicBezTo>
                    <a:pt x="21" y="21"/>
                    <a:pt x="15" y="24"/>
                    <a:pt x="9" y="22"/>
                  </a:cubicBezTo>
                  <a:cubicBezTo>
                    <a:pt x="4" y="21"/>
                    <a:pt x="0" y="15"/>
                    <a:pt x="2" y="9"/>
                  </a:cubicBezTo>
                  <a:cubicBezTo>
                    <a:pt x="3" y="3"/>
                    <a:pt x="9" y="0"/>
                    <a:pt x="15" y="2"/>
                  </a:cubicBezTo>
                  <a:cubicBezTo>
                    <a:pt x="21" y="3"/>
                    <a:pt x="24" y="9"/>
                    <a:pt x="23" y="15"/>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67"/>
            <p:cNvSpPr/>
            <p:nvPr/>
          </p:nvSpPr>
          <p:spPr bwMode="auto">
            <a:xfrm>
              <a:off x="9148763" y="4929188"/>
              <a:ext cx="11113" cy="12700"/>
            </a:xfrm>
            <a:custGeom>
              <a:avLst/>
              <a:gdLst>
                <a:gd name="T0" fmla="*/ 9 w 9"/>
                <a:gd name="T1" fmla="*/ 6 h 9"/>
                <a:gd name="T2" fmla="*/ 4 w 9"/>
                <a:gd name="T3" fmla="*/ 9 h 9"/>
                <a:gd name="T4" fmla="*/ 1 w 9"/>
                <a:gd name="T5" fmla="*/ 4 h 9"/>
                <a:gd name="T6" fmla="*/ 6 w 9"/>
                <a:gd name="T7" fmla="*/ 1 h 9"/>
                <a:gd name="T8" fmla="*/ 9 w 9"/>
                <a:gd name="T9" fmla="*/ 6 h 9"/>
              </a:gdLst>
              <a:ahLst/>
              <a:cxnLst>
                <a:cxn ang="0">
                  <a:pos x="T0" y="T1"/>
                </a:cxn>
                <a:cxn ang="0">
                  <a:pos x="T2" y="T3"/>
                </a:cxn>
                <a:cxn ang="0">
                  <a:pos x="T4" y="T5"/>
                </a:cxn>
                <a:cxn ang="0">
                  <a:pos x="T6" y="T7"/>
                </a:cxn>
                <a:cxn ang="0">
                  <a:pos x="T8" y="T9"/>
                </a:cxn>
              </a:cxnLst>
              <a:rect l="0" t="0" r="r" b="b"/>
              <a:pathLst>
                <a:path w="9" h="9">
                  <a:moveTo>
                    <a:pt x="9" y="6"/>
                  </a:moveTo>
                  <a:cubicBezTo>
                    <a:pt x="8" y="8"/>
                    <a:pt x="6" y="9"/>
                    <a:pt x="4" y="9"/>
                  </a:cubicBezTo>
                  <a:cubicBezTo>
                    <a:pt x="1" y="8"/>
                    <a:pt x="0" y="6"/>
                    <a:pt x="1" y="4"/>
                  </a:cubicBezTo>
                  <a:cubicBezTo>
                    <a:pt x="1" y="2"/>
                    <a:pt x="4" y="0"/>
                    <a:pt x="6" y="1"/>
                  </a:cubicBezTo>
                  <a:cubicBezTo>
                    <a:pt x="8" y="1"/>
                    <a:pt x="9" y="4"/>
                    <a:pt x="9" y="6"/>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68"/>
            <p:cNvSpPr/>
            <p:nvPr/>
          </p:nvSpPr>
          <p:spPr bwMode="auto">
            <a:xfrm>
              <a:off x="9158288" y="4919663"/>
              <a:ext cx="14288" cy="14288"/>
            </a:xfrm>
            <a:custGeom>
              <a:avLst/>
              <a:gdLst>
                <a:gd name="T0" fmla="*/ 10 w 10"/>
                <a:gd name="T1" fmla="*/ 7 h 11"/>
                <a:gd name="T2" fmla="*/ 4 w 10"/>
                <a:gd name="T3" fmla="*/ 10 h 11"/>
                <a:gd name="T4" fmla="*/ 1 w 10"/>
                <a:gd name="T5" fmla="*/ 4 h 11"/>
                <a:gd name="T6" fmla="*/ 6 w 10"/>
                <a:gd name="T7" fmla="*/ 1 h 11"/>
                <a:gd name="T8" fmla="*/ 10 w 10"/>
                <a:gd name="T9" fmla="*/ 7 h 11"/>
              </a:gdLst>
              <a:ahLst/>
              <a:cxnLst>
                <a:cxn ang="0">
                  <a:pos x="T0" y="T1"/>
                </a:cxn>
                <a:cxn ang="0">
                  <a:pos x="T2" y="T3"/>
                </a:cxn>
                <a:cxn ang="0">
                  <a:pos x="T4" y="T5"/>
                </a:cxn>
                <a:cxn ang="0">
                  <a:pos x="T6" y="T7"/>
                </a:cxn>
                <a:cxn ang="0">
                  <a:pos x="T8" y="T9"/>
                </a:cxn>
              </a:cxnLst>
              <a:rect l="0" t="0" r="r" b="b"/>
              <a:pathLst>
                <a:path w="10" h="11">
                  <a:moveTo>
                    <a:pt x="10" y="7"/>
                  </a:moveTo>
                  <a:cubicBezTo>
                    <a:pt x="9" y="9"/>
                    <a:pt x="6" y="11"/>
                    <a:pt x="4" y="10"/>
                  </a:cubicBezTo>
                  <a:cubicBezTo>
                    <a:pt x="2" y="9"/>
                    <a:pt x="0" y="7"/>
                    <a:pt x="1" y="4"/>
                  </a:cubicBezTo>
                  <a:cubicBezTo>
                    <a:pt x="1" y="2"/>
                    <a:pt x="4" y="0"/>
                    <a:pt x="6" y="1"/>
                  </a:cubicBezTo>
                  <a:cubicBezTo>
                    <a:pt x="9" y="2"/>
                    <a:pt x="10" y="4"/>
                    <a:pt x="10" y="7"/>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69"/>
            <p:cNvSpPr/>
            <p:nvPr/>
          </p:nvSpPr>
          <p:spPr bwMode="auto">
            <a:xfrm>
              <a:off x="9150351" y="4951413"/>
              <a:ext cx="15875" cy="14288"/>
            </a:xfrm>
            <a:custGeom>
              <a:avLst/>
              <a:gdLst>
                <a:gd name="T0" fmla="*/ 10 w 11"/>
                <a:gd name="T1" fmla="*/ 7 h 11"/>
                <a:gd name="T2" fmla="*/ 4 w 11"/>
                <a:gd name="T3" fmla="*/ 11 h 11"/>
                <a:gd name="T4" fmla="*/ 0 w 11"/>
                <a:gd name="T5" fmla="*/ 4 h 11"/>
                <a:gd name="T6" fmla="*/ 6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7" y="11"/>
                    <a:pt x="4" y="11"/>
                  </a:cubicBezTo>
                  <a:cubicBezTo>
                    <a:pt x="1" y="10"/>
                    <a:pt x="0" y="7"/>
                    <a:pt x="0" y="4"/>
                  </a:cubicBezTo>
                  <a:cubicBezTo>
                    <a:pt x="1" y="2"/>
                    <a:pt x="4" y="0"/>
                    <a:pt x="6" y="1"/>
                  </a:cubicBezTo>
                  <a:cubicBezTo>
                    <a:pt x="9" y="2"/>
                    <a:pt x="11" y="4"/>
                    <a:pt x="10" y="7"/>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70"/>
            <p:cNvSpPr/>
            <p:nvPr/>
          </p:nvSpPr>
          <p:spPr bwMode="auto">
            <a:xfrm>
              <a:off x="9131301" y="4960938"/>
              <a:ext cx="15875" cy="14288"/>
            </a:xfrm>
            <a:custGeom>
              <a:avLst/>
              <a:gdLst>
                <a:gd name="T0" fmla="*/ 11 w 12"/>
                <a:gd name="T1" fmla="*/ 7 h 11"/>
                <a:gd name="T2" fmla="*/ 4 w 12"/>
                <a:gd name="T3" fmla="*/ 11 h 11"/>
                <a:gd name="T4" fmla="*/ 1 w 12"/>
                <a:gd name="T5" fmla="*/ 4 h 11"/>
                <a:gd name="T6" fmla="*/ 7 w 12"/>
                <a:gd name="T7" fmla="*/ 0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1"/>
                  </a:cubicBezTo>
                  <a:cubicBezTo>
                    <a:pt x="2" y="10"/>
                    <a:pt x="0" y="7"/>
                    <a:pt x="1" y="4"/>
                  </a:cubicBezTo>
                  <a:cubicBezTo>
                    <a:pt x="1" y="1"/>
                    <a:pt x="4" y="0"/>
                    <a:pt x="7" y="0"/>
                  </a:cubicBezTo>
                  <a:cubicBezTo>
                    <a:pt x="10" y="1"/>
                    <a:pt x="12" y="4"/>
                    <a:pt x="11" y="7"/>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1"/>
            <p:cNvSpPr/>
            <p:nvPr/>
          </p:nvSpPr>
          <p:spPr bwMode="auto">
            <a:xfrm>
              <a:off x="9167813" y="4941888"/>
              <a:ext cx="9525" cy="7938"/>
            </a:xfrm>
            <a:custGeom>
              <a:avLst/>
              <a:gdLst>
                <a:gd name="T0" fmla="*/ 7 w 7"/>
                <a:gd name="T1" fmla="*/ 5 h 7"/>
                <a:gd name="T2" fmla="*/ 3 w 7"/>
                <a:gd name="T3" fmla="*/ 7 h 7"/>
                <a:gd name="T4" fmla="*/ 0 w 7"/>
                <a:gd name="T5" fmla="*/ 3 h 7"/>
                <a:gd name="T6" fmla="*/ 4 w 7"/>
                <a:gd name="T7" fmla="*/ 0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6" y="6"/>
                    <a:pt x="4" y="7"/>
                    <a:pt x="3" y="7"/>
                  </a:cubicBezTo>
                  <a:cubicBezTo>
                    <a:pt x="1" y="6"/>
                    <a:pt x="0" y="5"/>
                    <a:pt x="0" y="3"/>
                  </a:cubicBezTo>
                  <a:cubicBezTo>
                    <a:pt x="1" y="1"/>
                    <a:pt x="3" y="0"/>
                    <a:pt x="4" y="0"/>
                  </a:cubicBezTo>
                  <a:cubicBezTo>
                    <a:pt x="6" y="1"/>
                    <a:pt x="7" y="3"/>
                    <a:pt x="7" y="5"/>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72"/>
            <p:cNvSpPr/>
            <p:nvPr/>
          </p:nvSpPr>
          <p:spPr bwMode="auto">
            <a:xfrm>
              <a:off x="9115426" y="4943475"/>
              <a:ext cx="23813" cy="23813"/>
            </a:xfrm>
            <a:custGeom>
              <a:avLst/>
              <a:gdLst>
                <a:gd name="T0" fmla="*/ 17 w 18"/>
                <a:gd name="T1" fmla="*/ 11 h 18"/>
                <a:gd name="T2" fmla="*/ 7 w 18"/>
                <a:gd name="T3" fmla="*/ 17 h 18"/>
                <a:gd name="T4" fmla="*/ 1 w 18"/>
                <a:gd name="T5" fmla="*/ 7 h 18"/>
                <a:gd name="T6" fmla="*/ 11 w 18"/>
                <a:gd name="T7" fmla="*/ 1 h 18"/>
                <a:gd name="T8" fmla="*/ 17 w 18"/>
                <a:gd name="T9" fmla="*/ 11 h 18"/>
              </a:gdLst>
              <a:ahLst/>
              <a:cxnLst>
                <a:cxn ang="0">
                  <a:pos x="T0" y="T1"/>
                </a:cxn>
                <a:cxn ang="0">
                  <a:pos x="T2" y="T3"/>
                </a:cxn>
                <a:cxn ang="0">
                  <a:pos x="T4" y="T5"/>
                </a:cxn>
                <a:cxn ang="0">
                  <a:pos x="T6" y="T7"/>
                </a:cxn>
                <a:cxn ang="0">
                  <a:pos x="T8" y="T9"/>
                </a:cxn>
              </a:cxnLst>
              <a:rect l="0" t="0" r="r" b="b"/>
              <a:pathLst>
                <a:path w="18" h="18">
                  <a:moveTo>
                    <a:pt x="17" y="11"/>
                  </a:moveTo>
                  <a:cubicBezTo>
                    <a:pt x="16" y="16"/>
                    <a:pt x="11" y="18"/>
                    <a:pt x="7" y="17"/>
                  </a:cubicBezTo>
                  <a:cubicBezTo>
                    <a:pt x="2" y="16"/>
                    <a:pt x="0" y="11"/>
                    <a:pt x="1" y="7"/>
                  </a:cubicBezTo>
                  <a:cubicBezTo>
                    <a:pt x="2" y="2"/>
                    <a:pt x="7" y="0"/>
                    <a:pt x="11" y="1"/>
                  </a:cubicBezTo>
                  <a:cubicBezTo>
                    <a:pt x="16" y="2"/>
                    <a:pt x="18" y="7"/>
                    <a:pt x="17" y="11"/>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73"/>
            <p:cNvSpPr/>
            <p:nvPr/>
          </p:nvSpPr>
          <p:spPr bwMode="auto">
            <a:xfrm>
              <a:off x="9136063" y="4949825"/>
              <a:ext cx="9525" cy="9525"/>
            </a:xfrm>
            <a:custGeom>
              <a:avLst/>
              <a:gdLst>
                <a:gd name="T0" fmla="*/ 8 w 8"/>
                <a:gd name="T1" fmla="*/ 4 h 7"/>
                <a:gd name="T2" fmla="*/ 3 w 8"/>
                <a:gd name="T3" fmla="*/ 7 h 7"/>
                <a:gd name="T4" fmla="*/ 1 w 8"/>
                <a:gd name="T5" fmla="*/ 3 h 7"/>
                <a:gd name="T6" fmla="*/ 5 w 8"/>
                <a:gd name="T7" fmla="*/ 0 h 7"/>
                <a:gd name="T8" fmla="*/ 8 w 8"/>
                <a:gd name="T9" fmla="*/ 4 h 7"/>
              </a:gdLst>
              <a:ahLst/>
              <a:cxnLst>
                <a:cxn ang="0">
                  <a:pos x="T0" y="T1"/>
                </a:cxn>
                <a:cxn ang="0">
                  <a:pos x="T2" y="T3"/>
                </a:cxn>
                <a:cxn ang="0">
                  <a:pos x="T4" y="T5"/>
                </a:cxn>
                <a:cxn ang="0">
                  <a:pos x="T6" y="T7"/>
                </a:cxn>
                <a:cxn ang="0">
                  <a:pos x="T8" y="T9"/>
                </a:cxn>
              </a:cxnLst>
              <a:rect l="0" t="0" r="r" b="b"/>
              <a:pathLst>
                <a:path w="8" h="7">
                  <a:moveTo>
                    <a:pt x="8" y="4"/>
                  </a:moveTo>
                  <a:cubicBezTo>
                    <a:pt x="7" y="6"/>
                    <a:pt x="5" y="7"/>
                    <a:pt x="3" y="7"/>
                  </a:cubicBezTo>
                  <a:cubicBezTo>
                    <a:pt x="1" y="6"/>
                    <a:pt x="0" y="4"/>
                    <a:pt x="1" y="3"/>
                  </a:cubicBezTo>
                  <a:cubicBezTo>
                    <a:pt x="1" y="1"/>
                    <a:pt x="3" y="0"/>
                    <a:pt x="5" y="0"/>
                  </a:cubicBezTo>
                  <a:cubicBezTo>
                    <a:pt x="7" y="1"/>
                    <a:pt x="8" y="3"/>
                    <a:pt x="8" y="4"/>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74"/>
            <p:cNvSpPr/>
            <p:nvPr/>
          </p:nvSpPr>
          <p:spPr bwMode="auto">
            <a:xfrm>
              <a:off x="10104438" y="4332288"/>
              <a:ext cx="204788" cy="219075"/>
            </a:xfrm>
            <a:custGeom>
              <a:avLst/>
              <a:gdLst>
                <a:gd name="T0" fmla="*/ 127 w 156"/>
                <a:gd name="T1" fmla="*/ 6 h 167"/>
                <a:gd name="T2" fmla="*/ 112 w 156"/>
                <a:gd name="T3" fmla="*/ 27 h 167"/>
                <a:gd name="T4" fmla="*/ 23 w 156"/>
                <a:gd name="T5" fmla="*/ 47 h 167"/>
                <a:gd name="T6" fmla="*/ 38 w 156"/>
                <a:gd name="T7" fmla="*/ 144 h 167"/>
                <a:gd name="T8" fmla="*/ 135 w 156"/>
                <a:gd name="T9" fmla="*/ 129 h 167"/>
                <a:gd name="T10" fmla="*/ 129 w 156"/>
                <a:gd name="T11" fmla="*/ 39 h 167"/>
                <a:gd name="T12" fmla="*/ 144 w 156"/>
                <a:gd name="T13" fmla="*/ 19 h 167"/>
                <a:gd name="T14" fmla="*/ 142 w 156"/>
                <a:gd name="T15" fmla="*/ 4 h 167"/>
                <a:gd name="T16" fmla="*/ 127 w 156"/>
                <a:gd name="T17"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7">
                  <a:moveTo>
                    <a:pt x="127" y="6"/>
                  </a:moveTo>
                  <a:cubicBezTo>
                    <a:pt x="112" y="27"/>
                    <a:pt x="112" y="27"/>
                    <a:pt x="112" y="27"/>
                  </a:cubicBezTo>
                  <a:cubicBezTo>
                    <a:pt x="82" y="11"/>
                    <a:pt x="44" y="19"/>
                    <a:pt x="23" y="47"/>
                  </a:cubicBezTo>
                  <a:cubicBezTo>
                    <a:pt x="0" y="78"/>
                    <a:pt x="7" y="121"/>
                    <a:pt x="38" y="144"/>
                  </a:cubicBezTo>
                  <a:cubicBezTo>
                    <a:pt x="69" y="167"/>
                    <a:pt x="112" y="160"/>
                    <a:pt x="135" y="129"/>
                  </a:cubicBezTo>
                  <a:cubicBezTo>
                    <a:pt x="156" y="102"/>
                    <a:pt x="152" y="63"/>
                    <a:pt x="129" y="39"/>
                  </a:cubicBezTo>
                  <a:cubicBezTo>
                    <a:pt x="144" y="19"/>
                    <a:pt x="144" y="19"/>
                    <a:pt x="144" y="19"/>
                  </a:cubicBezTo>
                  <a:cubicBezTo>
                    <a:pt x="148" y="14"/>
                    <a:pt x="147" y="7"/>
                    <a:pt x="142" y="4"/>
                  </a:cubicBezTo>
                  <a:cubicBezTo>
                    <a:pt x="137" y="0"/>
                    <a:pt x="131" y="1"/>
                    <a:pt x="12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75"/>
            <p:cNvSpPr/>
            <p:nvPr/>
          </p:nvSpPr>
          <p:spPr bwMode="auto">
            <a:xfrm>
              <a:off x="10129838" y="4368800"/>
              <a:ext cx="157163" cy="157163"/>
            </a:xfrm>
            <a:custGeom>
              <a:avLst/>
              <a:gdLst>
                <a:gd name="T0" fmla="*/ 92 w 120"/>
                <a:gd name="T1" fmla="*/ 17 h 120"/>
                <a:gd name="T2" fmla="*/ 103 w 120"/>
                <a:gd name="T3" fmla="*/ 92 h 120"/>
                <a:gd name="T4" fmla="*/ 29 w 120"/>
                <a:gd name="T5" fmla="*/ 103 h 120"/>
                <a:gd name="T6" fmla="*/ 18 w 120"/>
                <a:gd name="T7" fmla="*/ 29 h 120"/>
                <a:gd name="T8" fmla="*/ 92 w 120"/>
                <a:gd name="T9" fmla="*/ 17 h 120"/>
              </a:gdLst>
              <a:ahLst/>
              <a:cxnLst>
                <a:cxn ang="0">
                  <a:pos x="T0" y="T1"/>
                </a:cxn>
                <a:cxn ang="0">
                  <a:pos x="T2" y="T3"/>
                </a:cxn>
                <a:cxn ang="0">
                  <a:pos x="T4" y="T5"/>
                </a:cxn>
                <a:cxn ang="0">
                  <a:pos x="T6" y="T7"/>
                </a:cxn>
                <a:cxn ang="0">
                  <a:pos x="T8" y="T9"/>
                </a:cxn>
              </a:cxnLst>
              <a:rect l="0" t="0" r="r" b="b"/>
              <a:pathLst>
                <a:path w="120" h="120">
                  <a:moveTo>
                    <a:pt x="92" y="17"/>
                  </a:moveTo>
                  <a:cubicBezTo>
                    <a:pt x="115" y="35"/>
                    <a:pt x="120" y="68"/>
                    <a:pt x="103" y="92"/>
                  </a:cubicBezTo>
                  <a:cubicBezTo>
                    <a:pt x="85" y="115"/>
                    <a:pt x="52" y="120"/>
                    <a:pt x="29" y="103"/>
                  </a:cubicBezTo>
                  <a:cubicBezTo>
                    <a:pt x="5" y="85"/>
                    <a:pt x="0" y="52"/>
                    <a:pt x="18" y="29"/>
                  </a:cubicBezTo>
                  <a:cubicBezTo>
                    <a:pt x="35" y="5"/>
                    <a:pt x="68" y="0"/>
                    <a:pt x="92" y="17"/>
                  </a:cubicBezTo>
                  <a:close/>
                </a:path>
              </a:pathLst>
            </a:custGeom>
            <a:solidFill>
              <a:srgbClr val="6E3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76"/>
            <p:cNvSpPr/>
            <p:nvPr/>
          </p:nvSpPr>
          <p:spPr bwMode="auto">
            <a:xfrm>
              <a:off x="10212388" y="4433888"/>
              <a:ext cx="33338" cy="33338"/>
            </a:xfrm>
            <a:custGeom>
              <a:avLst/>
              <a:gdLst>
                <a:gd name="T0" fmla="*/ 19 w 25"/>
                <a:gd name="T1" fmla="*/ 4 h 25"/>
                <a:gd name="T2" fmla="*/ 21 w 25"/>
                <a:gd name="T3" fmla="*/ 19 h 25"/>
                <a:gd name="T4" fmla="*/ 6 w 25"/>
                <a:gd name="T5" fmla="*/ 21 h 25"/>
                <a:gd name="T6" fmla="*/ 4 w 25"/>
                <a:gd name="T7" fmla="*/ 6 h 25"/>
                <a:gd name="T8" fmla="*/ 19 w 25"/>
                <a:gd name="T9" fmla="*/ 4 h 25"/>
              </a:gdLst>
              <a:ahLst/>
              <a:cxnLst>
                <a:cxn ang="0">
                  <a:pos x="T0" y="T1"/>
                </a:cxn>
                <a:cxn ang="0">
                  <a:pos x="T2" y="T3"/>
                </a:cxn>
                <a:cxn ang="0">
                  <a:pos x="T4" y="T5"/>
                </a:cxn>
                <a:cxn ang="0">
                  <a:pos x="T6" y="T7"/>
                </a:cxn>
                <a:cxn ang="0">
                  <a:pos x="T8" y="T9"/>
                </a:cxn>
              </a:cxnLst>
              <a:rect l="0" t="0" r="r" b="b"/>
              <a:pathLst>
                <a:path w="25" h="25">
                  <a:moveTo>
                    <a:pt x="19" y="4"/>
                  </a:moveTo>
                  <a:cubicBezTo>
                    <a:pt x="24" y="8"/>
                    <a:pt x="25" y="14"/>
                    <a:pt x="21" y="19"/>
                  </a:cubicBezTo>
                  <a:cubicBezTo>
                    <a:pt x="18" y="24"/>
                    <a:pt x="11" y="25"/>
                    <a:pt x="6" y="21"/>
                  </a:cubicBezTo>
                  <a:cubicBezTo>
                    <a:pt x="1" y="18"/>
                    <a:pt x="0" y="11"/>
                    <a:pt x="4" y="6"/>
                  </a:cubicBezTo>
                  <a:cubicBezTo>
                    <a:pt x="7" y="1"/>
                    <a:pt x="14" y="0"/>
                    <a:pt x="19" y="4"/>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77"/>
            <p:cNvSpPr/>
            <p:nvPr/>
          </p:nvSpPr>
          <p:spPr bwMode="auto">
            <a:xfrm>
              <a:off x="10231438" y="4429125"/>
              <a:ext cx="14288" cy="12700"/>
            </a:xfrm>
            <a:custGeom>
              <a:avLst/>
              <a:gdLst>
                <a:gd name="T0" fmla="*/ 7 w 10"/>
                <a:gd name="T1" fmla="*/ 2 h 10"/>
                <a:gd name="T2" fmla="*/ 8 w 10"/>
                <a:gd name="T3" fmla="*/ 8 h 10"/>
                <a:gd name="T4" fmla="*/ 3 w 10"/>
                <a:gd name="T5" fmla="*/ 8 h 10"/>
                <a:gd name="T6" fmla="*/ 2 w 10"/>
                <a:gd name="T7" fmla="*/ 3 h 10"/>
                <a:gd name="T8" fmla="*/ 7 w 10"/>
                <a:gd name="T9" fmla="*/ 2 h 10"/>
              </a:gdLst>
              <a:ahLst/>
              <a:cxnLst>
                <a:cxn ang="0">
                  <a:pos x="T0" y="T1"/>
                </a:cxn>
                <a:cxn ang="0">
                  <a:pos x="T2" y="T3"/>
                </a:cxn>
                <a:cxn ang="0">
                  <a:pos x="T4" y="T5"/>
                </a:cxn>
                <a:cxn ang="0">
                  <a:pos x="T6" y="T7"/>
                </a:cxn>
                <a:cxn ang="0">
                  <a:pos x="T8" y="T9"/>
                </a:cxn>
              </a:cxnLst>
              <a:rect l="0" t="0" r="r" b="b"/>
              <a:pathLst>
                <a:path w="10" h="10">
                  <a:moveTo>
                    <a:pt x="7" y="2"/>
                  </a:moveTo>
                  <a:cubicBezTo>
                    <a:pt x="9" y="3"/>
                    <a:pt x="10" y="6"/>
                    <a:pt x="8" y="8"/>
                  </a:cubicBezTo>
                  <a:cubicBezTo>
                    <a:pt x="7" y="9"/>
                    <a:pt x="4" y="10"/>
                    <a:pt x="3" y="8"/>
                  </a:cubicBezTo>
                  <a:cubicBezTo>
                    <a:pt x="1" y="7"/>
                    <a:pt x="0" y="5"/>
                    <a:pt x="2" y="3"/>
                  </a:cubicBezTo>
                  <a:cubicBezTo>
                    <a:pt x="3" y="1"/>
                    <a:pt x="6" y="0"/>
                    <a:pt x="7" y="2"/>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78"/>
            <p:cNvSpPr/>
            <p:nvPr/>
          </p:nvSpPr>
          <p:spPr bwMode="auto">
            <a:xfrm>
              <a:off x="10228263" y="4416425"/>
              <a:ext cx="12700" cy="12700"/>
            </a:xfrm>
            <a:custGeom>
              <a:avLst/>
              <a:gdLst>
                <a:gd name="T0" fmla="*/ 8 w 10"/>
                <a:gd name="T1" fmla="*/ 1 h 10"/>
                <a:gd name="T2" fmla="*/ 9 w 10"/>
                <a:gd name="T3" fmla="*/ 8 h 10"/>
                <a:gd name="T4" fmla="*/ 2 w 10"/>
                <a:gd name="T5" fmla="*/ 9 h 10"/>
                <a:gd name="T6" fmla="*/ 1 w 10"/>
                <a:gd name="T7" fmla="*/ 2 h 10"/>
                <a:gd name="T8" fmla="*/ 8 w 10"/>
                <a:gd name="T9" fmla="*/ 1 h 10"/>
              </a:gdLst>
              <a:ahLst/>
              <a:cxnLst>
                <a:cxn ang="0">
                  <a:pos x="T0" y="T1"/>
                </a:cxn>
                <a:cxn ang="0">
                  <a:pos x="T2" y="T3"/>
                </a:cxn>
                <a:cxn ang="0">
                  <a:pos x="T4" y="T5"/>
                </a:cxn>
                <a:cxn ang="0">
                  <a:pos x="T6" y="T7"/>
                </a:cxn>
                <a:cxn ang="0">
                  <a:pos x="T8" y="T9"/>
                </a:cxn>
              </a:cxnLst>
              <a:rect l="0" t="0" r="r" b="b"/>
              <a:pathLst>
                <a:path w="10" h="10">
                  <a:moveTo>
                    <a:pt x="8" y="1"/>
                  </a:moveTo>
                  <a:cubicBezTo>
                    <a:pt x="10" y="3"/>
                    <a:pt x="10" y="6"/>
                    <a:pt x="9" y="8"/>
                  </a:cubicBezTo>
                  <a:cubicBezTo>
                    <a:pt x="7" y="10"/>
                    <a:pt x="4" y="10"/>
                    <a:pt x="2" y="9"/>
                  </a:cubicBezTo>
                  <a:cubicBezTo>
                    <a:pt x="0" y="7"/>
                    <a:pt x="0" y="4"/>
                    <a:pt x="1" y="2"/>
                  </a:cubicBezTo>
                  <a:cubicBezTo>
                    <a:pt x="3" y="0"/>
                    <a:pt x="6" y="0"/>
                    <a:pt x="8" y="1"/>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79"/>
            <p:cNvSpPr/>
            <p:nvPr/>
          </p:nvSpPr>
          <p:spPr bwMode="auto">
            <a:xfrm>
              <a:off x="10253663" y="4433888"/>
              <a:ext cx="14288" cy="14288"/>
            </a:xfrm>
            <a:custGeom>
              <a:avLst/>
              <a:gdLst>
                <a:gd name="T0" fmla="*/ 9 w 11"/>
                <a:gd name="T1" fmla="*/ 1 h 11"/>
                <a:gd name="T2" fmla="*/ 10 w 11"/>
                <a:gd name="T3" fmla="*/ 8 h 11"/>
                <a:gd name="T4" fmla="*/ 3 w 11"/>
                <a:gd name="T5" fmla="*/ 9 h 11"/>
                <a:gd name="T6" fmla="*/ 2 w 11"/>
                <a:gd name="T7" fmla="*/ 2 h 11"/>
                <a:gd name="T8" fmla="*/ 9 w 11"/>
                <a:gd name="T9" fmla="*/ 1 h 11"/>
              </a:gdLst>
              <a:ahLst/>
              <a:cxnLst>
                <a:cxn ang="0">
                  <a:pos x="T0" y="T1"/>
                </a:cxn>
                <a:cxn ang="0">
                  <a:pos x="T2" y="T3"/>
                </a:cxn>
                <a:cxn ang="0">
                  <a:pos x="T4" y="T5"/>
                </a:cxn>
                <a:cxn ang="0">
                  <a:pos x="T6" y="T7"/>
                </a:cxn>
                <a:cxn ang="0">
                  <a:pos x="T8" y="T9"/>
                </a:cxn>
              </a:cxnLst>
              <a:rect l="0" t="0" r="r" b="b"/>
              <a:pathLst>
                <a:path w="11" h="11">
                  <a:moveTo>
                    <a:pt x="9" y="1"/>
                  </a:moveTo>
                  <a:cubicBezTo>
                    <a:pt x="11" y="3"/>
                    <a:pt x="11" y="6"/>
                    <a:pt x="10" y="8"/>
                  </a:cubicBezTo>
                  <a:cubicBezTo>
                    <a:pt x="8" y="11"/>
                    <a:pt x="5" y="11"/>
                    <a:pt x="3" y="9"/>
                  </a:cubicBezTo>
                  <a:cubicBezTo>
                    <a:pt x="0" y="8"/>
                    <a:pt x="0" y="5"/>
                    <a:pt x="2" y="2"/>
                  </a:cubicBezTo>
                  <a:cubicBezTo>
                    <a:pt x="3" y="0"/>
                    <a:pt x="6" y="0"/>
                    <a:pt x="9" y="1"/>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80"/>
            <p:cNvSpPr/>
            <p:nvPr/>
          </p:nvSpPr>
          <p:spPr bwMode="auto">
            <a:xfrm>
              <a:off x="10255251" y="4454525"/>
              <a:ext cx="14288" cy="15875"/>
            </a:xfrm>
            <a:custGeom>
              <a:avLst/>
              <a:gdLst>
                <a:gd name="T0" fmla="*/ 9 w 11"/>
                <a:gd name="T1" fmla="*/ 2 h 12"/>
                <a:gd name="T2" fmla="*/ 10 w 11"/>
                <a:gd name="T3" fmla="*/ 9 h 12"/>
                <a:gd name="T4" fmla="*/ 2 w 11"/>
                <a:gd name="T5" fmla="*/ 11 h 12"/>
                <a:gd name="T6" fmla="*/ 1 w 11"/>
                <a:gd name="T7" fmla="*/ 3 h 12"/>
                <a:gd name="T8" fmla="*/ 9 w 11"/>
                <a:gd name="T9" fmla="*/ 2 h 12"/>
              </a:gdLst>
              <a:ahLst/>
              <a:cxnLst>
                <a:cxn ang="0">
                  <a:pos x="T0" y="T1"/>
                </a:cxn>
                <a:cxn ang="0">
                  <a:pos x="T2" y="T3"/>
                </a:cxn>
                <a:cxn ang="0">
                  <a:pos x="T4" y="T5"/>
                </a:cxn>
                <a:cxn ang="0">
                  <a:pos x="T6" y="T7"/>
                </a:cxn>
                <a:cxn ang="0">
                  <a:pos x="T8" y="T9"/>
                </a:cxn>
              </a:cxnLst>
              <a:rect l="0" t="0" r="r" b="b"/>
              <a:pathLst>
                <a:path w="11" h="12">
                  <a:moveTo>
                    <a:pt x="9" y="2"/>
                  </a:moveTo>
                  <a:cubicBezTo>
                    <a:pt x="11" y="4"/>
                    <a:pt x="11" y="7"/>
                    <a:pt x="10" y="9"/>
                  </a:cubicBezTo>
                  <a:cubicBezTo>
                    <a:pt x="8" y="12"/>
                    <a:pt x="5" y="12"/>
                    <a:pt x="2" y="11"/>
                  </a:cubicBezTo>
                  <a:cubicBezTo>
                    <a:pt x="0" y="9"/>
                    <a:pt x="0" y="6"/>
                    <a:pt x="1" y="3"/>
                  </a:cubicBezTo>
                  <a:cubicBezTo>
                    <a:pt x="3" y="1"/>
                    <a:pt x="6" y="0"/>
                    <a:pt x="9" y="2"/>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81"/>
            <p:cNvSpPr/>
            <p:nvPr/>
          </p:nvSpPr>
          <p:spPr bwMode="auto">
            <a:xfrm>
              <a:off x="10250488" y="4418013"/>
              <a:ext cx="9525" cy="9525"/>
            </a:xfrm>
            <a:custGeom>
              <a:avLst/>
              <a:gdLst>
                <a:gd name="T0" fmla="*/ 5 w 7"/>
                <a:gd name="T1" fmla="*/ 2 h 8"/>
                <a:gd name="T2" fmla="*/ 6 w 7"/>
                <a:gd name="T3" fmla="*/ 6 h 8"/>
                <a:gd name="T4" fmla="*/ 1 w 7"/>
                <a:gd name="T5" fmla="*/ 7 h 8"/>
                <a:gd name="T6" fmla="*/ 1 w 7"/>
                <a:gd name="T7" fmla="*/ 2 h 8"/>
                <a:gd name="T8" fmla="*/ 5 w 7"/>
                <a:gd name="T9" fmla="*/ 2 h 8"/>
              </a:gdLst>
              <a:ahLst/>
              <a:cxnLst>
                <a:cxn ang="0">
                  <a:pos x="T0" y="T1"/>
                </a:cxn>
                <a:cxn ang="0">
                  <a:pos x="T2" y="T3"/>
                </a:cxn>
                <a:cxn ang="0">
                  <a:pos x="T4" y="T5"/>
                </a:cxn>
                <a:cxn ang="0">
                  <a:pos x="T6" y="T7"/>
                </a:cxn>
                <a:cxn ang="0">
                  <a:pos x="T8" y="T9"/>
                </a:cxn>
              </a:cxnLst>
              <a:rect l="0" t="0" r="r" b="b"/>
              <a:pathLst>
                <a:path w="7" h="8">
                  <a:moveTo>
                    <a:pt x="5" y="2"/>
                  </a:moveTo>
                  <a:cubicBezTo>
                    <a:pt x="7" y="3"/>
                    <a:pt x="7" y="5"/>
                    <a:pt x="6" y="6"/>
                  </a:cubicBezTo>
                  <a:cubicBezTo>
                    <a:pt x="5" y="8"/>
                    <a:pt x="3" y="8"/>
                    <a:pt x="1" y="7"/>
                  </a:cubicBezTo>
                  <a:cubicBezTo>
                    <a:pt x="0" y="6"/>
                    <a:pt x="0" y="4"/>
                    <a:pt x="1" y="2"/>
                  </a:cubicBezTo>
                  <a:cubicBezTo>
                    <a:pt x="2" y="1"/>
                    <a:pt x="4" y="0"/>
                    <a:pt x="5" y="2"/>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82"/>
            <p:cNvSpPr/>
            <p:nvPr/>
          </p:nvSpPr>
          <p:spPr bwMode="auto">
            <a:xfrm>
              <a:off x="10234613" y="4456113"/>
              <a:ext cx="25400" cy="25400"/>
            </a:xfrm>
            <a:custGeom>
              <a:avLst/>
              <a:gdLst>
                <a:gd name="T0" fmla="*/ 14 w 19"/>
                <a:gd name="T1" fmla="*/ 3 h 20"/>
                <a:gd name="T2" fmla="*/ 16 w 19"/>
                <a:gd name="T3" fmla="*/ 15 h 20"/>
                <a:gd name="T4" fmla="*/ 5 w 19"/>
                <a:gd name="T5" fmla="*/ 17 h 20"/>
                <a:gd name="T6" fmla="*/ 3 w 19"/>
                <a:gd name="T7" fmla="*/ 5 h 20"/>
                <a:gd name="T8" fmla="*/ 14 w 19"/>
                <a:gd name="T9" fmla="*/ 3 h 20"/>
              </a:gdLst>
              <a:ahLst/>
              <a:cxnLst>
                <a:cxn ang="0">
                  <a:pos x="T0" y="T1"/>
                </a:cxn>
                <a:cxn ang="0">
                  <a:pos x="T2" y="T3"/>
                </a:cxn>
                <a:cxn ang="0">
                  <a:pos x="T4" y="T5"/>
                </a:cxn>
                <a:cxn ang="0">
                  <a:pos x="T6" y="T7"/>
                </a:cxn>
                <a:cxn ang="0">
                  <a:pos x="T8" y="T9"/>
                </a:cxn>
              </a:cxnLst>
              <a:rect l="0" t="0" r="r" b="b"/>
              <a:pathLst>
                <a:path w="19" h="20">
                  <a:moveTo>
                    <a:pt x="14" y="3"/>
                  </a:moveTo>
                  <a:cubicBezTo>
                    <a:pt x="18" y="6"/>
                    <a:pt x="19" y="11"/>
                    <a:pt x="16" y="15"/>
                  </a:cubicBezTo>
                  <a:cubicBezTo>
                    <a:pt x="14" y="19"/>
                    <a:pt x="8" y="20"/>
                    <a:pt x="5" y="17"/>
                  </a:cubicBezTo>
                  <a:cubicBezTo>
                    <a:pt x="1" y="14"/>
                    <a:pt x="0" y="9"/>
                    <a:pt x="3" y="5"/>
                  </a:cubicBezTo>
                  <a:cubicBezTo>
                    <a:pt x="6" y="1"/>
                    <a:pt x="11" y="0"/>
                    <a:pt x="14" y="3"/>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83"/>
            <p:cNvSpPr/>
            <p:nvPr/>
          </p:nvSpPr>
          <p:spPr bwMode="auto">
            <a:xfrm>
              <a:off x="10245726" y="4449763"/>
              <a:ext cx="11113" cy="11113"/>
            </a:xfrm>
            <a:custGeom>
              <a:avLst/>
              <a:gdLst>
                <a:gd name="T0" fmla="*/ 6 w 8"/>
                <a:gd name="T1" fmla="*/ 2 h 8"/>
                <a:gd name="T2" fmla="*/ 7 w 8"/>
                <a:gd name="T3" fmla="*/ 7 h 8"/>
                <a:gd name="T4" fmla="*/ 2 w 8"/>
                <a:gd name="T5" fmla="*/ 7 h 8"/>
                <a:gd name="T6" fmla="*/ 1 w 8"/>
                <a:gd name="T7" fmla="*/ 2 h 8"/>
                <a:gd name="T8" fmla="*/ 6 w 8"/>
                <a:gd name="T9" fmla="*/ 2 h 8"/>
              </a:gdLst>
              <a:ahLst/>
              <a:cxnLst>
                <a:cxn ang="0">
                  <a:pos x="T0" y="T1"/>
                </a:cxn>
                <a:cxn ang="0">
                  <a:pos x="T2" y="T3"/>
                </a:cxn>
                <a:cxn ang="0">
                  <a:pos x="T4" y="T5"/>
                </a:cxn>
                <a:cxn ang="0">
                  <a:pos x="T6" y="T7"/>
                </a:cxn>
                <a:cxn ang="0">
                  <a:pos x="T8" y="T9"/>
                </a:cxn>
              </a:cxnLst>
              <a:rect l="0" t="0" r="r" b="b"/>
              <a:pathLst>
                <a:path w="8" h="8">
                  <a:moveTo>
                    <a:pt x="6" y="2"/>
                  </a:moveTo>
                  <a:cubicBezTo>
                    <a:pt x="7" y="3"/>
                    <a:pt x="8" y="5"/>
                    <a:pt x="7" y="7"/>
                  </a:cubicBezTo>
                  <a:cubicBezTo>
                    <a:pt x="5" y="8"/>
                    <a:pt x="3" y="8"/>
                    <a:pt x="2" y="7"/>
                  </a:cubicBezTo>
                  <a:cubicBezTo>
                    <a:pt x="0" y="6"/>
                    <a:pt x="0" y="4"/>
                    <a:pt x="1" y="2"/>
                  </a:cubicBezTo>
                  <a:cubicBezTo>
                    <a:pt x="2" y="1"/>
                    <a:pt x="4" y="0"/>
                    <a:pt x="6" y="2"/>
                  </a:cubicBezTo>
                  <a:close/>
                </a:path>
              </a:pathLst>
            </a:custGeom>
            <a:solidFill>
              <a:srgbClr val="99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Rectangle 384"/>
            <p:cNvSpPr>
              <a:spLocks noChangeArrowheads="1"/>
            </p:cNvSpPr>
            <p:nvPr/>
          </p:nvSpPr>
          <p:spPr bwMode="auto">
            <a:xfrm>
              <a:off x="9693276" y="3305175"/>
              <a:ext cx="4763" cy="350838"/>
            </a:xfrm>
            <a:prstGeom prst="rect">
              <a:avLst/>
            </a:prstGeom>
            <a:solidFill>
              <a:srgbClr val="7F4B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3" name="Freeform 385"/>
            <p:cNvSpPr/>
            <p:nvPr/>
          </p:nvSpPr>
          <p:spPr bwMode="auto">
            <a:xfrm>
              <a:off x="9693276" y="3305175"/>
              <a:ext cx="4763" cy="350838"/>
            </a:xfrm>
            <a:custGeom>
              <a:avLst/>
              <a:gdLst>
                <a:gd name="T0" fmla="*/ 0 w 3"/>
                <a:gd name="T1" fmla="*/ 0 h 221"/>
                <a:gd name="T2" fmla="*/ 0 w 3"/>
                <a:gd name="T3" fmla="*/ 221 h 221"/>
                <a:gd name="T4" fmla="*/ 3 w 3"/>
                <a:gd name="T5" fmla="*/ 221 h 221"/>
                <a:gd name="T6" fmla="*/ 3 w 3"/>
                <a:gd name="T7" fmla="*/ 0 h 221"/>
              </a:gdLst>
              <a:ahLst/>
              <a:cxnLst>
                <a:cxn ang="0">
                  <a:pos x="T0" y="T1"/>
                </a:cxn>
                <a:cxn ang="0">
                  <a:pos x="T2" y="T3"/>
                </a:cxn>
                <a:cxn ang="0">
                  <a:pos x="T4" y="T5"/>
                </a:cxn>
                <a:cxn ang="0">
                  <a:pos x="T6" y="T7"/>
                </a:cxn>
              </a:cxnLst>
              <a:rect l="0" t="0" r="r" b="b"/>
              <a:pathLst>
                <a:path w="3" h="221">
                  <a:moveTo>
                    <a:pt x="0" y="0"/>
                  </a:moveTo>
                  <a:lnTo>
                    <a:pt x="0" y="221"/>
                  </a:lnTo>
                  <a:lnTo>
                    <a:pt x="3" y="22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Rectangle 386"/>
            <p:cNvSpPr>
              <a:spLocks noChangeArrowheads="1"/>
            </p:cNvSpPr>
            <p:nvPr/>
          </p:nvSpPr>
          <p:spPr bwMode="auto">
            <a:xfrm>
              <a:off x="8689976" y="3311525"/>
              <a:ext cx="4763" cy="350838"/>
            </a:xfrm>
            <a:prstGeom prst="rect">
              <a:avLst/>
            </a:prstGeom>
            <a:solidFill>
              <a:srgbClr val="7D5C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5" name="Freeform 387"/>
            <p:cNvSpPr/>
            <p:nvPr/>
          </p:nvSpPr>
          <p:spPr bwMode="auto">
            <a:xfrm>
              <a:off x="8689976" y="3311525"/>
              <a:ext cx="4763" cy="350838"/>
            </a:xfrm>
            <a:custGeom>
              <a:avLst/>
              <a:gdLst>
                <a:gd name="T0" fmla="*/ 0 w 3"/>
                <a:gd name="T1" fmla="*/ 0 h 221"/>
                <a:gd name="T2" fmla="*/ 0 w 3"/>
                <a:gd name="T3" fmla="*/ 221 h 221"/>
                <a:gd name="T4" fmla="*/ 3 w 3"/>
                <a:gd name="T5" fmla="*/ 221 h 221"/>
                <a:gd name="T6" fmla="*/ 3 w 3"/>
                <a:gd name="T7" fmla="*/ 0 h 221"/>
              </a:gdLst>
              <a:ahLst/>
              <a:cxnLst>
                <a:cxn ang="0">
                  <a:pos x="T0" y="T1"/>
                </a:cxn>
                <a:cxn ang="0">
                  <a:pos x="T2" y="T3"/>
                </a:cxn>
                <a:cxn ang="0">
                  <a:pos x="T4" y="T5"/>
                </a:cxn>
                <a:cxn ang="0">
                  <a:pos x="T6" y="T7"/>
                </a:cxn>
              </a:cxnLst>
              <a:rect l="0" t="0" r="r" b="b"/>
              <a:pathLst>
                <a:path w="3" h="221">
                  <a:moveTo>
                    <a:pt x="0" y="0"/>
                  </a:moveTo>
                  <a:lnTo>
                    <a:pt x="0" y="221"/>
                  </a:lnTo>
                  <a:lnTo>
                    <a:pt x="3" y="22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Rectangle 388"/>
            <p:cNvSpPr>
              <a:spLocks noChangeArrowheads="1"/>
            </p:cNvSpPr>
            <p:nvPr/>
          </p:nvSpPr>
          <p:spPr bwMode="auto">
            <a:xfrm>
              <a:off x="8689976" y="5667375"/>
              <a:ext cx="4763" cy="350838"/>
            </a:xfrm>
            <a:prstGeom prst="rect">
              <a:avLst/>
            </a:prstGeom>
            <a:solidFill>
              <a:srgbClr val="7F4B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7" name="Freeform 389"/>
            <p:cNvSpPr/>
            <p:nvPr/>
          </p:nvSpPr>
          <p:spPr bwMode="auto">
            <a:xfrm>
              <a:off x="8689976" y="5667375"/>
              <a:ext cx="4763" cy="350838"/>
            </a:xfrm>
            <a:custGeom>
              <a:avLst/>
              <a:gdLst>
                <a:gd name="T0" fmla="*/ 3 w 3"/>
                <a:gd name="T1" fmla="*/ 221 h 221"/>
                <a:gd name="T2" fmla="*/ 3 w 3"/>
                <a:gd name="T3" fmla="*/ 0 h 221"/>
                <a:gd name="T4" fmla="*/ 0 w 3"/>
                <a:gd name="T5" fmla="*/ 0 h 221"/>
                <a:gd name="T6" fmla="*/ 0 w 3"/>
                <a:gd name="T7" fmla="*/ 221 h 221"/>
              </a:gdLst>
              <a:ahLst/>
              <a:cxnLst>
                <a:cxn ang="0">
                  <a:pos x="T0" y="T1"/>
                </a:cxn>
                <a:cxn ang="0">
                  <a:pos x="T2" y="T3"/>
                </a:cxn>
                <a:cxn ang="0">
                  <a:pos x="T4" y="T5"/>
                </a:cxn>
                <a:cxn ang="0">
                  <a:pos x="T6" y="T7"/>
                </a:cxn>
              </a:cxnLst>
              <a:rect l="0" t="0" r="r" b="b"/>
              <a:pathLst>
                <a:path w="3" h="221">
                  <a:moveTo>
                    <a:pt x="3" y="221"/>
                  </a:moveTo>
                  <a:lnTo>
                    <a:pt x="3" y="0"/>
                  </a:lnTo>
                  <a:lnTo>
                    <a:pt x="0" y="0"/>
                  </a:lnTo>
                  <a:lnTo>
                    <a:pt x="0" y="2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Rectangle 390"/>
            <p:cNvSpPr>
              <a:spLocks noChangeArrowheads="1"/>
            </p:cNvSpPr>
            <p:nvPr/>
          </p:nvSpPr>
          <p:spPr bwMode="auto">
            <a:xfrm>
              <a:off x="9693276" y="5672138"/>
              <a:ext cx="4763" cy="350838"/>
            </a:xfrm>
            <a:prstGeom prst="rect">
              <a:avLst/>
            </a:prstGeom>
            <a:solidFill>
              <a:srgbClr val="CD3E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9" name="Freeform 391"/>
            <p:cNvSpPr/>
            <p:nvPr/>
          </p:nvSpPr>
          <p:spPr bwMode="auto">
            <a:xfrm>
              <a:off x="9693276" y="5672138"/>
              <a:ext cx="4763" cy="350838"/>
            </a:xfrm>
            <a:custGeom>
              <a:avLst/>
              <a:gdLst>
                <a:gd name="T0" fmla="*/ 3 w 3"/>
                <a:gd name="T1" fmla="*/ 221 h 221"/>
                <a:gd name="T2" fmla="*/ 3 w 3"/>
                <a:gd name="T3" fmla="*/ 0 h 221"/>
                <a:gd name="T4" fmla="*/ 0 w 3"/>
                <a:gd name="T5" fmla="*/ 0 h 221"/>
                <a:gd name="T6" fmla="*/ 0 w 3"/>
                <a:gd name="T7" fmla="*/ 221 h 221"/>
              </a:gdLst>
              <a:ahLst/>
              <a:cxnLst>
                <a:cxn ang="0">
                  <a:pos x="T0" y="T1"/>
                </a:cxn>
                <a:cxn ang="0">
                  <a:pos x="T2" y="T3"/>
                </a:cxn>
                <a:cxn ang="0">
                  <a:pos x="T4" y="T5"/>
                </a:cxn>
                <a:cxn ang="0">
                  <a:pos x="T6" y="T7"/>
                </a:cxn>
              </a:cxnLst>
              <a:rect l="0" t="0" r="r" b="b"/>
              <a:pathLst>
                <a:path w="3" h="221">
                  <a:moveTo>
                    <a:pt x="3" y="221"/>
                  </a:moveTo>
                  <a:lnTo>
                    <a:pt x="3" y="0"/>
                  </a:lnTo>
                  <a:lnTo>
                    <a:pt x="0" y="0"/>
                  </a:lnTo>
                  <a:lnTo>
                    <a:pt x="0" y="2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0" name="组合 399"/>
          <p:cNvGrpSpPr/>
          <p:nvPr/>
        </p:nvGrpSpPr>
        <p:grpSpPr>
          <a:xfrm>
            <a:off x="673473" y="2025512"/>
            <a:ext cx="5064075" cy="942330"/>
            <a:chOff x="413001" y="2025512"/>
            <a:chExt cx="5064075" cy="942330"/>
          </a:xfrm>
        </p:grpSpPr>
        <p:sp>
          <p:nvSpPr>
            <p:cNvPr id="401" name="矩形 400"/>
            <p:cNvSpPr/>
            <p:nvPr/>
          </p:nvSpPr>
          <p:spPr>
            <a:xfrm>
              <a:off x="413001" y="2296622"/>
              <a:ext cx="2134732" cy="400110"/>
            </a:xfrm>
            <a:prstGeom prst="rect">
              <a:avLst/>
            </a:prstGeom>
          </p:spPr>
          <p:txBody>
            <a:bodyPr wrap="square">
              <a:spAutoFit/>
            </a:bodyPr>
            <a:lstStyle/>
            <a:p>
              <a:pPr lvl="0" algn="ctr" fontAlgn="base">
                <a:spcBef>
                  <a:spcPct val="0"/>
                </a:spcBef>
                <a:spcAft>
                  <a:spcPct val="0"/>
                </a:spcAft>
                <a:defRPr/>
              </a:pPr>
              <a:r>
                <a:rPr lang="zh-CN" altLang="en-US" sz="2000" kern="0" dirty="0">
                  <a:solidFill>
                    <a:srgbClr val="2B2C27"/>
                  </a:solidFill>
                  <a:latin typeface="微软雅黑" panose="020B0503020204020204" pitchFamily="34" charset="-122"/>
                  <a:ea typeface="微软雅黑" panose="020B0503020204020204" pitchFamily="34" charset="-122"/>
                </a:rPr>
                <a:t>点击添加标题</a:t>
              </a:r>
              <a:endParaRPr lang="en-US" altLang="zh-CN" sz="2000" kern="0" dirty="0">
                <a:solidFill>
                  <a:srgbClr val="2B2C27"/>
                </a:solidFill>
                <a:latin typeface="微软雅黑" panose="020B0503020204020204" pitchFamily="34" charset="-122"/>
                <a:ea typeface="微软雅黑" panose="020B0503020204020204" pitchFamily="34" charset="-122"/>
              </a:endParaRPr>
            </a:p>
          </p:txBody>
        </p:sp>
        <p:grpSp>
          <p:nvGrpSpPr>
            <p:cNvPr id="402" name="组合 401"/>
            <p:cNvGrpSpPr/>
            <p:nvPr/>
          </p:nvGrpSpPr>
          <p:grpSpPr>
            <a:xfrm>
              <a:off x="2506482" y="2025512"/>
              <a:ext cx="2970594" cy="942330"/>
              <a:chOff x="1515914" y="3931122"/>
              <a:chExt cx="2970594" cy="942330"/>
            </a:xfrm>
          </p:grpSpPr>
          <p:cxnSp>
            <p:nvCxnSpPr>
              <p:cNvPr id="403" name="直接连接符 402"/>
              <p:cNvCxnSpPr/>
              <p:nvPr/>
            </p:nvCxnSpPr>
            <p:spPr>
              <a:xfrm>
                <a:off x="1515914" y="3931122"/>
                <a:ext cx="0" cy="94233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4" name="文本框 403"/>
              <p:cNvSpPr txBox="1"/>
              <p:nvPr/>
            </p:nvSpPr>
            <p:spPr>
              <a:xfrm>
                <a:off x="1729969" y="3996022"/>
                <a:ext cx="2756539" cy="812530"/>
              </a:xfrm>
              <a:prstGeom prst="rect">
                <a:avLst/>
              </a:prstGeom>
              <a:noFill/>
            </p:spPr>
            <p:txBody>
              <a:bodyPr wrap="square" rtlCol="0">
                <a:spAutoFit/>
              </a:bodyPr>
              <a:lstStyle/>
              <a:p>
                <a:pPr algn="ctr">
                  <a:lnSpc>
                    <a:spcPct val="130000"/>
                  </a:lnSpc>
                </a:pPr>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a:t>
                </a:r>
              </a:p>
            </p:txBody>
          </p:sp>
        </p:grpSp>
      </p:grpSp>
      <p:grpSp>
        <p:nvGrpSpPr>
          <p:cNvPr id="405" name="组合 404"/>
          <p:cNvGrpSpPr/>
          <p:nvPr/>
        </p:nvGrpSpPr>
        <p:grpSpPr>
          <a:xfrm>
            <a:off x="673473" y="3303717"/>
            <a:ext cx="5064075" cy="942330"/>
            <a:chOff x="413001" y="2025512"/>
            <a:chExt cx="5064075" cy="942330"/>
          </a:xfrm>
        </p:grpSpPr>
        <p:sp>
          <p:nvSpPr>
            <p:cNvPr id="406" name="矩形 405"/>
            <p:cNvSpPr/>
            <p:nvPr/>
          </p:nvSpPr>
          <p:spPr>
            <a:xfrm>
              <a:off x="413001" y="2296622"/>
              <a:ext cx="2134732" cy="400110"/>
            </a:xfrm>
            <a:prstGeom prst="rect">
              <a:avLst/>
            </a:prstGeom>
          </p:spPr>
          <p:txBody>
            <a:bodyPr wrap="square">
              <a:spAutoFit/>
            </a:bodyPr>
            <a:lstStyle/>
            <a:p>
              <a:pPr lvl="0" algn="ctr" fontAlgn="base">
                <a:spcBef>
                  <a:spcPct val="0"/>
                </a:spcBef>
                <a:spcAft>
                  <a:spcPct val="0"/>
                </a:spcAft>
                <a:defRPr/>
              </a:pPr>
              <a:r>
                <a:rPr lang="zh-CN" altLang="en-US" sz="2000" kern="0" dirty="0">
                  <a:solidFill>
                    <a:srgbClr val="2B2C27"/>
                  </a:solidFill>
                  <a:latin typeface="微软雅黑" panose="020B0503020204020204" pitchFamily="34" charset="-122"/>
                  <a:ea typeface="微软雅黑" panose="020B0503020204020204" pitchFamily="34" charset="-122"/>
                </a:rPr>
                <a:t>点击添加标题</a:t>
              </a:r>
              <a:endParaRPr lang="en-US" altLang="zh-CN" sz="2000" kern="0" dirty="0">
                <a:solidFill>
                  <a:srgbClr val="2B2C27"/>
                </a:solidFill>
                <a:latin typeface="微软雅黑" panose="020B0503020204020204" pitchFamily="34" charset="-122"/>
                <a:ea typeface="微软雅黑" panose="020B0503020204020204" pitchFamily="34" charset="-122"/>
              </a:endParaRPr>
            </a:p>
          </p:txBody>
        </p:sp>
        <p:grpSp>
          <p:nvGrpSpPr>
            <p:cNvPr id="407" name="组合 406"/>
            <p:cNvGrpSpPr/>
            <p:nvPr/>
          </p:nvGrpSpPr>
          <p:grpSpPr>
            <a:xfrm>
              <a:off x="2506482" y="2025512"/>
              <a:ext cx="2970594" cy="942330"/>
              <a:chOff x="1515914" y="3931122"/>
              <a:chExt cx="2970594" cy="942330"/>
            </a:xfrm>
          </p:grpSpPr>
          <p:cxnSp>
            <p:nvCxnSpPr>
              <p:cNvPr id="408" name="直接连接符 407"/>
              <p:cNvCxnSpPr/>
              <p:nvPr/>
            </p:nvCxnSpPr>
            <p:spPr>
              <a:xfrm>
                <a:off x="1515914" y="3931122"/>
                <a:ext cx="0" cy="94233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9" name="文本框 408"/>
              <p:cNvSpPr txBox="1"/>
              <p:nvPr/>
            </p:nvSpPr>
            <p:spPr>
              <a:xfrm>
                <a:off x="1729969" y="3996022"/>
                <a:ext cx="2756539" cy="812530"/>
              </a:xfrm>
              <a:prstGeom prst="rect">
                <a:avLst/>
              </a:prstGeom>
              <a:noFill/>
            </p:spPr>
            <p:txBody>
              <a:bodyPr wrap="square" rtlCol="0">
                <a:spAutoFit/>
              </a:bodyPr>
              <a:lstStyle/>
              <a:p>
                <a:pPr algn="ctr">
                  <a:lnSpc>
                    <a:spcPct val="130000"/>
                  </a:lnSpc>
                </a:pPr>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a:t>
                </a:r>
              </a:p>
            </p:txBody>
          </p:sp>
        </p:grpSp>
      </p:grpSp>
      <p:grpSp>
        <p:nvGrpSpPr>
          <p:cNvPr id="410" name="组合 409"/>
          <p:cNvGrpSpPr/>
          <p:nvPr/>
        </p:nvGrpSpPr>
        <p:grpSpPr>
          <a:xfrm>
            <a:off x="673473" y="4581922"/>
            <a:ext cx="5064075" cy="942330"/>
            <a:chOff x="413001" y="2025512"/>
            <a:chExt cx="5064075" cy="942330"/>
          </a:xfrm>
        </p:grpSpPr>
        <p:sp>
          <p:nvSpPr>
            <p:cNvPr id="411" name="矩形 410"/>
            <p:cNvSpPr/>
            <p:nvPr/>
          </p:nvSpPr>
          <p:spPr>
            <a:xfrm>
              <a:off x="413001" y="2296622"/>
              <a:ext cx="2134732" cy="400110"/>
            </a:xfrm>
            <a:prstGeom prst="rect">
              <a:avLst/>
            </a:prstGeom>
          </p:spPr>
          <p:txBody>
            <a:bodyPr wrap="square">
              <a:spAutoFit/>
            </a:bodyPr>
            <a:lstStyle/>
            <a:p>
              <a:pPr lvl="0" algn="ctr" fontAlgn="base">
                <a:spcBef>
                  <a:spcPct val="0"/>
                </a:spcBef>
                <a:spcAft>
                  <a:spcPct val="0"/>
                </a:spcAft>
                <a:defRPr/>
              </a:pPr>
              <a:r>
                <a:rPr lang="zh-CN" altLang="en-US" sz="2000" kern="0" dirty="0">
                  <a:solidFill>
                    <a:srgbClr val="2B2C27"/>
                  </a:solidFill>
                  <a:latin typeface="微软雅黑" panose="020B0503020204020204" pitchFamily="34" charset="-122"/>
                  <a:ea typeface="微软雅黑" panose="020B0503020204020204" pitchFamily="34" charset="-122"/>
                </a:rPr>
                <a:t>点击添加标题</a:t>
              </a:r>
              <a:endParaRPr lang="en-US" altLang="zh-CN" sz="2000" kern="0" dirty="0">
                <a:solidFill>
                  <a:srgbClr val="2B2C27"/>
                </a:solidFill>
                <a:latin typeface="微软雅黑" panose="020B0503020204020204" pitchFamily="34" charset="-122"/>
                <a:ea typeface="微软雅黑" panose="020B0503020204020204" pitchFamily="34" charset="-122"/>
              </a:endParaRPr>
            </a:p>
          </p:txBody>
        </p:sp>
        <p:grpSp>
          <p:nvGrpSpPr>
            <p:cNvPr id="412" name="组合 411"/>
            <p:cNvGrpSpPr/>
            <p:nvPr/>
          </p:nvGrpSpPr>
          <p:grpSpPr>
            <a:xfrm>
              <a:off x="2506482" y="2025512"/>
              <a:ext cx="2970594" cy="942330"/>
              <a:chOff x="1515914" y="3931122"/>
              <a:chExt cx="2970594" cy="942330"/>
            </a:xfrm>
          </p:grpSpPr>
          <p:cxnSp>
            <p:nvCxnSpPr>
              <p:cNvPr id="413" name="直接连接符 412"/>
              <p:cNvCxnSpPr/>
              <p:nvPr/>
            </p:nvCxnSpPr>
            <p:spPr>
              <a:xfrm>
                <a:off x="1515914" y="3931122"/>
                <a:ext cx="0" cy="94233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4" name="文本框 413"/>
              <p:cNvSpPr txBox="1"/>
              <p:nvPr/>
            </p:nvSpPr>
            <p:spPr>
              <a:xfrm>
                <a:off x="1729969" y="3996022"/>
                <a:ext cx="2756539" cy="812530"/>
              </a:xfrm>
              <a:prstGeom prst="rect">
                <a:avLst/>
              </a:prstGeom>
              <a:noFill/>
            </p:spPr>
            <p:txBody>
              <a:bodyPr wrap="square" rtlCol="0">
                <a:spAutoFit/>
              </a:bodyPr>
              <a:lstStyle/>
              <a:p>
                <a:pPr algn="ctr">
                  <a:lnSpc>
                    <a:spcPct val="130000"/>
                  </a:lnSpc>
                </a:pPr>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a:t>
                </a:r>
              </a:p>
            </p:txBody>
          </p:sp>
        </p:grpSp>
      </p:grpSp>
      <p:grpSp>
        <p:nvGrpSpPr>
          <p:cNvPr id="415" name="组合 414"/>
          <p:cNvGrpSpPr/>
          <p:nvPr/>
        </p:nvGrpSpPr>
        <p:grpSpPr>
          <a:xfrm>
            <a:off x="408956" y="261443"/>
            <a:ext cx="3872093" cy="954687"/>
            <a:chOff x="406574" y="261442"/>
            <a:chExt cx="3872093" cy="954687"/>
          </a:xfrm>
        </p:grpSpPr>
        <p:grpSp>
          <p:nvGrpSpPr>
            <p:cNvPr id="416" name="组合 415"/>
            <p:cNvGrpSpPr/>
            <p:nvPr/>
          </p:nvGrpSpPr>
          <p:grpSpPr>
            <a:xfrm>
              <a:off x="406574" y="261442"/>
              <a:ext cx="765518" cy="954687"/>
              <a:chOff x="7874299" y="3455987"/>
              <a:chExt cx="1557606" cy="1942510"/>
            </a:xfrm>
          </p:grpSpPr>
          <p:sp>
            <p:nvSpPr>
              <p:cNvPr id="419"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0"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22"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23"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424"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17" name="文本框 416"/>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8" name="直接连接符 417"/>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08956" y="261443"/>
            <a:ext cx="3872093" cy="954687"/>
            <a:chOff x="406574" y="261442"/>
            <a:chExt cx="3872093" cy="954687"/>
          </a:xfrm>
        </p:grpSpPr>
        <p:grpSp>
          <p:nvGrpSpPr>
            <p:cNvPr id="32" name="组合 31"/>
            <p:cNvGrpSpPr/>
            <p:nvPr/>
          </p:nvGrpSpPr>
          <p:grpSpPr>
            <a:xfrm>
              <a:off x="406574" y="261442"/>
              <a:ext cx="765518" cy="954687"/>
              <a:chOff x="7874299" y="3455987"/>
              <a:chExt cx="1557606" cy="1942510"/>
            </a:xfrm>
          </p:grpSpPr>
          <p:sp>
            <p:nvSpPr>
              <p:cNvPr id="35"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38"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39"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40"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33" name="文本框 32"/>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34" name="直接连接符 33"/>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848156" y="2798752"/>
            <a:ext cx="2756539" cy="812530"/>
          </a:xfrm>
          <a:prstGeom prst="rect">
            <a:avLst/>
          </a:prstGeom>
          <a:noFill/>
        </p:spPr>
        <p:txBody>
          <a:bodyPr wrap="square" rtlCol="0">
            <a:spAutoFit/>
          </a:bodyPr>
          <a:lstStyle/>
          <a:p>
            <a:pPr algn="ctr">
              <a:lnSpc>
                <a:spcPct val="130000"/>
              </a:lnSpc>
            </a:pPr>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a:t>
            </a:r>
          </a:p>
        </p:txBody>
      </p:sp>
      <p:sp>
        <p:nvSpPr>
          <p:cNvPr id="29" name="文本框 28"/>
          <p:cNvSpPr txBox="1"/>
          <p:nvPr/>
        </p:nvSpPr>
        <p:spPr>
          <a:xfrm>
            <a:off x="6163383" y="1141274"/>
            <a:ext cx="2756539" cy="812530"/>
          </a:xfrm>
          <a:prstGeom prst="rect">
            <a:avLst/>
          </a:prstGeom>
          <a:noFill/>
        </p:spPr>
        <p:txBody>
          <a:bodyPr wrap="square" rtlCol="0">
            <a:spAutoFit/>
          </a:bodyPr>
          <a:lstStyle/>
          <a:p>
            <a:pPr algn="ctr">
              <a:lnSpc>
                <a:spcPct val="130000"/>
              </a:lnSpc>
            </a:pPr>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a:t>
            </a:r>
          </a:p>
        </p:txBody>
      </p:sp>
      <p:sp>
        <p:nvSpPr>
          <p:cNvPr id="30" name="文本框 29"/>
          <p:cNvSpPr txBox="1"/>
          <p:nvPr/>
        </p:nvSpPr>
        <p:spPr>
          <a:xfrm>
            <a:off x="7590482" y="3549603"/>
            <a:ext cx="2756539" cy="812530"/>
          </a:xfrm>
          <a:prstGeom prst="rect">
            <a:avLst/>
          </a:prstGeom>
          <a:noFill/>
        </p:spPr>
        <p:txBody>
          <a:bodyPr wrap="square" rtlCol="0">
            <a:spAutoFit/>
          </a:bodyPr>
          <a:lstStyle/>
          <a:p>
            <a:pPr algn="ctr">
              <a:lnSpc>
                <a:spcPct val="130000"/>
              </a:lnSpc>
            </a:pPr>
            <a:r>
              <a:rPr lang="zh-CN" altLang="en-US" sz="1800" dirty="0">
                <a:solidFill>
                  <a:srgbClr val="2B2C27"/>
                </a:solidFill>
                <a:latin typeface="微软雅黑" panose="020B0503020204020204" pitchFamily="34" charset="-122"/>
                <a:ea typeface="微软雅黑" panose="020B0503020204020204" pitchFamily="34" charset="-122"/>
              </a:rPr>
              <a:t>请在此输入您的文字内容请在此输入您的文字内容</a:t>
            </a:r>
          </a:p>
        </p:txBody>
      </p:sp>
      <p:sp>
        <p:nvSpPr>
          <p:cNvPr id="13" name="任意多边形 12"/>
          <p:cNvSpPr/>
          <p:nvPr/>
        </p:nvSpPr>
        <p:spPr>
          <a:xfrm>
            <a:off x="4466062" y="4374780"/>
            <a:ext cx="1687090" cy="1454565"/>
          </a:xfrm>
          <a:custGeom>
            <a:avLst/>
            <a:gdLst>
              <a:gd name="connsiteX0" fmla="*/ 0 w 1930971"/>
              <a:gd name="connsiteY0" fmla="*/ 832417 h 1664833"/>
              <a:gd name="connsiteX1" fmla="*/ 416208 w 1930971"/>
              <a:gd name="connsiteY1" fmla="*/ 0 h 1664833"/>
              <a:gd name="connsiteX2" fmla="*/ 1514763 w 1930971"/>
              <a:gd name="connsiteY2" fmla="*/ 0 h 1664833"/>
              <a:gd name="connsiteX3" fmla="*/ 1930971 w 1930971"/>
              <a:gd name="connsiteY3" fmla="*/ 832417 h 1664833"/>
              <a:gd name="connsiteX4" fmla="*/ 1514763 w 1930971"/>
              <a:gd name="connsiteY4" fmla="*/ 1664833 h 1664833"/>
              <a:gd name="connsiteX5" fmla="*/ 416208 w 1930971"/>
              <a:gd name="connsiteY5" fmla="*/ 1664833 h 1664833"/>
              <a:gd name="connsiteX6" fmla="*/ 0 w 1930971"/>
              <a:gd name="connsiteY6" fmla="*/ 832417 h 16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971" h="1664833">
                <a:moveTo>
                  <a:pt x="0" y="832417"/>
                </a:moveTo>
                <a:lnTo>
                  <a:pt x="416208" y="0"/>
                </a:lnTo>
                <a:lnTo>
                  <a:pt x="1514763" y="0"/>
                </a:lnTo>
                <a:lnTo>
                  <a:pt x="1930971" y="832417"/>
                </a:lnTo>
                <a:lnTo>
                  <a:pt x="1514763" y="1664833"/>
                </a:lnTo>
                <a:lnTo>
                  <a:pt x="416208" y="1664833"/>
                </a:lnTo>
                <a:lnTo>
                  <a:pt x="0" y="832417"/>
                </a:lnTo>
                <a:close/>
              </a:path>
            </a:pathLst>
          </a:custGeom>
          <a:solidFill>
            <a:srgbClr val="FF775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650" tIns="316771" rIns="299650" bIns="316771" numCol="1" spcCol="1270" anchor="ctr" anchorCtr="0">
            <a:noAutofit/>
          </a:bodyPr>
          <a:lstStyle/>
          <a:p>
            <a:pPr algn="ctr" defTabSz="2044700">
              <a:lnSpc>
                <a:spcPct val="90000"/>
              </a:lnSpc>
              <a:spcBef>
                <a:spcPct val="0"/>
              </a:spcBef>
              <a:spcAft>
                <a:spcPct val="35000"/>
              </a:spcAft>
            </a:pPr>
            <a:endParaRPr lang="zh-CN" altLang="en-US" sz="4600">
              <a:solidFill>
                <a:srgbClr val="2B2C27"/>
              </a:solidFill>
            </a:endParaRPr>
          </a:p>
        </p:txBody>
      </p:sp>
      <p:sp>
        <p:nvSpPr>
          <p:cNvPr id="14" name="六边形 13"/>
          <p:cNvSpPr/>
          <p:nvPr/>
        </p:nvSpPr>
        <p:spPr>
          <a:xfrm>
            <a:off x="4515439" y="5022489"/>
            <a:ext cx="197527" cy="170243"/>
          </a:xfrm>
          <a:prstGeom prst="hexagon">
            <a:avLst>
              <a:gd name="adj" fmla="val 25000"/>
              <a:gd name="vf" fmla="val 115470"/>
            </a:avLst>
          </a:prstGeom>
          <a:ln>
            <a:solidFill>
              <a:srgbClr val="FF77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六边形 14"/>
          <p:cNvSpPr/>
          <p:nvPr/>
        </p:nvSpPr>
        <p:spPr>
          <a:xfrm>
            <a:off x="3023930" y="3593503"/>
            <a:ext cx="1687090" cy="1454565"/>
          </a:xfrm>
          <a:prstGeom prst="hexagon">
            <a:avLst>
              <a:gd name="adj" fmla="val 25000"/>
              <a:gd name="vf" fmla="val 115470"/>
            </a:avLst>
          </a:prstGeom>
          <a:ln>
            <a:solidFill>
              <a:srgbClr val="FF77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六边形 15"/>
          <p:cNvSpPr/>
          <p:nvPr/>
        </p:nvSpPr>
        <p:spPr>
          <a:xfrm>
            <a:off x="4154634" y="4832532"/>
            <a:ext cx="197527" cy="170243"/>
          </a:xfrm>
          <a:prstGeom prst="hexagon">
            <a:avLst>
              <a:gd name="adj" fmla="val 25000"/>
              <a:gd name="vf" fmla="val 115470"/>
            </a:avLst>
          </a:prstGeom>
          <a:solidFill>
            <a:srgbClr val="FF775D"/>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任意多边形 16"/>
          <p:cNvSpPr/>
          <p:nvPr/>
        </p:nvSpPr>
        <p:spPr>
          <a:xfrm>
            <a:off x="5903391" y="3576210"/>
            <a:ext cx="1687090" cy="1454565"/>
          </a:xfrm>
          <a:custGeom>
            <a:avLst/>
            <a:gdLst>
              <a:gd name="connsiteX0" fmla="*/ 0 w 1930971"/>
              <a:gd name="connsiteY0" fmla="*/ 832417 h 1664833"/>
              <a:gd name="connsiteX1" fmla="*/ 416208 w 1930971"/>
              <a:gd name="connsiteY1" fmla="*/ 0 h 1664833"/>
              <a:gd name="connsiteX2" fmla="*/ 1514763 w 1930971"/>
              <a:gd name="connsiteY2" fmla="*/ 0 h 1664833"/>
              <a:gd name="connsiteX3" fmla="*/ 1930971 w 1930971"/>
              <a:gd name="connsiteY3" fmla="*/ 832417 h 1664833"/>
              <a:gd name="connsiteX4" fmla="*/ 1514763 w 1930971"/>
              <a:gd name="connsiteY4" fmla="*/ 1664833 h 1664833"/>
              <a:gd name="connsiteX5" fmla="*/ 416208 w 1930971"/>
              <a:gd name="connsiteY5" fmla="*/ 1664833 h 1664833"/>
              <a:gd name="connsiteX6" fmla="*/ 0 w 1930971"/>
              <a:gd name="connsiteY6" fmla="*/ 832417 h 16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971" h="1664833">
                <a:moveTo>
                  <a:pt x="0" y="832417"/>
                </a:moveTo>
                <a:lnTo>
                  <a:pt x="416208" y="0"/>
                </a:lnTo>
                <a:lnTo>
                  <a:pt x="1514763" y="0"/>
                </a:lnTo>
                <a:lnTo>
                  <a:pt x="1930971" y="832417"/>
                </a:lnTo>
                <a:lnTo>
                  <a:pt x="1514763" y="1664833"/>
                </a:lnTo>
                <a:lnTo>
                  <a:pt x="416208" y="1664833"/>
                </a:lnTo>
                <a:lnTo>
                  <a:pt x="0" y="832417"/>
                </a:lnTo>
                <a:close/>
              </a:path>
            </a:pathLst>
          </a:custGeom>
          <a:solidFill>
            <a:srgbClr val="FF775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650" tIns="316771" rIns="299650" bIns="316771" numCol="1" spcCol="1270" anchor="ctr" anchorCtr="0">
            <a:noAutofit/>
          </a:bodyPr>
          <a:lstStyle/>
          <a:p>
            <a:pPr algn="ctr" defTabSz="2044700">
              <a:lnSpc>
                <a:spcPct val="90000"/>
              </a:lnSpc>
              <a:spcBef>
                <a:spcPct val="0"/>
              </a:spcBef>
              <a:spcAft>
                <a:spcPct val="35000"/>
              </a:spcAft>
            </a:pPr>
            <a:endParaRPr lang="zh-CN" altLang="en-US" sz="4600">
              <a:solidFill>
                <a:srgbClr val="2B2C27"/>
              </a:solidFill>
            </a:endParaRPr>
          </a:p>
        </p:txBody>
      </p:sp>
      <p:sp>
        <p:nvSpPr>
          <p:cNvPr id="18" name="六边形 17"/>
          <p:cNvSpPr/>
          <p:nvPr/>
        </p:nvSpPr>
        <p:spPr>
          <a:xfrm>
            <a:off x="7045641" y="4825993"/>
            <a:ext cx="197527" cy="170243"/>
          </a:xfrm>
          <a:prstGeom prst="hexagon">
            <a:avLst>
              <a:gd name="adj" fmla="val 25000"/>
              <a:gd name="vf" fmla="val 115470"/>
            </a:avLst>
          </a:prstGeom>
          <a:ln>
            <a:solidFill>
              <a:srgbClr val="FF77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六边形 18"/>
          <p:cNvSpPr/>
          <p:nvPr/>
        </p:nvSpPr>
        <p:spPr>
          <a:xfrm>
            <a:off x="7340719" y="4374780"/>
            <a:ext cx="1687090" cy="1454565"/>
          </a:xfrm>
          <a:prstGeom prst="hexagon">
            <a:avLst>
              <a:gd name="adj" fmla="val 25000"/>
              <a:gd name="vf" fmla="val 115470"/>
            </a:avLst>
          </a:prstGeom>
          <a:ln>
            <a:solidFill>
              <a:srgbClr val="FF77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六边形 19"/>
          <p:cNvSpPr/>
          <p:nvPr/>
        </p:nvSpPr>
        <p:spPr>
          <a:xfrm>
            <a:off x="7395644" y="5016941"/>
            <a:ext cx="197527" cy="170243"/>
          </a:xfrm>
          <a:prstGeom prst="hexagon">
            <a:avLst>
              <a:gd name="adj" fmla="val 25000"/>
              <a:gd name="vf" fmla="val 115470"/>
            </a:avLst>
          </a:prstGeom>
          <a:solidFill>
            <a:srgbClr val="FF775D"/>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任意多边形 20"/>
          <p:cNvSpPr/>
          <p:nvPr/>
        </p:nvSpPr>
        <p:spPr>
          <a:xfrm>
            <a:off x="4466062" y="2781098"/>
            <a:ext cx="1687090" cy="1454565"/>
          </a:xfrm>
          <a:custGeom>
            <a:avLst/>
            <a:gdLst>
              <a:gd name="connsiteX0" fmla="*/ 0 w 1930971"/>
              <a:gd name="connsiteY0" fmla="*/ 832417 h 1664833"/>
              <a:gd name="connsiteX1" fmla="*/ 416208 w 1930971"/>
              <a:gd name="connsiteY1" fmla="*/ 0 h 1664833"/>
              <a:gd name="connsiteX2" fmla="*/ 1514763 w 1930971"/>
              <a:gd name="connsiteY2" fmla="*/ 0 h 1664833"/>
              <a:gd name="connsiteX3" fmla="*/ 1930971 w 1930971"/>
              <a:gd name="connsiteY3" fmla="*/ 832417 h 1664833"/>
              <a:gd name="connsiteX4" fmla="*/ 1514763 w 1930971"/>
              <a:gd name="connsiteY4" fmla="*/ 1664833 h 1664833"/>
              <a:gd name="connsiteX5" fmla="*/ 416208 w 1930971"/>
              <a:gd name="connsiteY5" fmla="*/ 1664833 h 1664833"/>
              <a:gd name="connsiteX6" fmla="*/ 0 w 1930971"/>
              <a:gd name="connsiteY6" fmla="*/ 832417 h 16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971" h="1664833">
                <a:moveTo>
                  <a:pt x="0" y="832417"/>
                </a:moveTo>
                <a:lnTo>
                  <a:pt x="416208" y="0"/>
                </a:lnTo>
                <a:lnTo>
                  <a:pt x="1514763" y="0"/>
                </a:lnTo>
                <a:lnTo>
                  <a:pt x="1930971" y="832417"/>
                </a:lnTo>
                <a:lnTo>
                  <a:pt x="1514763" y="1664833"/>
                </a:lnTo>
                <a:lnTo>
                  <a:pt x="416208" y="1664833"/>
                </a:lnTo>
                <a:lnTo>
                  <a:pt x="0" y="832417"/>
                </a:lnTo>
                <a:close/>
              </a:path>
            </a:pathLst>
          </a:custGeom>
          <a:solidFill>
            <a:srgbClr val="FF775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650" tIns="316771" rIns="299650" bIns="316771" numCol="1" spcCol="1270" anchor="ctr" anchorCtr="0">
            <a:noAutofit/>
          </a:bodyPr>
          <a:lstStyle/>
          <a:p>
            <a:pPr algn="ctr" defTabSz="2044700">
              <a:lnSpc>
                <a:spcPct val="90000"/>
              </a:lnSpc>
              <a:spcBef>
                <a:spcPct val="0"/>
              </a:spcBef>
              <a:spcAft>
                <a:spcPct val="35000"/>
              </a:spcAft>
            </a:pPr>
            <a:endParaRPr lang="zh-CN" altLang="en-US" sz="4600">
              <a:solidFill>
                <a:srgbClr val="2B2C27"/>
              </a:solidFill>
            </a:endParaRPr>
          </a:p>
        </p:txBody>
      </p:sp>
      <p:sp>
        <p:nvSpPr>
          <p:cNvPr id="22" name="六边形 21"/>
          <p:cNvSpPr/>
          <p:nvPr/>
        </p:nvSpPr>
        <p:spPr>
          <a:xfrm>
            <a:off x="5609801" y="2823706"/>
            <a:ext cx="197527" cy="170243"/>
          </a:xfrm>
          <a:prstGeom prst="hexagon">
            <a:avLst>
              <a:gd name="adj" fmla="val 25000"/>
              <a:gd name="vf" fmla="val 115470"/>
            </a:avLst>
          </a:prstGeom>
          <a:ln>
            <a:solidFill>
              <a:srgbClr val="FF77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六边形 22"/>
          <p:cNvSpPr/>
          <p:nvPr/>
        </p:nvSpPr>
        <p:spPr>
          <a:xfrm>
            <a:off x="5903391" y="1986370"/>
            <a:ext cx="1687090" cy="1454565"/>
          </a:xfrm>
          <a:prstGeom prst="hexagon">
            <a:avLst>
              <a:gd name="adj" fmla="val 25000"/>
              <a:gd name="vf" fmla="val 115470"/>
            </a:avLst>
          </a:prstGeom>
          <a:ln>
            <a:solidFill>
              <a:srgbClr val="FF77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六边形 23"/>
          <p:cNvSpPr/>
          <p:nvPr/>
        </p:nvSpPr>
        <p:spPr>
          <a:xfrm>
            <a:off x="5964319" y="2625073"/>
            <a:ext cx="197527" cy="170243"/>
          </a:xfrm>
          <a:prstGeom prst="hexagon">
            <a:avLst>
              <a:gd name="adj" fmla="val 25000"/>
              <a:gd name="vf" fmla="val 115470"/>
            </a:avLst>
          </a:prstGeom>
          <a:solidFill>
            <a:srgbClr val="FF775D"/>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文本框 24"/>
          <p:cNvSpPr txBox="1"/>
          <p:nvPr/>
        </p:nvSpPr>
        <p:spPr>
          <a:xfrm>
            <a:off x="3171230" y="4280495"/>
            <a:ext cx="1392490"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6081156" y="2694207"/>
            <a:ext cx="1331563"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7541653" y="5112378"/>
            <a:ext cx="1285225"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sp>
        <p:nvSpPr>
          <p:cNvPr id="41" name="文本框 40"/>
          <p:cNvSpPr txBox="1"/>
          <p:nvPr/>
        </p:nvSpPr>
        <p:spPr>
          <a:xfrm>
            <a:off x="3431341" y="3593503"/>
            <a:ext cx="872268" cy="769441"/>
          </a:xfrm>
          <a:prstGeom prst="rect">
            <a:avLst/>
          </a:prstGeom>
          <a:noFill/>
        </p:spPr>
        <p:txBody>
          <a:bodyPr wrap="square" rtlCol="0">
            <a:spAutoFit/>
          </a:bodyPr>
          <a:lstStyle/>
          <a:p>
            <a:pPr algn="ctr"/>
            <a:r>
              <a:rPr lang="en-US" altLang="zh-CN" sz="4400" b="1" i="1" dirty="0">
                <a:solidFill>
                  <a:srgbClr val="2B2C27"/>
                </a:solidFill>
                <a:latin typeface="+mj-ea"/>
                <a:ea typeface="+mj-ea"/>
              </a:rPr>
              <a:t>01</a:t>
            </a:r>
            <a:endParaRPr lang="zh-CN" altLang="en-US" sz="4400" b="1" i="1" dirty="0">
              <a:solidFill>
                <a:srgbClr val="2B2C27"/>
              </a:solidFill>
              <a:latin typeface="+mj-ea"/>
              <a:ea typeface="+mj-ea"/>
            </a:endParaRPr>
          </a:p>
        </p:txBody>
      </p:sp>
      <p:sp>
        <p:nvSpPr>
          <p:cNvPr id="42" name="文本框 41"/>
          <p:cNvSpPr txBox="1"/>
          <p:nvPr/>
        </p:nvSpPr>
        <p:spPr>
          <a:xfrm>
            <a:off x="6305029" y="1986370"/>
            <a:ext cx="883814" cy="769441"/>
          </a:xfrm>
          <a:prstGeom prst="rect">
            <a:avLst/>
          </a:prstGeom>
          <a:noFill/>
        </p:spPr>
        <p:txBody>
          <a:bodyPr wrap="square" rtlCol="0">
            <a:spAutoFit/>
          </a:bodyPr>
          <a:lstStyle/>
          <a:p>
            <a:pPr algn="ctr"/>
            <a:r>
              <a:rPr lang="en-US" altLang="zh-CN" sz="4400" b="1" i="1" dirty="0">
                <a:solidFill>
                  <a:srgbClr val="2B2C27"/>
                </a:solidFill>
                <a:latin typeface="+mj-ea"/>
                <a:ea typeface="+mj-ea"/>
              </a:rPr>
              <a:t>02</a:t>
            </a:r>
            <a:endParaRPr lang="zh-CN" altLang="en-US" sz="4400" b="1" i="1" dirty="0">
              <a:solidFill>
                <a:srgbClr val="2B2C27"/>
              </a:solidFill>
              <a:latin typeface="+mj-ea"/>
              <a:ea typeface="+mj-ea"/>
            </a:endParaRPr>
          </a:p>
        </p:txBody>
      </p:sp>
      <p:sp>
        <p:nvSpPr>
          <p:cNvPr id="43" name="文本框 42"/>
          <p:cNvSpPr txBox="1"/>
          <p:nvPr/>
        </p:nvSpPr>
        <p:spPr>
          <a:xfrm>
            <a:off x="7716000" y="4374780"/>
            <a:ext cx="936528" cy="769441"/>
          </a:xfrm>
          <a:prstGeom prst="rect">
            <a:avLst/>
          </a:prstGeom>
          <a:noFill/>
        </p:spPr>
        <p:txBody>
          <a:bodyPr wrap="square" rtlCol="0">
            <a:spAutoFit/>
          </a:bodyPr>
          <a:lstStyle/>
          <a:p>
            <a:pPr algn="ctr"/>
            <a:r>
              <a:rPr lang="en-US" altLang="zh-CN" sz="4400" b="1" i="1" dirty="0">
                <a:solidFill>
                  <a:srgbClr val="2B2C27"/>
                </a:solidFill>
                <a:latin typeface="+mj-ea"/>
                <a:ea typeface="+mj-ea"/>
              </a:rPr>
              <a:t>03</a:t>
            </a:r>
            <a:endParaRPr lang="zh-CN" altLang="en-US" sz="4400" b="1" i="1" dirty="0">
              <a:solidFill>
                <a:srgbClr val="2B2C27"/>
              </a:solidFill>
              <a:latin typeface="+mj-ea"/>
              <a:ea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矩形 464"/>
          <p:cNvSpPr/>
          <p:nvPr/>
        </p:nvSpPr>
        <p:spPr>
          <a:xfrm>
            <a:off x="562912" y="2993630"/>
            <a:ext cx="7193890" cy="2144111"/>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14" name="Freeform 444"/>
          <p:cNvSpPr/>
          <p:nvPr/>
        </p:nvSpPr>
        <p:spPr bwMode="auto">
          <a:xfrm>
            <a:off x="9195408" y="3999675"/>
            <a:ext cx="1788257" cy="1507804"/>
          </a:xfrm>
          <a:custGeom>
            <a:avLst/>
            <a:gdLst>
              <a:gd name="T0" fmla="*/ 208 w 1830"/>
              <a:gd name="T1" fmla="*/ 332 h 1543"/>
              <a:gd name="T2" fmla="*/ 1830 w 1830"/>
              <a:gd name="T3" fmla="*/ 0 h 1543"/>
              <a:gd name="T4" fmla="*/ 1712 w 1830"/>
              <a:gd name="T5" fmla="*/ 1543 h 1543"/>
              <a:gd name="T6" fmla="*/ 0 w 1830"/>
              <a:gd name="T7" fmla="*/ 1411 h 1543"/>
              <a:gd name="T8" fmla="*/ 208 w 1830"/>
              <a:gd name="T9" fmla="*/ 332 h 1543"/>
            </a:gdLst>
            <a:ahLst/>
            <a:cxnLst>
              <a:cxn ang="0">
                <a:pos x="T0" y="T1"/>
              </a:cxn>
              <a:cxn ang="0">
                <a:pos x="T2" y="T3"/>
              </a:cxn>
              <a:cxn ang="0">
                <a:pos x="T4" y="T5"/>
              </a:cxn>
              <a:cxn ang="0">
                <a:pos x="T6" y="T7"/>
              </a:cxn>
              <a:cxn ang="0">
                <a:pos x="T8" y="T9"/>
              </a:cxn>
            </a:cxnLst>
            <a:rect l="0" t="0" r="r" b="b"/>
            <a:pathLst>
              <a:path w="1830" h="1543">
                <a:moveTo>
                  <a:pt x="208" y="332"/>
                </a:moveTo>
                <a:lnTo>
                  <a:pt x="1830" y="0"/>
                </a:lnTo>
                <a:lnTo>
                  <a:pt x="1712" y="1543"/>
                </a:lnTo>
                <a:lnTo>
                  <a:pt x="0" y="1411"/>
                </a:lnTo>
                <a:lnTo>
                  <a:pt x="208" y="332"/>
                </a:lnTo>
                <a:close/>
              </a:path>
            </a:pathLst>
          </a:custGeom>
          <a:solidFill>
            <a:srgbClr val="2B2C27"/>
          </a:solidFill>
          <a:ln>
            <a:noFill/>
          </a:ln>
        </p:spPr>
        <p:txBody>
          <a:bodyPr vert="horz" wrap="square" lIns="91440" tIns="45720" rIns="91440" bIns="45720" numCol="1" anchor="t" anchorCtr="0" compatLnSpc="1"/>
          <a:lstStyle/>
          <a:p>
            <a:endParaRPr lang="zh-CN" altLang="en-US"/>
          </a:p>
        </p:txBody>
      </p:sp>
      <p:sp>
        <p:nvSpPr>
          <p:cNvPr id="15" name="Freeform 446"/>
          <p:cNvSpPr/>
          <p:nvPr/>
        </p:nvSpPr>
        <p:spPr bwMode="auto">
          <a:xfrm>
            <a:off x="7825779" y="5379305"/>
            <a:ext cx="3035150" cy="468074"/>
          </a:xfrm>
          <a:custGeom>
            <a:avLst/>
            <a:gdLst>
              <a:gd name="T0" fmla="*/ 589 w 1312"/>
              <a:gd name="T1" fmla="*/ 0 h 202"/>
              <a:gd name="T2" fmla="*/ 1312 w 1312"/>
              <a:gd name="T3" fmla="*/ 62 h 202"/>
              <a:gd name="T4" fmla="*/ 1310 w 1312"/>
              <a:gd name="T5" fmla="*/ 102 h 202"/>
              <a:gd name="T6" fmla="*/ 601 w 1312"/>
              <a:gd name="T7" fmla="*/ 202 h 202"/>
              <a:gd name="T8" fmla="*/ 11 w 1312"/>
              <a:gd name="T9" fmla="*/ 39 h 202"/>
              <a:gd name="T10" fmla="*/ 17 w 1312"/>
              <a:gd name="T11" fmla="*/ 13 h 202"/>
              <a:gd name="T12" fmla="*/ 589 w 131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312" h="202">
                <a:moveTo>
                  <a:pt x="589" y="0"/>
                </a:moveTo>
                <a:cubicBezTo>
                  <a:pt x="1312" y="62"/>
                  <a:pt x="1312" y="62"/>
                  <a:pt x="1312" y="62"/>
                </a:cubicBezTo>
                <a:cubicBezTo>
                  <a:pt x="1310" y="102"/>
                  <a:pt x="1310" y="102"/>
                  <a:pt x="1310" y="102"/>
                </a:cubicBezTo>
                <a:cubicBezTo>
                  <a:pt x="601" y="202"/>
                  <a:pt x="601" y="202"/>
                  <a:pt x="601" y="202"/>
                </a:cubicBezTo>
                <a:cubicBezTo>
                  <a:pt x="11" y="39"/>
                  <a:pt x="11" y="39"/>
                  <a:pt x="11" y="39"/>
                </a:cubicBezTo>
                <a:cubicBezTo>
                  <a:pt x="11" y="39"/>
                  <a:pt x="0" y="23"/>
                  <a:pt x="17" y="13"/>
                </a:cubicBezTo>
                <a:lnTo>
                  <a:pt x="589" y="0"/>
                </a:lnTo>
                <a:close/>
              </a:path>
            </a:pathLst>
          </a:custGeom>
          <a:solidFill>
            <a:srgbClr val="2B2C27"/>
          </a:solidFill>
          <a:ln>
            <a:noFill/>
          </a:ln>
        </p:spPr>
        <p:txBody>
          <a:bodyPr vert="horz" wrap="square" lIns="91440" tIns="45720" rIns="91440" bIns="45720" numCol="1" anchor="t" anchorCtr="0" compatLnSpc="1"/>
          <a:lstStyle/>
          <a:p>
            <a:endParaRPr lang="zh-CN" altLang="en-US"/>
          </a:p>
        </p:txBody>
      </p:sp>
      <p:sp>
        <p:nvSpPr>
          <p:cNvPr id="16" name="Freeform 452"/>
          <p:cNvSpPr/>
          <p:nvPr/>
        </p:nvSpPr>
        <p:spPr bwMode="auto">
          <a:xfrm>
            <a:off x="9303876" y="4183387"/>
            <a:ext cx="1515621" cy="1164810"/>
          </a:xfrm>
          <a:custGeom>
            <a:avLst/>
            <a:gdLst>
              <a:gd name="T0" fmla="*/ 171 w 1551"/>
              <a:gd name="T1" fmla="*/ 230 h 1192"/>
              <a:gd name="T2" fmla="*/ 1551 w 1551"/>
              <a:gd name="T3" fmla="*/ 0 h 1192"/>
              <a:gd name="T4" fmla="*/ 1442 w 1551"/>
              <a:gd name="T5" fmla="*/ 1192 h 1192"/>
              <a:gd name="T6" fmla="*/ 0 w 1551"/>
              <a:gd name="T7" fmla="*/ 1118 h 1192"/>
              <a:gd name="T8" fmla="*/ 171 w 1551"/>
              <a:gd name="T9" fmla="*/ 230 h 1192"/>
            </a:gdLst>
            <a:ahLst/>
            <a:cxnLst>
              <a:cxn ang="0">
                <a:pos x="T0" y="T1"/>
              </a:cxn>
              <a:cxn ang="0">
                <a:pos x="T2" y="T3"/>
              </a:cxn>
              <a:cxn ang="0">
                <a:pos x="T4" y="T5"/>
              </a:cxn>
              <a:cxn ang="0">
                <a:pos x="T6" y="T7"/>
              </a:cxn>
              <a:cxn ang="0">
                <a:pos x="T8" y="T9"/>
              </a:cxn>
            </a:cxnLst>
            <a:rect l="0" t="0" r="r" b="b"/>
            <a:pathLst>
              <a:path w="1551" h="1192">
                <a:moveTo>
                  <a:pt x="171" y="230"/>
                </a:moveTo>
                <a:lnTo>
                  <a:pt x="1551" y="0"/>
                </a:lnTo>
                <a:lnTo>
                  <a:pt x="1442" y="1192"/>
                </a:lnTo>
                <a:lnTo>
                  <a:pt x="0" y="1118"/>
                </a:lnTo>
                <a:lnTo>
                  <a:pt x="171" y="2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7" name="组合 16"/>
          <p:cNvGrpSpPr/>
          <p:nvPr/>
        </p:nvGrpSpPr>
        <p:grpSpPr>
          <a:xfrm rot="635633">
            <a:off x="8138812" y="3933851"/>
            <a:ext cx="2521867" cy="1663885"/>
            <a:chOff x="4049713" y="1920875"/>
            <a:chExt cx="5841999" cy="3854450"/>
          </a:xfrm>
          <a:solidFill>
            <a:srgbClr val="FF775D"/>
          </a:solidFill>
        </p:grpSpPr>
        <p:sp>
          <p:nvSpPr>
            <p:cNvPr id="18" name="Freeform 5"/>
            <p:cNvSpPr>
              <a:spLocks noEditPoints="1"/>
            </p:cNvSpPr>
            <p:nvPr/>
          </p:nvSpPr>
          <p:spPr bwMode="auto">
            <a:xfrm>
              <a:off x="9045576" y="4214813"/>
              <a:ext cx="184150" cy="241300"/>
            </a:xfrm>
            <a:custGeom>
              <a:avLst/>
              <a:gdLst>
                <a:gd name="T0" fmla="*/ 25 w 49"/>
                <a:gd name="T1" fmla="*/ 11 h 64"/>
                <a:gd name="T2" fmla="*/ 25 w 49"/>
                <a:gd name="T3" fmla="*/ 11 h 64"/>
                <a:gd name="T4" fmla="*/ 9 w 49"/>
                <a:gd name="T5" fmla="*/ 32 h 64"/>
                <a:gd name="T6" fmla="*/ 25 w 49"/>
                <a:gd name="T7" fmla="*/ 53 h 64"/>
                <a:gd name="T8" fmla="*/ 25 w 49"/>
                <a:gd name="T9" fmla="*/ 53 h 64"/>
                <a:gd name="T10" fmla="*/ 41 w 49"/>
                <a:gd name="T11" fmla="*/ 32 h 64"/>
                <a:gd name="T12" fmla="*/ 25 w 49"/>
                <a:gd name="T13" fmla="*/ 11 h 64"/>
                <a:gd name="T14" fmla="*/ 25 w 49"/>
                <a:gd name="T15" fmla="*/ 55 h 64"/>
                <a:gd name="T16" fmla="*/ 7 w 49"/>
                <a:gd name="T17" fmla="*/ 32 h 64"/>
                <a:gd name="T18" fmla="*/ 25 w 49"/>
                <a:gd name="T19" fmla="*/ 9 h 64"/>
                <a:gd name="T20" fmla="*/ 25 w 49"/>
                <a:gd name="T21" fmla="*/ 9 h 64"/>
                <a:gd name="T22" fmla="*/ 43 w 49"/>
                <a:gd name="T23" fmla="*/ 32 h 64"/>
                <a:gd name="T24" fmla="*/ 25 w 49"/>
                <a:gd name="T25" fmla="*/ 55 h 64"/>
                <a:gd name="T26" fmla="*/ 25 w 49"/>
                <a:gd name="T27" fmla="*/ 55 h 64"/>
                <a:gd name="T28" fmla="*/ 25 w 49"/>
                <a:gd name="T29" fmla="*/ 0 h 64"/>
                <a:gd name="T30" fmla="*/ 25 w 49"/>
                <a:gd name="T31" fmla="*/ 0 h 64"/>
                <a:gd name="T32" fmla="*/ 0 w 49"/>
                <a:gd name="T33" fmla="*/ 33 h 64"/>
                <a:gd name="T34" fmla="*/ 24 w 49"/>
                <a:gd name="T35" fmla="*/ 64 h 64"/>
                <a:gd name="T36" fmla="*/ 25 w 49"/>
                <a:gd name="T37" fmla="*/ 64 h 64"/>
                <a:gd name="T38" fmla="*/ 49 w 49"/>
                <a:gd name="T39" fmla="*/ 32 h 64"/>
                <a:gd name="T40" fmla="*/ 25 w 49"/>
                <a:gd name="T4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64">
                  <a:moveTo>
                    <a:pt x="25" y="11"/>
                  </a:moveTo>
                  <a:cubicBezTo>
                    <a:pt x="25" y="11"/>
                    <a:pt x="25" y="11"/>
                    <a:pt x="25" y="11"/>
                  </a:cubicBezTo>
                  <a:cubicBezTo>
                    <a:pt x="16" y="11"/>
                    <a:pt x="9" y="21"/>
                    <a:pt x="9" y="32"/>
                  </a:cubicBezTo>
                  <a:cubicBezTo>
                    <a:pt x="9" y="44"/>
                    <a:pt x="16" y="53"/>
                    <a:pt x="25" y="53"/>
                  </a:cubicBezTo>
                  <a:cubicBezTo>
                    <a:pt x="25" y="53"/>
                    <a:pt x="25" y="53"/>
                    <a:pt x="25" y="53"/>
                  </a:cubicBezTo>
                  <a:cubicBezTo>
                    <a:pt x="34" y="53"/>
                    <a:pt x="41" y="43"/>
                    <a:pt x="41" y="32"/>
                  </a:cubicBezTo>
                  <a:cubicBezTo>
                    <a:pt x="41" y="20"/>
                    <a:pt x="34" y="11"/>
                    <a:pt x="25" y="11"/>
                  </a:cubicBezTo>
                  <a:moveTo>
                    <a:pt x="25" y="55"/>
                  </a:moveTo>
                  <a:cubicBezTo>
                    <a:pt x="15" y="55"/>
                    <a:pt x="7" y="45"/>
                    <a:pt x="7" y="32"/>
                  </a:cubicBezTo>
                  <a:cubicBezTo>
                    <a:pt x="7" y="19"/>
                    <a:pt x="15" y="9"/>
                    <a:pt x="25" y="9"/>
                  </a:cubicBezTo>
                  <a:cubicBezTo>
                    <a:pt x="25" y="9"/>
                    <a:pt x="25" y="9"/>
                    <a:pt x="25" y="9"/>
                  </a:cubicBezTo>
                  <a:cubicBezTo>
                    <a:pt x="35" y="9"/>
                    <a:pt x="43" y="19"/>
                    <a:pt x="43" y="32"/>
                  </a:cubicBezTo>
                  <a:cubicBezTo>
                    <a:pt x="43" y="44"/>
                    <a:pt x="35" y="55"/>
                    <a:pt x="25" y="55"/>
                  </a:cubicBezTo>
                  <a:cubicBezTo>
                    <a:pt x="25" y="55"/>
                    <a:pt x="25" y="55"/>
                    <a:pt x="25" y="55"/>
                  </a:cubicBezTo>
                  <a:moveTo>
                    <a:pt x="25" y="0"/>
                  </a:moveTo>
                  <a:cubicBezTo>
                    <a:pt x="25" y="0"/>
                    <a:pt x="25" y="0"/>
                    <a:pt x="25" y="0"/>
                  </a:cubicBezTo>
                  <a:cubicBezTo>
                    <a:pt x="11" y="0"/>
                    <a:pt x="0" y="14"/>
                    <a:pt x="0" y="33"/>
                  </a:cubicBezTo>
                  <a:cubicBezTo>
                    <a:pt x="0" y="50"/>
                    <a:pt x="11" y="64"/>
                    <a:pt x="24" y="64"/>
                  </a:cubicBezTo>
                  <a:cubicBezTo>
                    <a:pt x="25" y="64"/>
                    <a:pt x="25" y="64"/>
                    <a:pt x="25" y="64"/>
                  </a:cubicBezTo>
                  <a:cubicBezTo>
                    <a:pt x="39" y="64"/>
                    <a:pt x="49" y="49"/>
                    <a:pt x="49" y="32"/>
                  </a:cubicBezTo>
                  <a:cubicBezTo>
                    <a:pt x="49" y="14"/>
                    <a:pt x="39"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
            <p:cNvSpPr/>
            <p:nvPr/>
          </p:nvSpPr>
          <p:spPr bwMode="auto">
            <a:xfrm>
              <a:off x="9240838" y="4211638"/>
              <a:ext cx="38100" cy="241300"/>
            </a:xfrm>
            <a:custGeom>
              <a:avLst/>
              <a:gdLst>
                <a:gd name="T0" fmla="*/ 5 w 10"/>
                <a:gd name="T1" fmla="*/ 0 h 64"/>
                <a:gd name="T2" fmla="*/ 5 w 10"/>
                <a:gd name="T3" fmla="*/ 0 h 64"/>
                <a:gd name="T4" fmla="*/ 0 w 10"/>
                <a:gd name="T5" fmla="*/ 12 h 64"/>
                <a:gd name="T6" fmla="*/ 4 w 10"/>
                <a:gd name="T7" fmla="*/ 23 h 64"/>
                <a:gd name="T8" fmla="*/ 4 w 10"/>
                <a:gd name="T9" fmla="*/ 63 h 64"/>
                <a:gd name="T10" fmla="*/ 5 w 10"/>
                <a:gd name="T11" fmla="*/ 64 h 64"/>
                <a:gd name="T12" fmla="*/ 5 w 10"/>
                <a:gd name="T13" fmla="*/ 64 h 64"/>
                <a:gd name="T14" fmla="*/ 6 w 10"/>
                <a:gd name="T15" fmla="*/ 63 h 64"/>
                <a:gd name="T16" fmla="*/ 6 w 10"/>
                <a:gd name="T17" fmla="*/ 23 h 64"/>
                <a:gd name="T18" fmla="*/ 10 w 10"/>
                <a:gd name="T19" fmla="*/ 12 h 64"/>
                <a:gd name="T20" fmla="*/ 5 w 10"/>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4">
                  <a:moveTo>
                    <a:pt x="5" y="0"/>
                  </a:moveTo>
                  <a:cubicBezTo>
                    <a:pt x="5" y="0"/>
                    <a:pt x="5" y="0"/>
                    <a:pt x="5" y="0"/>
                  </a:cubicBezTo>
                  <a:cubicBezTo>
                    <a:pt x="2" y="0"/>
                    <a:pt x="0" y="6"/>
                    <a:pt x="0" y="12"/>
                  </a:cubicBezTo>
                  <a:cubicBezTo>
                    <a:pt x="0" y="18"/>
                    <a:pt x="2" y="22"/>
                    <a:pt x="4" y="23"/>
                  </a:cubicBezTo>
                  <a:cubicBezTo>
                    <a:pt x="4" y="63"/>
                    <a:pt x="4" y="63"/>
                    <a:pt x="4" y="63"/>
                  </a:cubicBezTo>
                  <a:cubicBezTo>
                    <a:pt x="4" y="64"/>
                    <a:pt x="4" y="64"/>
                    <a:pt x="5" y="64"/>
                  </a:cubicBezTo>
                  <a:cubicBezTo>
                    <a:pt x="5" y="64"/>
                    <a:pt x="5" y="64"/>
                    <a:pt x="5" y="64"/>
                  </a:cubicBezTo>
                  <a:cubicBezTo>
                    <a:pt x="6" y="64"/>
                    <a:pt x="6" y="64"/>
                    <a:pt x="6" y="63"/>
                  </a:cubicBezTo>
                  <a:cubicBezTo>
                    <a:pt x="6" y="23"/>
                    <a:pt x="6" y="23"/>
                    <a:pt x="6" y="23"/>
                  </a:cubicBezTo>
                  <a:cubicBezTo>
                    <a:pt x="8" y="22"/>
                    <a:pt x="10" y="17"/>
                    <a:pt x="10" y="12"/>
                  </a:cubicBezTo>
                  <a:cubicBezTo>
                    <a:pt x="10" y="6"/>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9004301" y="4214813"/>
              <a:ext cx="30163" cy="249238"/>
            </a:xfrm>
            <a:custGeom>
              <a:avLst/>
              <a:gdLst>
                <a:gd name="T0" fmla="*/ 8 w 8"/>
                <a:gd name="T1" fmla="*/ 0 h 66"/>
                <a:gd name="T2" fmla="*/ 7 w 8"/>
                <a:gd name="T3" fmla="*/ 0 h 66"/>
                <a:gd name="T4" fmla="*/ 7 w 8"/>
                <a:gd name="T5" fmla="*/ 10 h 66"/>
                <a:gd name="T6" fmla="*/ 6 w 8"/>
                <a:gd name="T7" fmla="*/ 10 h 66"/>
                <a:gd name="T8" fmla="*/ 6 w 8"/>
                <a:gd name="T9" fmla="*/ 0 h 66"/>
                <a:gd name="T10" fmla="*/ 6 w 8"/>
                <a:gd name="T11" fmla="*/ 0 h 66"/>
                <a:gd name="T12" fmla="*/ 6 w 8"/>
                <a:gd name="T13" fmla="*/ 0 h 66"/>
                <a:gd name="T14" fmla="*/ 5 w 8"/>
                <a:gd name="T15" fmla="*/ 1 h 66"/>
                <a:gd name="T16" fmla="*/ 5 w 8"/>
                <a:gd name="T17" fmla="*/ 10 h 66"/>
                <a:gd name="T18" fmla="*/ 4 w 8"/>
                <a:gd name="T19" fmla="*/ 10 h 66"/>
                <a:gd name="T20" fmla="*/ 4 w 8"/>
                <a:gd name="T21" fmla="*/ 1 h 66"/>
                <a:gd name="T22" fmla="*/ 3 w 8"/>
                <a:gd name="T23" fmla="*/ 0 h 66"/>
                <a:gd name="T24" fmla="*/ 3 w 8"/>
                <a:gd name="T25" fmla="*/ 0 h 66"/>
                <a:gd name="T26" fmla="*/ 3 w 8"/>
                <a:gd name="T27" fmla="*/ 1 h 66"/>
                <a:gd name="T28" fmla="*/ 3 w 8"/>
                <a:gd name="T29" fmla="*/ 10 h 66"/>
                <a:gd name="T30" fmla="*/ 2 w 8"/>
                <a:gd name="T31" fmla="*/ 10 h 66"/>
                <a:gd name="T32" fmla="*/ 2 w 8"/>
                <a:gd name="T33" fmla="*/ 1 h 66"/>
                <a:gd name="T34" fmla="*/ 1 w 8"/>
                <a:gd name="T35" fmla="*/ 0 h 66"/>
                <a:gd name="T36" fmla="*/ 1 w 8"/>
                <a:gd name="T37" fmla="*/ 0 h 66"/>
                <a:gd name="T38" fmla="*/ 1 w 8"/>
                <a:gd name="T39" fmla="*/ 0 h 66"/>
                <a:gd name="T40" fmla="*/ 0 w 8"/>
                <a:gd name="T41" fmla="*/ 1 h 66"/>
                <a:gd name="T42" fmla="*/ 0 w 8"/>
                <a:gd name="T43" fmla="*/ 22 h 66"/>
                <a:gd name="T44" fmla="*/ 2 w 8"/>
                <a:gd name="T45" fmla="*/ 24 h 66"/>
                <a:gd name="T46" fmla="*/ 2 w 8"/>
                <a:gd name="T47" fmla="*/ 24 h 66"/>
                <a:gd name="T48" fmla="*/ 3 w 8"/>
                <a:gd name="T49" fmla="*/ 24 h 66"/>
                <a:gd name="T50" fmla="*/ 3 w 8"/>
                <a:gd name="T51" fmla="*/ 65 h 66"/>
                <a:gd name="T52" fmla="*/ 4 w 8"/>
                <a:gd name="T53" fmla="*/ 66 h 66"/>
                <a:gd name="T54" fmla="*/ 4 w 8"/>
                <a:gd name="T55" fmla="*/ 66 h 66"/>
                <a:gd name="T56" fmla="*/ 6 w 8"/>
                <a:gd name="T57" fmla="*/ 64 h 66"/>
                <a:gd name="T58" fmla="*/ 6 w 8"/>
                <a:gd name="T59" fmla="*/ 24 h 66"/>
                <a:gd name="T60" fmla="*/ 7 w 8"/>
                <a:gd name="T61" fmla="*/ 24 h 66"/>
                <a:gd name="T62" fmla="*/ 8 w 8"/>
                <a:gd name="T63" fmla="*/ 22 h 66"/>
                <a:gd name="T64" fmla="*/ 8 w 8"/>
                <a:gd name="T65" fmla="*/ 0 h 66"/>
                <a:gd name="T66" fmla="*/ 8 w 8"/>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66">
                  <a:moveTo>
                    <a:pt x="8" y="0"/>
                  </a:moveTo>
                  <a:cubicBezTo>
                    <a:pt x="7" y="0"/>
                    <a:pt x="7" y="0"/>
                    <a:pt x="7" y="0"/>
                  </a:cubicBezTo>
                  <a:cubicBezTo>
                    <a:pt x="7" y="10"/>
                    <a:pt x="7" y="10"/>
                    <a:pt x="7" y="10"/>
                  </a:cubicBezTo>
                  <a:cubicBezTo>
                    <a:pt x="6" y="10"/>
                    <a:pt x="6" y="10"/>
                    <a:pt x="6" y="10"/>
                  </a:cubicBezTo>
                  <a:cubicBezTo>
                    <a:pt x="6" y="0"/>
                    <a:pt x="6" y="0"/>
                    <a:pt x="6" y="0"/>
                  </a:cubicBezTo>
                  <a:cubicBezTo>
                    <a:pt x="6" y="0"/>
                    <a:pt x="6" y="0"/>
                    <a:pt x="6" y="0"/>
                  </a:cubicBezTo>
                  <a:cubicBezTo>
                    <a:pt x="6" y="0"/>
                    <a:pt x="6" y="0"/>
                    <a:pt x="6" y="0"/>
                  </a:cubicBezTo>
                  <a:cubicBezTo>
                    <a:pt x="5" y="0"/>
                    <a:pt x="5" y="0"/>
                    <a:pt x="5" y="1"/>
                  </a:cubicBezTo>
                  <a:cubicBezTo>
                    <a:pt x="5" y="10"/>
                    <a:pt x="5" y="10"/>
                    <a:pt x="5" y="10"/>
                  </a:cubicBezTo>
                  <a:cubicBezTo>
                    <a:pt x="4" y="10"/>
                    <a:pt x="4" y="10"/>
                    <a:pt x="4" y="10"/>
                  </a:cubicBezTo>
                  <a:cubicBezTo>
                    <a:pt x="4" y="1"/>
                    <a:pt x="4" y="1"/>
                    <a:pt x="4" y="1"/>
                  </a:cubicBezTo>
                  <a:cubicBezTo>
                    <a:pt x="4" y="0"/>
                    <a:pt x="4" y="0"/>
                    <a:pt x="3" y="0"/>
                  </a:cubicBezTo>
                  <a:cubicBezTo>
                    <a:pt x="3" y="0"/>
                    <a:pt x="3" y="0"/>
                    <a:pt x="3" y="0"/>
                  </a:cubicBezTo>
                  <a:cubicBezTo>
                    <a:pt x="3" y="0"/>
                    <a:pt x="3" y="0"/>
                    <a:pt x="3" y="1"/>
                  </a:cubicBezTo>
                  <a:cubicBezTo>
                    <a:pt x="3" y="10"/>
                    <a:pt x="3" y="10"/>
                    <a:pt x="3" y="10"/>
                  </a:cubicBezTo>
                  <a:cubicBezTo>
                    <a:pt x="2" y="10"/>
                    <a:pt x="2" y="10"/>
                    <a:pt x="2" y="10"/>
                  </a:cubicBezTo>
                  <a:cubicBezTo>
                    <a:pt x="2" y="1"/>
                    <a:pt x="2" y="1"/>
                    <a:pt x="2" y="1"/>
                  </a:cubicBezTo>
                  <a:cubicBezTo>
                    <a:pt x="2" y="0"/>
                    <a:pt x="1" y="0"/>
                    <a:pt x="1" y="0"/>
                  </a:cubicBezTo>
                  <a:cubicBezTo>
                    <a:pt x="1" y="0"/>
                    <a:pt x="1" y="0"/>
                    <a:pt x="1" y="0"/>
                  </a:cubicBezTo>
                  <a:cubicBezTo>
                    <a:pt x="1" y="0"/>
                    <a:pt x="1" y="0"/>
                    <a:pt x="1" y="0"/>
                  </a:cubicBezTo>
                  <a:cubicBezTo>
                    <a:pt x="1" y="0"/>
                    <a:pt x="0" y="0"/>
                    <a:pt x="0" y="1"/>
                  </a:cubicBezTo>
                  <a:cubicBezTo>
                    <a:pt x="0" y="22"/>
                    <a:pt x="0" y="22"/>
                    <a:pt x="0" y="22"/>
                  </a:cubicBezTo>
                  <a:cubicBezTo>
                    <a:pt x="0" y="23"/>
                    <a:pt x="1" y="24"/>
                    <a:pt x="2" y="24"/>
                  </a:cubicBezTo>
                  <a:cubicBezTo>
                    <a:pt x="2" y="24"/>
                    <a:pt x="2" y="24"/>
                    <a:pt x="2" y="24"/>
                  </a:cubicBezTo>
                  <a:cubicBezTo>
                    <a:pt x="3" y="24"/>
                    <a:pt x="3" y="24"/>
                    <a:pt x="3" y="24"/>
                  </a:cubicBezTo>
                  <a:cubicBezTo>
                    <a:pt x="3" y="65"/>
                    <a:pt x="3" y="65"/>
                    <a:pt x="3" y="65"/>
                  </a:cubicBezTo>
                  <a:cubicBezTo>
                    <a:pt x="3" y="65"/>
                    <a:pt x="4" y="66"/>
                    <a:pt x="4" y="66"/>
                  </a:cubicBezTo>
                  <a:cubicBezTo>
                    <a:pt x="4" y="66"/>
                    <a:pt x="4" y="66"/>
                    <a:pt x="4" y="66"/>
                  </a:cubicBezTo>
                  <a:cubicBezTo>
                    <a:pt x="5" y="66"/>
                    <a:pt x="6" y="65"/>
                    <a:pt x="6" y="64"/>
                  </a:cubicBezTo>
                  <a:cubicBezTo>
                    <a:pt x="6" y="24"/>
                    <a:pt x="6" y="24"/>
                    <a:pt x="6" y="24"/>
                  </a:cubicBezTo>
                  <a:cubicBezTo>
                    <a:pt x="7" y="24"/>
                    <a:pt x="7" y="24"/>
                    <a:pt x="7" y="24"/>
                  </a:cubicBezTo>
                  <a:cubicBezTo>
                    <a:pt x="8" y="24"/>
                    <a:pt x="8" y="23"/>
                    <a:pt x="8" y="22"/>
                  </a:cubicBezTo>
                  <a:cubicBezTo>
                    <a:pt x="8" y="0"/>
                    <a:pt x="8"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a:spLocks noEditPoints="1"/>
            </p:cNvSpPr>
            <p:nvPr/>
          </p:nvSpPr>
          <p:spPr bwMode="auto">
            <a:xfrm>
              <a:off x="7475538" y="3632200"/>
              <a:ext cx="79375" cy="87313"/>
            </a:xfrm>
            <a:custGeom>
              <a:avLst/>
              <a:gdLst>
                <a:gd name="T0" fmla="*/ 11 w 21"/>
                <a:gd name="T1" fmla="*/ 17 h 23"/>
                <a:gd name="T2" fmla="*/ 10 w 21"/>
                <a:gd name="T3" fmla="*/ 17 h 23"/>
                <a:gd name="T4" fmla="*/ 5 w 21"/>
                <a:gd name="T5" fmla="*/ 11 h 23"/>
                <a:gd name="T6" fmla="*/ 10 w 21"/>
                <a:gd name="T7" fmla="*/ 5 h 23"/>
                <a:gd name="T8" fmla="*/ 10 w 21"/>
                <a:gd name="T9" fmla="*/ 5 h 23"/>
                <a:gd name="T10" fmla="*/ 16 w 21"/>
                <a:gd name="T11" fmla="*/ 12 h 23"/>
                <a:gd name="T12" fmla="*/ 11 w 21"/>
                <a:gd name="T13" fmla="*/ 17 h 23"/>
                <a:gd name="T14" fmla="*/ 10 w 21"/>
                <a:gd name="T15" fmla="*/ 0 h 23"/>
                <a:gd name="T16" fmla="*/ 0 w 21"/>
                <a:gd name="T17" fmla="*/ 11 h 23"/>
                <a:gd name="T18" fmla="*/ 10 w 21"/>
                <a:gd name="T19" fmla="*/ 23 h 23"/>
                <a:gd name="T20" fmla="*/ 11 w 21"/>
                <a:gd name="T21" fmla="*/ 23 h 23"/>
                <a:gd name="T22" fmla="*/ 21 w 21"/>
                <a:gd name="T23" fmla="*/ 12 h 23"/>
                <a:gd name="T24" fmla="*/ 10 w 21"/>
                <a:gd name="T25" fmla="*/ 0 h 23"/>
                <a:gd name="T26" fmla="*/ 10 w 21"/>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11" y="17"/>
                  </a:moveTo>
                  <a:cubicBezTo>
                    <a:pt x="10" y="17"/>
                    <a:pt x="10" y="17"/>
                    <a:pt x="10" y="17"/>
                  </a:cubicBezTo>
                  <a:cubicBezTo>
                    <a:pt x="7" y="17"/>
                    <a:pt x="5" y="14"/>
                    <a:pt x="5" y="11"/>
                  </a:cubicBezTo>
                  <a:cubicBezTo>
                    <a:pt x="5" y="8"/>
                    <a:pt x="7" y="5"/>
                    <a:pt x="10" y="5"/>
                  </a:cubicBezTo>
                  <a:cubicBezTo>
                    <a:pt x="10" y="5"/>
                    <a:pt x="10" y="5"/>
                    <a:pt x="10" y="5"/>
                  </a:cubicBezTo>
                  <a:cubicBezTo>
                    <a:pt x="13" y="6"/>
                    <a:pt x="16" y="8"/>
                    <a:pt x="16" y="12"/>
                  </a:cubicBezTo>
                  <a:cubicBezTo>
                    <a:pt x="16" y="15"/>
                    <a:pt x="13" y="17"/>
                    <a:pt x="11" y="17"/>
                  </a:cubicBezTo>
                  <a:moveTo>
                    <a:pt x="10" y="0"/>
                  </a:moveTo>
                  <a:cubicBezTo>
                    <a:pt x="4" y="0"/>
                    <a:pt x="0" y="5"/>
                    <a:pt x="0" y="11"/>
                  </a:cubicBezTo>
                  <a:cubicBezTo>
                    <a:pt x="0" y="17"/>
                    <a:pt x="4" y="22"/>
                    <a:pt x="10" y="23"/>
                  </a:cubicBezTo>
                  <a:cubicBezTo>
                    <a:pt x="10" y="23"/>
                    <a:pt x="11" y="23"/>
                    <a:pt x="11" y="23"/>
                  </a:cubicBezTo>
                  <a:cubicBezTo>
                    <a:pt x="16" y="23"/>
                    <a:pt x="21" y="18"/>
                    <a:pt x="21" y="12"/>
                  </a:cubicBezTo>
                  <a:cubicBezTo>
                    <a:pt x="21" y="6"/>
                    <a:pt x="16"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7362826" y="3252788"/>
              <a:ext cx="563563" cy="338138"/>
            </a:xfrm>
            <a:custGeom>
              <a:avLst/>
              <a:gdLst>
                <a:gd name="T0" fmla="*/ 94 w 150"/>
                <a:gd name="T1" fmla="*/ 80 h 90"/>
                <a:gd name="T2" fmla="*/ 109 w 150"/>
                <a:gd name="T3" fmla="*/ 65 h 90"/>
                <a:gd name="T4" fmla="*/ 89 w 150"/>
                <a:gd name="T5" fmla="*/ 80 h 90"/>
                <a:gd name="T6" fmla="*/ 67 w 150"/>
                <a:gd name="T7" fmla="*/ 62 h 90"/>
                <a:gd name="T8" fmla="*/ 89 w 150"/>
                <a:gd name="T9" fmla="*/ 80 h 90"/>
                <a:gd name="T10" fmla="*/ 40 w 150"/>
                <a:gd name="T11" fmla="*/ 76 h 90"/>
                <a:gd name="T12" fmla="*/ 63 w 150"/>
                <a:gd name="T13" fmla="*/ 62 h 90"/>
                <a:gd name="T14" fmla="*/ 35 w 150"/>
                <a:gd name="T15" fmla="*/ 76 h 90"/>
                <a:gd name="T16" fmla="*/ 29 w 150"/>
                <a:gd name="T17" fmla="*/ 59 h 90"/>
                <a:gd name="T18" fmla="*/ 35 w 150"/>
                <a:gd name="T19" fmla="*/ 76 h 90"/>
                <a:gd name="T20" fmla="*/ 94 w 150"/>
                <a:gd name="T21" fmla="*/ 59 h 90"/>
                <a:gd name="T22" fmla="*/ 112 w 150"/>
                <a:gd name="T23" fmla="*/ 42 h 90"/>
                <a:gd name="T24" fmla="*/ 89 w 150"/>
                <a:gd name="T25" fmla="*/ 59 h 90"/>
                <a:gd name="T26" fmla="*/ 67 w 150"/>
                <a:gd name="T27" fmla="*/ 38 h 90"/>
                <a:gd name="T28" fmla="*/ 89 w 150"/>
                <a:gd name="T29" fmla="*/ 59 h 90"/>
                <a:gd name="T30" fmla="*/ 40 w 150"/>
                <a:gd name="T31" fmla="*/ 55 h 90"/>
                <a:gd name="T32" fmla="*/ 63 w 150"/>
                <a:gd name="T33" fmla="*/ 37 h 90"/>
                <a:gd name="T34" fmla="*/ 35 w 150"/>
                <a:gd name="T35" fmla="*/ 55 h 90"/>
                <a:gd name="T36" fmla="*/ 19 w 150"/>
                <a:gd name="T37" fmla="*/ 34 h 90"/>
                <a:gd name="T38" fmla="*/ 35 w 150"/>
                <a:gd name="T39" fmla="*/ 55 h 90"/>
                <a:gd name="T40" fmla="*/ 94 w 150"/>
                <a:gd name="T41" fmla="*/ 35 h 90"/>
                <a:gd name="T42" fmla="*/ 115 w 150"/>
                <a:gd name="T43" fmla="*/ 22 h 90"/>
                <a:gd name="T44" fmla="*/ 89 w 150"/>
                <a:gd name="T45" fmla="*/ 35 h 90"/>
                <a:gd name="T46" fmla="*/ 67 w 150"/>
                <a:gd name="T47" fmla="*/ 17 h 90"/>
                <a:gd name="T48" fmla="*/ 89 w 150"/>
                <a:gd name="T49" fmla="*/ 35 h 90"/>
                <a:gd name="T50" fmla="*/ 40 w 150"/>
                <a:gd name="T51" fmla="*/ 31 h 90"/>
                <a:gd name="T52" fmla="*/ 63 w 150"/>
                <a:gd name="T53" fmla="*/ 17 h 90"/>
                <a:gd name="T54" fmla="*/ 35 w 150"/>
                <a:gd name="T55" fmla="*/ 30 h 90"/>
                <a:gd name="T56" fmla="*/ 11 w 150"/>
                <a:gd name="T57" fmla="*/ 12 h 90"/>
                <a:gd name="T58" fmla="*/ 35 w 150"/>
                <a:gd name="T59" fmla="*/ 30 h 90"/>
                <a:gd name="T60" fmla="*/ 142 w 150"/>
                <a:gd name="T61" fmla="*/ 0 h 90"/>
                <a:gd name="T62" fmla="*/ 142 w 150"/>
                <a:gd name="T63" fmla="*/ 0 h 90"/>
                <a:gd name="T64" fmla="*/ 122 w 150"/>
                <a:gd name="T65" fmla="*/ 14 h 90"/>
                <a:gd name="T66" fmla="*/ 5 w 150"/>
                <a:gd name="T67" fmla="*/ 3 h 90"/>
                <a:gd name="T68" fmla="*/ 1 w 150"/>
                <a:gd name="T69" fmla="*/ 4 h 90"/>
                <a:gd name="T70" fmla="*/ 28 w 150"/>
                <a:gd name="T71" fmla="*/ 82 h 90"/>
                <a:gd name="T72" fmla="*/ 110 w 150"/>
                <a:gd name="T73" fmla="*/ 90 h 90"/>
                <a:gd name="T74" fmla="*/ 114 w 150"/>
                <a:gd name="T75" fmla="*/ 86 h 90"/>
                <a:gd name="T76" fmla="*/ 123 w 150"/>
                <a:gd name="T77" fmla="*/ 16 h 90"/>
                <a:gd name="T78" fmla="*/ 139 w 150"/>
                <a:gd name="T79" fmla="*/ 5 h 90"/>
                <a:gd name="T80" fmla="*/ 145 w 150"/>
                <a:gd name="T81" fmla="*/ 11 h 90"/>
                <a:gd name="T82" fmla="*/ 144 w 150"/>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90">
                  <a:moveTo>
                    <a:pt x="107" y="81"/>
                  </a:moveTo>
                  <a:cubicBezTo>
                    <a:pt x="94" y="80"/>
                    <a:pt x="94" y="80"/>
                    <a:pt x="94" y="80"/>
                  </a:cubicBezTo>
                  <a:cubicBezTo>
                    <a:pt x="94" y="64"/>
                    <a:pt x="94" y="64"/>
                    <a:pt x="94" y="64"/>
                  </a:cubicBezTo>
                  <a:cubicBezTo>
                    <a:pt x="109" y="65"/>
                    <a:pt x="109" y="65"/>
                    <a:pt x="109" y="65"/>
                  </a:cubicBezTo>
                  <a:cubicBezTo>
                    <a:pt x="107" y="81"/>
                    <a:pt x="107" y="81"/>
                    <a:pt x="107" y="81"/>
                  </a:cubicBezTo>
                  <a:moveTo>
                    <a:pt x="89" y="80"/>
                  </a:moveTo>
                  <a:cubicBezTo>
                    <a:pt x="67" y="78"/>
                    <a:pt x="67" y="78"/>
                    <a:pt x="67" y="78"/>
                  </a:cubicBezTo>
                  <a:cubicBezTo>
                    <a:pt x="67" y="62"/>
                    <a:pt x="67" y="62"/>
                    <a:pt x="67" y="62"/>
                  </a:cubicBezTo>
                  <a:cubicBezTo>
                    <a:pt x="89" y="64"/>
                    <a:pt x="89" y="64"/>
                    <a:pt x="89" y="64"/>
                  </a:cubicBezTo>
                  <a:cubicBezTo>
                    <a:pt x="89" y="80"/>
                    <a:pt x="89" y="80"/>
                    <a:pt x="89" y="80"/>
                  </a:cubicBezTo>
                  <a:moveTo>
                    <a:pt x="63" y="78"/>
                  </a:moveTo>
                  <a:cubicBezTo>
                    <a:pt x="40" y="76"/>
                    <a:pt x="40" y="76"/>
                    <a:pt x="40" y="76"/>
                  </a:cubicBezTo>
                  <a:cubicBezTo>
                    <a:pt x="40" y="60"/>
                    <a:pt x="40" y="60"/>
                    <a:pt x="40" y="60"/>
                  </a:cubicBezTo>
                  <a:cubicBezTo>
                    <a:pt x="63" y="62"/>
                    <a:pt x="63" y="62"/>
                    <a:pt x="63" y="62"/>
                  </a:cubicBezTo>
                  <a:cubicBezTo>
                    <a:pt x="63" y="78"/>
                    <a:pt x="63" y="78"/>
                    <a:pt x="63" y="78"/>
                  </a:cubicBezTo>
                  <a:moveTo>
                    <a:pt x="35" y="76"/>
                  </a:moveTo>
                  <a:cubicBezTo>
                    <a:pt x="35" y="76"/>
                    <a:pt x="35" y="76"/>
                    <a:pt x="35" y="76"/>
                  </a:cubicBezTo>
                  <a:cubicBezTo>
                    <a:pt x="29" y="59"/>
                    <a:pt x="29" y="59"/>
                    <a:pt x="29" y="59"/>
                  </a:cubicBezTo>
                  <a:cubicBezTo>
                    <a:pt x="35" y="60"/>
                    <a:pt x="35" y="60"/>
                    <a:pt x="35" y="60"/>
                  </a:cubicBezTo>
                  <a:cubicBezTo>
                    <a:pt x="35" y="76"/>
                    <a:pt x="35" y="76"/>
                    <a:pt x="35" y="76"/>
                  </a:cubicBezTo>
                  <a:moveTo>
                    <a:pt x="110" y="61"/>
                  </a:moveTo>
                  <a:cubicBezTo>
                    <a:pt x="94" y="59"/>
                    <a:pt x="94" y="59"/>
                    <a:pt x="94" y="59"/>
                  </a:cubicBezTo>
                  <a:cubicBezTo>
                    <a:pt x="94" y="40"/>
                    <a:pt x="94" y="40"/>
                    <a:pt x="94" y="40"/>
                  </a:cubicBezTo>
                  <a:cubicBezTo>
                    <a:pt x="112" y="42"/>
                    <a:pt x="112" y="42"/>
                    <a:pt x="112" y="42"/>
                  </a:cubicBezTo>
                  <a:cubicBezTo>
                    <a:pt x="110" y="61"/>
                    <a:pt x="110" y="61"/>
                    <a:pt x="110" y="61"/>
                  </a:cubicBezTo>
                  <a:moveTo>
                    <a:pt x="89" y="59"/>
                  </a:moveTo>
                  <a:cubicBezTo>
                    <a:pt x="67" y="57"/>
                    <a:pt x="67" y="57"/>
                    <a:pt x="67" y="57"/>
                  </a:cubicBezTo>
                  <a:cubicBezTo>
                    <a:pt x="67" y="38"/>
                    <a:pt x="67" y="38"/>
                    <a:pt x="67" y="38"/>
                  </a:cubicBezTo>
                  <a:cubicBezTo>
                    <a:pt x="89" y="40"/>
                    <a:pt x="89" y="40"/>
                    <a:pt x="89" y="40"/>
                  </a:cubicBezTo>
                  <a:cubicBezTo>
                    <a:pt x="89" y="59"/>
                    <a:pt x="89" y="59"/>
                    <a:pt x="89" y="59"/>
                  </a:cubicBezTo>
                  <a:moveTo>
                    <a:pt x="63" y="57"/>
                  </a:moveTo>
                  <a:cubicBezTo>
                    <a:pt x="40" y="55"/>
                    <a:pt x="40" y="55"/>
                    <a:pt x="40" y="55"/>
                  </a:cubicBezTo>
                  <a:cubicBezTo>
                    <a:pt x="40" y="36"/>
                    <a:pt x="40" y="36"/>
                    <a:pt x="40" y="36"/>
                  </a:cubicBezTo>
                  <a:cubicBezTo>
                    <a:pt x="63" y="37"/>
                    <a:pt x="63" y="37"/>
                    <a:pt x="63" y="37"/>
                  </a:cubicBezTo>
                  <a:cubicBezTo>
                    <a:pt x="63" y="57"/>
                    <a:pt x="63" y="57"/>
                    <a:pt x="63" y="57"/>
                  </a:cubicBezTo>
                  <a:moveTo>
                    <a:pt x="35" y="55"/>
                  </a:moveTo>
                  <a:cubicBezTo>
                    <a:pt x="27" y="54"/>
                    <a:pt x="27" y="54"/>
                    <a:pt x="27" y="54"/>
                  </a:cubicBezTo>
                  <a:cubicBezTo>
                    <a:pt x="19" y="34"/>
                    <a:pt x="19" y="34"/>
                    <a:pt x="19" y="34"/>
                  </a:cubicBezTo>
                  <a:cubicBezTo>
                    <a:pt x="35" y="35"/>
                    <a:pt x="35" y="35"/>
                    <a:pt x="35" y="35"/>
                  </a:cubicBezTo>
                  <a:cubicBezTo>
                    <a:pt x="35" y="55"/>
                    <a:pt x="35" y="55"/>
                    <a:pt x="35" y="55"/>
                  </a:cubicBezTo>
                  <a:moveTo>
                    <a:pt x="113" y="37"/>
                  </a:moveTo>
                  <a:cubicBezTo>
                    <a:pt x="94" y="35"/>
                    <a:pt x="94" y="35"/>
                    <a:pt x="94" y="35"/>
                  </a:cubicBezTo>
                  <a:cubicBezTo>
                    <a:pt x="94" y="20"/>
                    <a:pt x="94" y="20"/>
                    <a:pt x="94" y="20"/>
                  </a:cubicBezTo>
                  <a:cubicBezTo>
                    <a:pt x="115" y="22"/>
                    <a:pt x="115" y="22"/>
                    <a:pt x="115" y="22"/>
                  </a:cubicBezTo>
                  <a:cubicBezTo>
                    <a:pt x="113" y="37"/>
                    <a:pt x="113" y="37"/>
                    <a:pt x="113" y="37"/>
                  </a:cubicBezTo>
                  <a:moveTo>
                    <a:pt x="89" y="35"/>
                  </a:moveTo>
                  <a:cubicBezTo>
                    <a:pt x="67" y="33"/>
                    <a:pt x="67" y="33"/>
                    <a:pt x="67" y="33"/>
                  </a:cubicBezTo>
                  <a:cubicBezTo>
                    <a:pt x="67" y="17"/>
                    <a:pt x="67" y="17"/>
                    <a:pt x="67" y="17"/>
                  </a:cubicBezTo>
                  <a:cubicBezTo>
                    <a:pt x="89" y="19"/>
                    <a:pt x="89" y="19"/>
                    <a:pt x="89" y="19"/>
                  </a:cubicBezTo>
                  <a:cubicBezTo>
                    <a:pt x="89" y="35"/>
                    <a:pt x="89" y="35"/>
                    <a:pt x="89" y="35"/>
                  </a:cubicBezTo>
                  <a:moveTo>
                    <a:pt x="63" y="33"/>
                  </a:moveTo>
                  <a:cubicBezTo>
                    <a:pt x="40" y="31"/>
                    <a:pt x="40" y="31"/>
                    <a:pt x="40" y="31"/>
                  </a:cubicBezTo>
                  <a:cubicBezTo>
                    <a:pt x="40" y="15"/>
                    <a:pt x="40" y="15"/>
                    <a:pt x="40" y="15"/>
                  </a:cubicBezTo>
                  <a:cubicBezTo>
                    <a:pt x="63" y="17"/>
                    <a:pt x="63" y="17"/>
                    <a:pt x="63" y="17"/>
                  </a:cubicBezTo>
                  <a:cubicBezTo>
                    <a:pt x="63" y="33"/>
                    <a:pt x="63" y="33"/>
                    <a:pt x="63" y="33"/>
                  </a:cubicBezTo>
                  <a:moveTo>
                    <a:pt x="35" y="30"/>
                  </a:moveTo>
                  <a:cubicBezTo>
                    <a:pt x="17" y="29"/>
                    <a:pt x="17" y="29"/>
                    <a:pt x="17" y="29"/>
                  </a:cubicBezTo>
                  <a:cubicBezTo>
                    <a:pt x="11" y="12"/>
                    <a:pt x="11" y="12"/>
                    <a:pt x="11" y="12"/>
                  </a:cubicBezTo>
                  <a:cubicBezTo>
                    <a:pt x="35" y="15"/>
                    <a:pt x="35" y="15"/>
                    <a:pt x="35" y="15"/>
                  </a:cubicBezTo>
                  <a:cubicBezTo>
                    <a:pt x="35" y="30"/>
                    <a:pt x="35" y="30"/>
                    <a:pt x="35" y="30"/>
                  </a:cubicBezTo>
                  <a:moveTo>
                    <a:pt x="144" y="0"/>
                  </a:moveTo>
                  <a:cubicBezTo>
                    <a:pt x="144" y="0"/>
                    <a:pt x="143" y="0"/>
                    <a:pt x="142" y="0"/>
                  </a:cubicBezTo>
                  <a:cubicBezTo>
                    <a:pt x="142" y="0"/>
                    <a:pt x="142" y="0"/>
                    <a:pt x="142" y="0"/>
                  </a:cubicBezTo>
                  <a:cubicBezTo>
                    <a:pt x="142" y="0"/>
                    <a:pt x="142" y="0"/>
                    <a:pt x="142" y="0"/>
                  </a:cubicBezTo>
                  <a:cubicBezTo>
                    <a:pt x="141" y="1"/>
                    <a:pt x="141" y="1"/>
                    <a:pt x="141" y="1"/>
                  </a:cubicBezTo>
                  <a:cubicBezTo>
                    <a:pt x="122" y="14"/>
                    <a:pt x="122" y="14"/>
                    <a:pt x="122" y="14"/>
                  </a:cubicBezTo>
                  <a:cubicBezTo>
                    <a:pt x="121" y="14"/>
                    <a:pt x="121" y="14"/>
                    <a:pt x="120" y="14"/>
                  </a:cubicBezTo>
                  <a:cubicBezTo>
                    <a:pt x="5" y="3"/>
                    <a:pt x="5" y="3"/>
                    <a:pt x="5" y="3"/>
                  </a:cubicBezTo>
                  <a:cubicBezTo>
                    <a:pt x="5" y="3"/>
                    <a:pt x="4" y="3"/>
                    <a:pt x="4" y="3"/>
                  </a:cubicBezTo>
                  <a:cubicBezTo>
                    <a:pt x="3" y="3"/>
                    <a:pt x="2" y="3"/>
                    <a:pt x="1" y="4"/>
                  </a:cubicBezTo>
                  <a:cubicBezTo>
                    <a:pt x="0" y="6"/>
                    <a:pt x="0" y="7"/>
                    <a:pt x="1" y="9"/>
                  </a:cubicBezTo>
                  <a:cubicBezTo>
                    <a:pt x="28" y="82"/>
                    <a:pt x="28" y="82"/>
                    <a:pt x="28" y="82"/>
                  </a:cubicBezTo>
                  <a:cubicBezTo>
                    <a:pt x="29" y="84"/>
                    <a:pt x="31" y="85"/>
                    <a:pt x="32" y="85"/>
                  </a:cubicBezTo>
                  <a:cubicBezTo>
                    <a:pt x="110" y="90"/>
                    <a:pt x="110" y="90"/>
                    <a:pt x="110" y="90"/>
                  </a:cubicBezTo>
                  <a:cubicBezTo>
                    <a:pt x="110" y="90"/>
                    <a:pt x="110" y="90"/>
                    <a:pt x="110" y="90"/>
                  </a:cubicBezTo>
                  <a:cubicBezTo>
                    <a:pt x="112" y="90"/>
                    <a:pt x="113" y="88"/>
                    <a:pt x="114" y="86"/>
                  </a:cubicBezTo>
                  <a:cubicBezTo>
                    <a:pt x="124" y="19"/>
                    <a:pt x="124" y="19"/>
                    <a:pt x="124" y="19"/>
                  </a:cubicBezTo>
                  <a:cubicBezTo>
                    <a:pt x="124" y="18"/>
                    <a:pt x="124" y="17"/>
                    <a:pt x="123" y="16"/>
                  </a:cubicBezTo>
                  <a:cubicBezTo>
                    <a:pt x="139" y="5"/>
                    <a:pt x="139" y="5"/>
                    <a:pt x="139" y="5"/>
                  </a:cubicBezTo>
                  <a:cubicBezTo>
                    <a:pt x="139" y="5"/>
                    <a:pt x="139" y="5"/>
                    <a:pt x="139" y="5"/>
                  </a:cubicBezTo>
                  <a:cubicBezTo>
                    <a:pt x="140" y="8"/>
                    <a:pt x="142" y="11"/>
                    <a:pt x="145" y="11"/>
                  </a:cubicBezTo>
                  <a:cubicBezTo>
                    <a:pt x="145" y="11"/>
                    <a:pt x="145" y="11"/>
                    <a:pt x="145" y="11"/>
                  </a:cubicBezTo>
                  <a:cubicBezTo>
                    <a:pt x="148" y="11"/>
                    <a:pt x="150" y="9"/>
                    <a:pt x="150" y="6"/>
                  </a:cubicBezTo>
                  <a:cubicBezTo>
                    <a:pt x="150" y="3"/>
                    <a:pt x="147" y="0"/>
                    <a:pt x="144" y="0"/>
                  </a:cubicBezTo>
                  <a:cubicBezTo>
                    <a:pt x="144" y="0"/>
                    <a:pt x="144" y="0"/>
                    <a:pt x="1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a:spLocks noEditPoints="1"/>
            </p:cNvSpPr>
            <p:nvPr/>
          </p:nvSpPr>
          <p:spPr bwMode="auto">
            <a:xfrm>
              <a:off x="7685088" y="3609975"/>
              <a:ext cx="106363" cy="120650"/>
            </a:xfrm>
            <a:custGeom>
              <a:avLst/>
              <a:gdLst>
                <a:gd name="T0" fmla="*/ 14 w 28"/>
                <a:gd name="T1" fmla="*/ 25 h 32"/>
                <a:gd name="T2" fmla="*/ 14 w 28"/>
                <a:gd name="T3" fmla="*/ 25 h 32"/>
                <a:gd name="T4" fmla="*/ 6 w 28"/>
                <a:gd name="T5" fmla="*/ 15 h 32"/>
                <a:gd name="T6" fmla="*/ 14 w 28"/>
                <a:gd name="T7" fmla="*/ 7 h 32"/>
                <a:gd name="T8" fmla="*/ 14 w 28"/>
                <a:gd name="T9" fmla="*/ 7 h 32"/>
                <a:gd name="T10" fmla="*/ 22 w 28"/>
                <a:gd name="T11" fmla="*/ 16 h 32"/>
                <a:gd name="T12" fmla="*/ 14 w 28"/>
                <a:gd name="T13" fmla="*/ 25 h 32"/>
                <a:gd name="T14" fmla="*/ 13 w 28"/>
                <a:gd name="T15" fmla="*/ 0 h 32"/>
                <a:gd name="T16" fmla="*/ 0 w 28"/>
                <a:gd name="T17" fmla="*/ 15 h 32"/>
                <a:gd name="T18" fmla="*/ 14 w 28"/>
                <a:gd name="T19" fmla="*/ 32 h 32"/>
                <a:gd name="T20" fmla="*/ 15 w 28"/>
                <a:gd name="T21" fmla="*/ 32 h 32"/>
                <a:gd name="T22" fmla="*/ 28 w 28"/>
                <a:gd name="T23" fmla="*/ 17 h 32"/>
                <a:gd name="T24" fmla="*/ 14 w 28"/>
                <a:gd name="T25" fmla="*/ 0 h 32"/>
                <a:gd name="T26" fmla="*/ 13 w 28"/>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4" y="25"/>
                  </a:moveTo>
                  <a:cubicBezTo>
                    <a:pt x="14" y="25"/>
                    <a:pt x="14" y="25"/>
                    <a:pt x="14" y="25"/>
                  </a:cubicBezTo>
                  <a:cubicBezTo>
                    <a:pt x="9" y="25"/>
                    <a:pt x="6" y="21"/>
                    <a:pt x="6" y="15"/>
                  </a:cubicBezTo>
                  <a:cubicBezTo>
                    <a:pt x="6" y="10"/>
                    <a:pt x="9" y="7"/>
                    <a:pt x="14" y="7"/>
                  </a:cubicBezTo>
                  <a:cubicBezTo>
                    <a:pt x="14" y="7"/>
                    <a:pt x="14" y="7"/>
                    <a:pt x="14" y="7"/>
                  </a:cubicBezTo>
                  <a:cubicBezTo>
                    <a:pt x="19" y="7"/>
                    <a:pt x="22" y="11"/>
                    <a:pt x="22" y="16"/>
                  </a:cubicBezTo>
                  <a:cubicBezTo>
                    <a:pt x="22" y="21"/>
                    <a:pt x="19" y="25"/>
                    <a:pt x="14" y="25"/>
                  </a:cubicBezTo>
                  <a:moveTo>
                    <a:pt x="13" y="0"/>
                  </a:moveTo>
                  <a:cubicBezTo>
                    <a:pt x="6" y="0"/>
                    <a:pt x="0" y="7"/>
                    <a:pt x="0" y="15"/>
                  </a:cubicBezTo>
                  <a:cubicBezTo>
                    <a:pt x="0" y="24"/>
                    <a:pt x="6" y="31"/>
                    <a:pt x="14" y="32"/>
                  </a:cubicBezTo>
                  <a:cubicBezTo>
                    <a:pt x="14" y="32"/>
                    <a:pt x="14" y="32"/>
                    <a:pt x="15" y="32"/>
                  </a:cubicBezTo>
                  <a:cubicBezTo>
                    <a:pt x="22" y="32"/>
                    <a:pt x="28" y="25"/>
                    <a:pt x="28" y="17"/>
                  </a:cubicBezTo>
                  <a:cubicBezTo>
                    <a:pt x="28" y="8"/>
                    <a:pt x="22" y="1"/>
                    <a:pt x="14" y="0"/>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a:spLocks noEditPoints="1"/>
            </p:cNvSpPr>
            <p:nvPr/>
          </p:nvSpPr>
          <p:spPr bwMode="auto">
            <a:xfrm>
              <a:off x="6461126" y="2695575"/>
              <a:ext cx="630238" cy="658813"/>
            </a:xfrm>
            <a:custGeom>
              <a:avLst/>
              <a:gdLst>
                <a:gd name="T0" fmla="*/ 73 w 168"/>
                <a:gd name="T1" fmla="*/ 121 h 175"/>
                <a:gd name="T2" fmla="*/ 59 w 168"/>
                <a:gd name="T3" fmla="*/ 99 h 175"/>
                <a:gd name="T4" fmla="*/ 83 w 168"/>
                <a:gd name="T5" fmla="*/ 50 h 175"/>
                <a:gd name="T6" fmla="*/ 95 w 168"/>
                <a:gd name="T7" fmla="*/ 56 h 175"/>
                <a:gd name="T8" fmla="*/ 94 w 168"/>
                <a:gd name="T9" fmla="*/ 99 h 175"/>
                <a:gd name="T10" fmla="*/ 75 w 168"/>
                <a:gd name="T11" fmla="*/ 122 h 175"/>
                <a:gd name="T12" fmla="*/ 25 w 168"/>
                <a:gd name="T13" fmla="*/ 18 h 175"/>
                <a:gd name="T14" fmla="*/ 27 w 168"/>
                <a:gd name="T15" fmla="*/ 146 h 175"/>
                <a:gd name="T16" fmla="*/ 100 w 168"/>
                <a:gd name="T17" fmla="*/ 175 h 175"/>
                <a:gd name="T18" fmla="*/ 168 w 168"/>
                <a:gd name="T19" fmla="*/ 148 h 175"/>
                <a:gd name="T20" fmla="*/ 166 w 168"/>
                <a:gd name="T21" fmla="*/ 146 h 175"/>
                <a:gd name="T22" fmla="*/ 144 w 168"/>
                <a:gd name="T23" fmla="*/ 144 h 175"/>
                <a:gd name="T24" fmla="*/ 99 w 168"/>
                <a:gd name="T25" fmla="*/ 158 h 175"/>
                <a:gd name="T26" fmla="*/ 41 w 168"/>
                <a:gd name="T27" fmla="*/ 134 h 175"/>
                <a:gd name="T28" fmla="*/ 41 w 168"/>
                <a:gd name="T29" fmla="*/ 32 h 175"/>
                <a:gd name="T30" fmla="*/ 93 w 168"/>
                <a:gd name="T31" fmla="*/ 19 h 175"/>
                <a:gd name="T32" fmla="*/ 150 w 168"/>
                <a:gd name="T33" fmla="*/ 81 h 175"/>
                <a:gd name="T34" fmla="*/ 132 w 168"/>
                <a:gd name="T35" fmla="*/ 120 h 175"/>
                <a:gd name="T36" fmla="*/ 119 w 168"/>
                <a:gd name="T37" fmla="*/ 124 h 175"/>
                <a:gd name="T38" fmla="*/ 117 w 168"/>
                <a:gd name="T39" fmla="*/ 118 h 175"/>
                <a:gd name="T40" fmla="*/ 131 w 168"/>
                <a:gd name="T41" fmla="*/ 41 h 175"/>
                <a:gd name="T42" fmla="*/ 108 w 168"/>
                <a:gd name="T43" fmla="*/ 38 h 175"/>
                <a:gd name="T44" fmla="*/ 107 w 168"/>
                <a:gd name="T45" fmla="*/ 39 h 175"/>
                <a:gd name="T46" fmla="*/ 97 w 168"/>
                <a:gd name="T47" fmla="*/ 37 h 175"/>
                <a:gd name="T48" fmla="*/ 77 w 168"/>
                <a:gd name="T49" fmla="*/ 31 h 175"/>
                <a:gd name="T50" fmla="*/ 32 w 168"/>
                <a:gd name="T51" fmla="*/ 91 h 175"/>
                <a:gd name="T52" fmla="*/ 71 w 168"/>
                <a:gd name="T53" fmla="*/ 139 h 175"/>
                <a:gd name="T54" fmla="*/ 84 w 168"/>
                <a:gd name="T55" fmla="*/ 137 h 175"/>
                <a:gd name="T56" fmla="*/ 113 w 168"/>
                <a:gd name="T57" fmla="*/ 143 h 175"/>
                <a:gd name="T58" fmla="*/ 150 w 168"/>
                <a:gd name="T59" fmla="*/ 129 h 175"/>
                <a:gd name="T60" fmla="*/ 158 w 168"/>
                <a:gd name="T61" fmla="*/ 44 h 175"/>
                <a:gd name="T62" fmla="*/ 92 w 168"/>
                <a:gd name="T63" fmla="*/ 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75">
                  <a:moveTo>
                    <a:pt x="75" y="122"/>
                  </a:moveTo>
                  <a:cubicBezTo>
                    <a:pt x="75" y="122"/>
                    <a:pt x="74" y="122"/>
                    <a:pt x="73" y="121"/>
                  </a:cubicBezTo>
                  <a:cubicBezTo>
                    <a:pt x="69" y="121"/>
                    <a:pt x="66" y="119"/>
                    <a:pt x="63" y="115"/>
                  </a:cubicBezTo>
                  <a:cubicBezTo>
                    <a:pt x="60" y="110"/>
                    <a:pt x="59" y="105"/>
                    <a:pt x="59" y="99"/>
                  </a:cubicBezTo>
                  <a:cubicBezTo>
                    <a:pt x="59" y="86"/>
                    <a:pt x="61" y="74"/>
                    <a:pt x="66" y="64"/>
                  </a:cubicBezTo>
                  <a:cubicBezTo>
                    <a:pt x="70" y="55"/>
                    <a:pt x="76" y="50"/>
                    <a:pt x="83" y="50"/>
                  </a:cubicBezTo>
                  <a:cubicBezTo>
                    <a:pt x="84" y="50"/>
                    <a:pt x="84" y="50"/>
                    <a:pt x="85" y="50"/>
                  </a:cubicBezTo>
                  <a:cubicBezTo>
                    <a:pt x="89" y="51"/>
                    <a:pt x="93" y="53"/>
                    <a:pt x="95" y="56"/>
                  </a:cubicBezTo>
                  <a:cubicBezTo>
                    <a:pt x="98" y="60"/>
                    <a:pt x="99" y="65"/>
                    <a:pt x="99" y="70"/>
                  </a:cubicBezTo>
                  <a:cubicBezTo>
                    <a:pt x="99" y="79"/>
                    <a:pt x="97" y="89"/>
                    <a:pt x="94" y="99"/>
                  </a:cubicBezTo>
                  <a:cubicBezTo>
                    <a:pt x="91" y="109"/>
                    <a:pt x="88" y="115"/>
                    <a:pt x="85" y="118"/>
                  </a:cubicBezTo>
                  <a:cubicBezTo>
                    <a:pt x="82" y="120"/>
                    <a:pt x="79" y="122"/>
                    <a:pt x="75" y="122"/>
                  </a:cubicBezTo>
                  <a:moveTo>
                    <a:pt x="75" y="0"/>
                  </a:moveTo>
                  <a:cubicBezTo>
                    <a:pt x="55" y="0"/>
                    <a:pt x="38" y="6"/>
                    <a:pt x="25" y="18"/>
                  </a:cubicBezTo>
                  <a:cubicBezTo>
                    <a:pt x="9" y="34"/>
                    <a:pt x="0" y="55"/>
                    <a:pt x="0" y="81"/>
                  </a:cubicBezTo>
                  <a:cubicBezTo>
                    <a:pt x="0" y="107"/>
                    <a:pt x="9" y="129"/>
                    <a:pt x="27" y="146"/>
                  </a:cubicBezTo>
                  <a:cubicBezTo>
                    <a:pt x="45" y="163"/>
                    <a:pt x="66" y="173"/>
                    <a:pt x="91" y="175"/>
                  </a:cubicBezTo>
                  <a:cubicBezTo>
                    <a:pt x="94" y="175"/>
                    <a:pt x="97" y="175"/>
                    <a:pt x="100" y="175"/>
                  </a:cubicBezTo>
                  <a:cubicBezTo>
                    <a:pt x="112" y="175"/>
                    <a:pt x="123" y="174"/>
                    <a:pt x="134" y="170"/>
                  </a:cubicBezTo>
                  <a:cubicBezTo>
                    <a:pt x="147" y="166"/>
                    <a:pt x="159" y="158"/>
                    <a:pt x="168" y="148"/>
                  </a:cubicBezTo>
                  <a:cubicBezTo>
                    <a:pt x="168" y="148"/>
                    <a:pt x="168" y="147"/>
                    <a:pt x="168" y="147"/>
                  </a:cubicBezTo>
                  <a:cubicBezTo>
                    <a:pt x="168" y="146"/>
                    <a:pt x="167" y="146"/>
                    <a:pt x="166" y="146"/>
                  </a:cubicBezTo>
                  <a:cubicBezTo>
                    <a:pt x="145" y="144"/>
                    <a:pt x="145" y="144"/>
                    <a:pt x="145" y="144"/>
                  </a:cubicBezTo>
                  <a:cubicBezTo>
                    <a:pt x="144" y="144"/>
                    <a:pt x="144" y="144"/>
                    <a:pt x="144" y="144"/>
                  </a:cubicBezTo>
                  <a:cubicBezTo>
                    <a:pt x="136" y="149"/>
                    <a:pt x="128" y="153"/>
                    <a:pt x="119" y="155"/>
                  </a:cubicBezTo>
                  <a:cubicBezTo>
                    <a:pt x="113" y="157"/>
                    <a:pt x="106" y="158"/>
                    <a:pt x="99" y="158"/>
                  </a:cubicBezTo>
                  <a:cubicBezTo>
                    <a:pt x="97" y="158"/>
                    <a:pt x="94" y="157"/>
                    <a:pt x="91" y="157"/>
                  </a:cubicBezTo>
                  <a:cubicBezTo>
                    <a:pt x="71" y="155"/>
                    <a:pt x="54" y="148"/>
                    <a:pt x="41" y="134"/>
                  </a:cubicBezTo>
                  <a:cubicBezTo>
                    <a:pt x="27" y="121"/>
                    <a:pt x="21" y="103"/>
                    <a:pt x="21" y="82"/>
                  </a:cubicBezTo>
                  <a:cubicBezTo>
                    <a:pt x="21" y="60"/>
                    <a:pt x="28" y="43"/>
                    <a:pt x="41" y="32"/>
                  </a:cubicBezTo>
                  <a:cubicBezTo>
                    <a:pt x="52" y="23"/>
                    <a:pt x="65" y="18"/>
                    <a:pt x="81" y="18"/>
                  </a:cubicBezTo>
                  <a:cubicBezTo>
                    <a:pt x="85" y="18"/>
                    <a:pt x="89" y="19"/>
                    <a:pt x="93" y="19"/>
                  </a:cubicBezTo>
                  <a:cubicBezTo>
                    <a:pt x="110" y="22"/>
                    <a:pt x="124" y="29"/>
                    <a:pt x="135" y="40"/>
                  </a:cubicBezTo>
                  <a:cubicBezTo>
                    <a:pt x="145" y="51"/>
                    <a:pt x="150" y="65"/>
                    <a:pt x="150" y="81"/>
                  </a:cubicBezTo>
                  <a:cubicBezTo>
                    <a:pt x="150" y="90"/>
                    <a:pt x="148" y="98"/>
                    <a:pt x="145" y="105"/>
                  </a:cubicBezTo>
                  <a:cubicBezTo>
                    <a:pt x="141" y="112"/>
                    <a:pt x="137" y="117"/>
                    <a:pt x="132" y="120"/>
                  </a:cubicBezTo>
                  <a:cubicBezTo>
                    <a:pt x="128" y="122"/>
                    <a:pt x="124" y="124"/>
                    <a:pt x="121" y="124"/>
                  </a:cubicBezTo>
                  <a:cubicBezTo>
                    <a:pt x="120" y="124"/>
                    <a:pt x="120" y="124"/>
                    <a:pt x="119" y="124"/>
                  </a:cubicBezTo>
                  <a:cubicBezTo>
                    <a:pt x="117" y="123"/>
                    <a:pt x="117" y="123"/>
                    <a:pt x="117" y="121"/>
                  </a:cubicBezTo>
                  <a:cubicBezTo>
                    <a:pt x="117" y="121"/>
                    <a:pt x="117" y="120"/>
                    <a:pt x="117" y="118"/>
                  </a:cubicBezTo>
                  <a:cubicBezTo>
                    <a:pt x="131" y="42"/>
                    <a:pt x="131" y="42"/>
                    <a:pt x="131" y="42"/>
                  </a:cubicBezTo>
                  <a:cubicBezTo>
                    <a:pt x="131" y="42"/>
                    <a:pt x="131" y="41"/>
                    <a:pt x="131" y="41"/>
                  </a:cubicBezTo>
                  <a:cubicBezTo>
                    <a:pt x="130" y="41"/>
                    <a:pt x="130" y="40"/>
                    <a:pt x="129" y="40"/>
                  </a:cubicBezTo>
                  <a:cubicBezTo>
                    <a:pt x="108" y="38"/>
                    <a:pt x="108" y="38"/>
                    <a:pt x="108" y="38"/>
                  </a:cubicBezTo>
                  <a:cubicBezTo>
                    <a:pt x="108" y="38"/>
                    <a:pt x="108" y="38"/>
                    <a:pt x="108" y="38"/>
                  </a:cubicBezTo>
                  <a:cubicBezTo>
                    <a:pt x="108" y="38"/>
                    <a:pt x="107" y="38"/>
                    <a:pt x="107" y="39"/>
                  </a:cubicBezTo>
                  <a:cubicBezTo>
                    <a:pt x="106" y="46"/>
                    <a:pt x="106" y="46"/>
                    <a:pt x="106" y="46"/>
                  </a:cubicBezTo>
                  <a:cubicBezTo>
                    <a:pt x="103" y="42"/>
                    <a:pt x="100" y="39"/>
                    <a:pt x="97" y="37"/>
                  </a:cubicBezTo>
                  <a:cubicBezTo>
                    <a:pt x="92" y="34"/>
                    <a:pt x="87" y="32"/>
                    <a:pt x="82" y="31"/>
                  </a:cubicBezTo>
                  <a:cubicBezTo>
                    <a:pt x="80" y="31"/>
                    <a:pt x="78" y="31"/>
                    <a:pt x="77" y="31"/>
                  </a:cubicBezTo>
                  <a:cubicBezTo>
                    <a:pt x="65" y="31"/>
                    <a:pt x="55" y="36"/>
                    <a:pt x="47" y="47"/>
                  </a:cubicBezTo>
                  <a:cubicBezTo>
                    <a:pt x="37" y="59"/>
                    <a:pt x="32" y="74"/>
                    <a:pt x="32" y="91"/>
                  </a:cubicBezTo>
                  <a:cubicBezTo>
                    <a:pt x="32" y="104"/>
                    <a:pt x="36" y="115"/>
                    <a:pt x="43" y="124"/>
                  </a:cubicBezTo>
                  <a:cubicBezTo>
                    <a:pt x="50" y="133"/>
                    <a:pt x="59" y="138"/>
                    <a:pt x="71" y="139"/>
                  </a:cubicBezTo>
                  <a:cubicBezTo>
                    <a:pt x="72" y="139"/>
                    <a:pt x="73" y="139"/>
                    <a:pt x="75" y="139"/>
                  </a:cubicBezTo>
                  <a:cubicBezTo>
                    <a:pt x="78" y="139"/>
                    <a:pt x="81" y="138"/>
                    <a:pt x="84" y="137"/>
                  </a:cubicBezTo>
                  <a:cubicBezTo>
                    <a:pt x="88" y="136"/>
                    <a:pt x="91" y="134"/>
                    <a:pt x="96" y="131"/>
                  </a:cubicBezTo>
                  <a:cubicBezTo>
                    <a:pt x="98" y="138"/>
                    <a:pt x="104" y="142"/>
                    <a:pt x="113" y="143"/>
                  </a:cubicBezTo>
                  <a:cubicBezTo>
                    <a:pt x="114" y="143"/>
                    <a:pt x="116" y="143"/>
                    <a:pt x="117" y="143"/>
                  </a:cubicBezTo>
                  <a:cubicBezTo>
                    <a:pt x="128" y="143"/>
                    <a:pt x="139" y="138"/>
                    <a:pt x="150" y="129"/>
                  </a:cubicBezTo>
                  <a:cubicBezTo>
                    <a:pt x="162" y="118"/>
                    <a:pt x="168" y="103"/>
                    <a:pt x="168" y="83"/>
                  </a:cubicBezTo>
                  <a:cubicBezTo>
                    <a:pt x="168" y="68"/>
                    <a:pt x="165" y="55"/>
                    <a:pt x="158" y="44"/>
                  </a:cubicBezTo>
                  <a:cubicBezTo>
                    <a:pt x="151" y="32"/>
                    <a:pt x="143" y="23"/>
                    <a:pt x="133" y="16"/>
                  </a:cubicBezTo>
                  <a:cubicBezTo>
                    <a:pt x="122" y="9"/>
                    <a:pt x="109" y="4"/>
                    <a:pt x="92" y="1"/>
                  </a:cubicBezTo>
                  <a:cubicBezTo>
                    <a:pt x="86" y="1"/>
                    <a:pt x="81" y="0"/>
                    <a:pt x="7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7937501" y="4357688"/>
              <a:ext cx="574675" cy="771525"/>
            </a:xfrm>
            <a:custGeom>
              <a:avLst/>
              <a:gdLst>
                <a:gd name="T0" fmla="*/ 153 w 153"/>
                <a:gd name="T1" fmla="*/ 0 h 205"/>
                <a:gd name="T2" fmla="*/ 56 w 153"/>
                <a:gd name="T3" fmla="*/ 40 h 205"/>
                <a:gd name="T4" fmla="*/ 56 w 153"/>
                <a:gd name="T5" fmla="*/ 161 h 205"/>
                <a:gd name="T6" fmla="*/ 41 w 153"/>
                <a:gd name="T7" fmla="*/ 157 h 205"/>
                <a:gd name="T8" fmla="*/ 39 w 153"/>
                <a:gd name="T9" fmla="*/ 157 h 205"/>
                <a:gd name="T10" fmla="*/ 16 w 153"/>
                <a:gd name="T11" fmla="*/ 162 h 205"/>
                <a:gd name="T12" fmla="*/ 0 w 153"/>
                <a:gd name="T13" fmla="*/ 183 h 205"/>
                <a:gd name="T14" fmla="*/ 11 w 153"/>
                <a:gd name="T15" fmla="*/ 200 h 205"/>
                <a:gd name="T16" fmla="*/ 29 w 153"/>
                <a:gd name="T17" fmla="*/ 205 h 205"/>
                <a:gd name="T18" fmla="*/ 30 w 153"/>
                <a:gd name="T19" fmla="*/ 205 h 205"/>
                <a:gd name="T20" fmla="*/ 54 w 153"/>
                <a:gd name="T21" fmla="*/ 197 h 205"/>
                <a:gd name="T22" fmla="*/ 68 w 153"/>
                <a:gd name="T23" fmla="*/ 174 h 205"/>
                <a:gd name="T24" fmla="*/ 68 w 153"/>
                <a:gd name="T25" fmla="*/ 81 h 205"/>
                <a:gd name="T26" fmla="*/ 142 w 153"/>
                <a:gd name="T27" fmla="*/ 49 h 205"/>
                <a:gd name="T28" fmla="*/ 142 w 153"/>
                <a:gd name="T29" fmla="*/ 114 h 205"/>
                <a:gd name="T30" fmla="*/ 127 w 153"/>
                <a:gd name="T31" fmla="*/ 110 h 205"/>
                <a:gd name="T32" fmla="*/ 124 w 153"/>
                <a:gd name="T33" fmla="*/ 110 h 205"/>
                <a:gd name="T34" fmla="*/ 104 w 153"/>
                <a:gd name="T35" fmla="*/ 114 h 205"/>
                <a:gd name="T36" fmla="*/ 89 w 153"/>
                <a:gd name="T37" fmla="*/ 134 h 205"/>
                <a:gd name="T38" fmla="*/ 99 w 153"/>
                <a:gd name="T39" fmla="*/ 151 h 205"/>
                <a:gd name="T40" fmla="*/ 116 w 153"/>
                <a:gd name="T41" fmla="*/ 156 h 205"/>
                <a:gd name="T42" fmla="*/ 118 w 153"/>
                <a:gd name="T43" fmla="*/ 156 h 205"/>
                <a:gd name="T44" fmla="*/ 140 w 153"/>
                <a:gd name="T45" fmla="*/ 149 h 205"/>
                <a:gd name="T46" fmla="*/ 153 w 153"/>
                <a:gd name="T47" fmla="*/ 127 h 205"/>
                <a:gd name="T48" fmla="*/ 153 w 15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05">
                  <a:moveTo>
                    <a:pt x="153" y="0"/>
                  </a:moveTo>
                  <a:cubicBezTo>
                    <a:pt x="56" y="40"/>
                    <a:pt x="56" y="40"/>
                    <a:pt x="56" y="40"/>
                  </a:cubicBezTo>
                  <a:cubicBezTo>
                    <a:pt x="56" y="161"/>
                    <a:pt x="56" y="161"/>
                    <a:pt x="56" y="161"/>
                  </a:cubicBezTo>
                  <a:cubicBezTo>
                    <a:pt x="52" y="158"/>
                    <a:pt x="47" y="157"/>
                    <a:pt x="41" y="157"/>
                  </a:cubicBezTo>
                  <a:cubicBezTo>
                    <a:pt x="40" y="157"/>
                    <a:pt x="39" y="157"/>
                    <a:pt x="39" y="157"/>
                  </a:cubicBezTo>
                  <a:cubicBezTo>
                    <a:pt x="31" y="157"/>
                    <a:pt x="23" y="159"/>
                    <a:pt x="16" y="162"/>
                  </a:cubicBezTo>
                  <a:cubicBezTo>
                    <a:pt x="5" y="167"/>
                    <a:pt x="0" y="174"/>
                    <a:pt x="0" y="183"/>
                  </a:cubicBezTo>
                  <a:cubicBezTo>
                    <a:pt x="0" y="190"/>
                    <a:pt x="4" y="196"/>
                    <a:pt x="11" y="200"/>
                  </a:cubicBezTo>
                  <a:cubicBezTo>
                    <a:pt x="16" y="203"/>
                    <a:pt x="22" y="204"/>
                    <a:pt x="29" y="205"/>
                  </a:cubicBezTo>
                  <a:cubicBezTo>
                    <a:pt x="30" y="205"/>
                    <a:pt x="30" y="205"/>
                    <a:pt x="30" y="205"/>
                  </a:cubicBezTo>
                  <a:cubicBezTo>
                    <a:pt x="38" y="205"/>
                    <a:pt x="46" y="202"/>
                    <a:pt x="54" y="197"/>
                  </a:cubicBezTo>
                  <a:cubicBezTo>
                    <a:pt x="63" y="191"/>
                    <a:pt x="68" y="183"/>
                    <a:pt x="68" y="174"/>
                  </a:cubicBezTo>
                  <a:cubicBezTo>
                    <a:pt x="68" y="81"/>
                    <a:pt x="68" y="81"/>
                    <a:pt x="68" y="81"/>
                  </a:cubicBezTo>
                  <a:cubicBezTo>
                    <a:pt x="142" y="49"/>
                    <a:pt x="142" y="49"/>
                    <a:pt x="142" y="49"/>
                  </a:cubicBezTo>
                  <a:cubicBezTo>
                    <a:pt x="142" y="114"/>
                    <a:pt x="142" y="114"/>
                    <a:pt x="142" y="114"/>
                  </a:cubicBezTo>
                  <a:cubicBezTo>
                    <a:pt x="138" y="112"/>
                    <a:pt x="133" y="110"/>
                    <a:pt x="127" y="110"/>
                  </a:cubicBezTo>
                  <a:cubicBezTo>
                    <a:pt x="126" y="110"/>
                    <a:pt x="125" y="110"/>
                    <a:pt x="124" y="110"/>
                  </a:cubicBezTo>
                  <a:cubicBezTo>
                    <a:pt x="117" y="110"/>
                    <a:pt x="110" y="111"/>
                    <a:pt x="104" y="114"/>
                  </a:cubicBezTo>
                  <a:cubicBezTo>
                    <a:pt x="94" y="119"/>
                    <a:pt x="89" y="126"/>
                    <a:pt x="89" y="134"/>
                  </a:cubicBezTo>
                  <a:cubicBezTo>
                    <a:pt x="89" y="141"/>
                    <a:pt x="92" y="147"/>
                    <a:pt x="99" y="151"/>
                  </a:cubicBezTo>
                  <a:cubicBezTo>
                    <a:pt x="104" y="154"/>
                    <a:pt x="110" y="155"/>
                    <a:pt x="116" y="156"/>
                  </a:cubicBezTo>
                  <a:cubicBezTo>
                    <a:pt x="117" y="156"/>
                    <a:pt x="117" y="156"/>
                    <a:pt x="118" y="156"/>
                  </a:cubicBezTo>
                  <a:cubicBezTo>
                    <a:pt x="125" y="156"/>
                    <a:pt x="133" y="153"/>
                    <a:pt x="140" y="149"/>
                  </a:cubicBezTo>
                  <a:cubicBezTo>
                    <a:pt x="148" y="143"/>
                    <a:pt x="153" y="136"/>
                    <a:pt x="153" y="127"/>
                  </a:cubicBezTo>
                  <a:cubicBezTo>
                    <a:pt x="153" y="0"/>
                    <a:pt x="153" y="0"/>
                    <a:pt x="15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8509001" y="4829175"/>
              <a:ext cx="300038" cy="374650"/>
            </a:xfrm>
            <a:custGeom>
              <a:avLst/>
              <a:gdLst>
                <a:gd name="T0" fmla="*/ 80 w 80"/>
                <a:gd name="T1" fmla="*/ 46 h 100"/>
                <a:gd name="T2" fmla="*/ 74 w 80"/>
                <a:gd name="T3" fmla="*/ 66 h 100"/>
                <a:gd name="T4" fmla="*/ 58 w 80"/>
                <a:gd name="T5" fmla="*/ 89 h 100"/>
                <a:gd name="T6" fmla="*/ 41 w 80"/>
                <a:gd name="T7" fmla="*/ 100 h 100"/>
                <a:gd name="T8" fmla="*/ 39 w 80"/>
                <a:gd name="T9" fmla="*/ 100 h 100"/>
                <a:gd name="T10" fmla="*/ 24 w 80"/>
                <a:gd name="T11" fmla="*/ 93 h 100"/>
                <a:gd name="T12" fmla="*/ 7 w 80"/>
                <a:gd name="T13" fmla="*/ 73 h 100"/>
                <a:gd name="T14" fmla="*/ 0 w 80"/>
                <a:gd name="T15" fmla="*/ 54 h 100"/>
                <a:gd name="T16" fmla="*/ 0 w 80"/>
                <a:gd name="T17" fmla="*/ 54 h 100"/>
                <a:gd name="T18" fmla="*/ 37 w 80"/>
                <a:gd name="T19" fmla="*/ 100 h 100"/>
                <a:gd name="T20" fmla="*/ 41 w 80"/>
                <a:gd name="T21" fmla="*/ 100 h 100"/>
                <a:gd name="T22" fmla="*/ 80 w 80"/>
                <a:gd name="T23" fmla="*/ 46 h 100"/>
                <a:gd name="T24" fmla="*/ 80 w 80"/>
                <a:gd name="T25" fmla="*/ 46 h 100"/>
                <a:gd name="T26" fmla="*/ 41 w 80"/>
                <a:gd name="T27" fmla="*/ 1 h 100"/>
                <a:gd name="T28" fmla="*/ 0 w 80"/>
                <a:gd name="T29" fmla="*/ 54 h 100"/>
                <a:gd name="T30" fmla="*/ 0 w 80"/>
                <a:gd name="T31" fmla="*/ 54 h 100"/>
                <a:gd name="T32" fmla="*/ 7 w 80"/>
                <a:gd name="T33" fmla="*/ 34 h 100"/>
                <a:gd name="T34" fmla="*/ 24 w 80"/>
                <a:gd name="T35" fmla="*/ 11 h 100"/>
                <a:gd name="T36" fmla="*/ 41 w 80"/>
                <a:gd name="T37" fmla="*/ 1 h 100"/>
                <a:gd name="T38" fmla="*/ 41 w 80"/>
                <a:gd name="T39" fmla="*/ 1 h 100"/>
                <a:gd name="T40" fmla="*/ 44 w 80"/>
                <a:gd name="T41" fmla="*/ 0 h 100"/>
                <a:gd name="T42" fmla="*/ 41 w 80"/>
                <a:gd name="T43" fmla="*/ 1 h 100"/>
                <a:gd name="T44" fmla="*/ 41 w 80"/>
                <a:gd name="T45" fmla="*/ 1 h 100"/>
                <a:gd name="T46" fmla="*/ 42 w 80"/>
                <a:gd name="T47" fmla="*/ 0 h 100"/>
                <a:gd name="T48" fmla="*/ 58 w 80"/>
                <a:gd name="T49" fmla="*/ 8 h 100"/>
                <a:gd name="T50" fmla="*/ 74 w 80"/>
                <a:gd name="T51" fmla="*/ 28 h 100"/>
                <a:gd name="T52" fmla="*/ 80 w 80"/>
                <a:gd name="T53" fmla="*/ 46 h 100"/>
                <a:gd name="T54" fmla="*/ 80 w 80"/>
                <a:gd name="T55" fmla="*/ 46 h 100"/>
                <a:gd name="T56" fmla="*/ 44 w 80"/>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00">
                  <a:moveTo>
                    <a:pt x="80" y="46"/>
                  </a:moveTo>
                  <a:cubicBezTo>
                    <a:pt x="80" y="53"/>
                    <a:pt x="78" y="60"/>
                    <a:pt x="74" y="66"/>
                  </a:cubicBezTo>
                  <a:cubicBezTo>
                    <a:pt x="71" y="75"/>
                    <a:pt x="65" y="83"/>
                    <a:pt x="58" y="89"/>
                  </a:cubicBezTo>
                  <a:cubicBezTo>
                    <a:pt x="53" y="95"/>
                    <a:pt x="47" y="99"/>
                    <a:pt x="41" y="100"/>
                  </a:cubicBezTo>
                  <a:cubicBezTo>
                    <a:pt x="40" y="100"/>
                    <a:pt x="40" y="100"/>
                    <a:pt x="39" y="100"/>
                  </a:cubicBezTo>
                  <a:cubicBezTo>
                    <a:pt x="33" y="100"/>
                    <a:pt x="28" y="97"/>
                    <a:pt x="24" y="93"/>
                  </a:cubicBezTo>
                  <a:cubicBezTo>
                    <a:pt x="16" y="89"/>
                    <a:pt x="10" y="82"/>
                    <a:pt x="7" y="73"/>
                  </a:cubicBezTo>
                  <a:cubicBezTo>
                    <a:pt x="3" y="68"/>
                    <a:pt x="0" y="62"/>
                    <a:pt x="0" y="54"/>
                  </a:cubicBezTo>
                  <a:cubicBezTo>
                    <a:pt x="0" y="54"/>
                    <a:pt x="0" y="54"/>
                    <a:pt x="0" y="54"/>
                  </a:cubicBezTo>
                  <a:cubicBezTo>
                    <a:pt x="0" y="80"/>
                    <a:pt x="17" y="100"/>
                    <a:pt x="37" y="100"/>
                  </a:cubicBezTo>
                  <a:cubicBezTo>
                    <a:pt x="38" y="100"/>
                    <a:pt x="40" y="100"/>
                    <a:pt x="41" y="100"/>
                  </a:cubicBezTo>
                  <a:cubicBezTo>
                    <a:pt x="63" y="97"/>
                    <a:pt x="80" y="73"/>
                    <a:pt x="80" y="46"/>
                  </a:cubicBezTo>
                  <a:cubicBezTo>
                    <a:pt x="80" y="46"/>
                    <a:pt x="80" y="46"/>
                    <a:pt x="80" y="46"/>
                  </a:cubicBezTo>
                  <a:moveTo>
                    <a:pt x="41" y="1"/>
                  </a:moveTo>
                  <a:cubicBezTo>
                    <a:pt x="19" y="2"/>
                    <a:pt x="0" y="26"/>
                    <a:pt x="0" y="54"/>
                  </a:cubicBezTo>
                  <a:cubicBezTo>
                    <a:pt x="0" y="54"/>
                    <a:pt x="0" y="54"/>
                    <a:pt x="0" y="54"/>
                  </a:cubicBezTo>
                  <a:cubicBezTo>
                    <a:pt x="0" y="47"/>
                    <a:pt x="3" y="40"/>
                    <a:pt x="7" y="34"/>
                  </a:cubicBezTo>
                  <a:cubicBezTo>
                    <a:pt x="10" y="24"/>
                    <a:pt x="16" y="16"/>
                    <a:pt x="24" y="11"/>
                  </a:cubicBezTo>
                  <a:cubicBezTo>
                    <a:pt x="29" y="5"/>
                    <a:pt x="35" y="1"/>
                    <a:pt x="41" y="1"/>
                  </a:cubicBezTo>
                  <a:cubicBezTo>
                    <a:pt x="41" y="1"/>
                    <a:pt x="41" y="1"/>
                    <a:pt x="41" y="1"/>
                  </a:cubicBezTo>
                  <a:moveTo>
                    <a:pt x="44" y="0"/>
                  </a:moveTo>
                  <a:cubicBezTo>
                    <a:pt x="43" y="0"/>
                    <a:pt x="42" y="0"/>
                    <a:pt x="41" y="1"/>
                  </a:cubicBezTo>
                  <a:cubicBezTo>
                    <a:pt x="41" y="1"/>
                    <a:pt x="41" y="1"/>
                    <a:pt x="41" y="1"/>
                  </a:cubicBezTo>
                  <a:cubicBezTo>
                    <a:pt x="41" y="0"/>
                    <a:pt x="42" y="0"/>
                    <a:pt x="42" y="0"/>
                  </a:cubicBezTo>
                  <a:cubicBezTo>
                    <a:pt x="48" y="0"/>
                    <a:pt x="54" y="3"/>
                    <a:pt x="58" y="8"/>
                  </a:cubicBezTo>
                  <a:cubicBezTo>
                    <a:pt x="65" y="12"/>
                    <a:pt x="71" y="19"/>
                    <a:pt x="74" y="28"/>
                  </a:cubicBezTo>
                  <a:cubicBezTo>
                    <a:pt x="78" y="33"/>
                    <a:pt x="80" y="39"/>
                    <a:pt x="80" y="46"/>
                  </a:cubicBezTo>
                  <a:cubicBezTo>
                    <a:pt x="80" y="46"/>
                    <a:pt x="80" y="46"/>
                    <a:pt x="80" y="46"/>
                  </a:cubicBezTo>
                  <a:cubicBezTo>
                    <a:pt x="80" y="20"/>
                    <a:pt x="64" y="0"/>
                    <a:pt x="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a:spLocks noEditPoints="1"/>
            </p:cNvSpPr>
            <p:nvPr/>
          </p:nvSpPr>
          <p:spPr bwMode="auto">
            <a:xfrm>
              <a:off x="8509001" y="4884738"/>
              <a:ext cx="300038" cy="266700"/>
            </a:xfrm>
            <a:custGeom>
              <a:avLst/>
              <a:gdLst>
                <a:gd name="T0" fmla="*/ 33 w 80"/>
                <a:gd name="T1" fmla="*/ 69 h 71"/>
                <a:gd name="T2" fmla="*/ 36 w 80"/>
                <a:gd name="T3" fmla="*/ 71 h 71"/>
                <a:gd name="T4" fmla="*/ 40 w 80"/>
                <a:gd name="T5" fmla="*/ 67 h 71"/>
                <a:gd name="T6" fmla="*/ 32 w 80"/>
                <a:gd name="T7" fmla="*/ 67 h 71"/>
                <a:gd name="T8" fmla="*/ 42 w 80"/>
                <a:gd name="T9" fmla="*/ 67 h 71"/>
                <a:gd name="T10" fmla="*/ 49 w 80"/>
                <a:gd name="T11" fmla="*/ 69 h 71"/>
                <a:gd name="T12" fmla="*/ 50 w 80"/>
                <a:gd name="T13" fmla="*/ 65 h 71"/>
                <a:gd name="T14" fmla="*/ 21 w 80"/>
                <a:gd name="T15" fmla="*/ 68 h 71"/>
                <a:gd name="T16" fmla="*/ 29 w 80"/>
                <a:gd name="T17" fmla="*/ 66 h 71"/>
                <a:gd name="T18" fmla="*/ 63 w 80"/>
                <a:gd name="T19" fmla="*/ 58 h 71"/>
                <a:gd name="T20" fmla="*/ 52 w 80"/>
                <a:gd name="T21" fmla="*/ 68 h 71"/>
                <a:gd name="T22" fmla="*/ 63 w 80"/>
                <a:gd name="T23" fmla="*/ 58 h 71"/>
                <a:gd name="T24" fmla="*/ 0 w 80"/>
                <a:gd name="T25" fmla="*/ 39 h 71"/>
                <a:gd name="T26" fmla="*/ 7 w 80"/>
                <a:gd name="T27" fmla="*/ 58 h 71"/>
                <a:gd name="T28" fmla="*/ 14 w 80"/>
                <a:gd name="T29" fmla="*/ 60 h 71"/>
                <a:gd name="T30" fmla="*/ 0 w 80"/>
                <a:gd name="T31" fmla="*/ 39 h 71"/>
                <a:gd name="T32" fmla="*/ 76 w 80"/>
                <a:gd name="T33" fmla="*/ 40 h 71"/>
                <a:gd name="T34" fmla="*/ 65 w 80"/>
                <a:gd name="T35" fmla="*/ 60 h 71"/>
                <a:gd name="T36" fmla="*/ 80 w 80"/>
                <a:gd name="T37" fmla="*/ 31 h 71"/>
                <a:gd name="T38" fmla="*/ 80 w 80"/>
                <a:gd name="T39" fmla="*/ 31 h 71"/>
                <a:gd name="T40" fmla="*/ 7 w 80"/>
                <a:gd name="T41" fmla="*/ 19 h 71"/>
                <a:gd name="T42" fmla="*/ 5 w 80"/>
                <a:gd name="T43" fmla="*/ 31 h 71"/>
                <a:gd name="T44" fmla="*/ 16 w 80"/>
                <a:gd name="T45" fmla="*/ 9 h 71"/>
                <a:gd name="T46" fmla="*/ 68 w 80"/>
                <a:gd name="T47" fmla="*/ 11 h 71"/>
                <a:gd name="T48" fmla="*/ 80 w 80"/>
                <a:gd name="T49" fmla="*/ 31 h 71"/>
                <a:gd name="T50" fmla="*/ 65 w 80"/>
                <a:gd name="T51" fmla="*/ 5 h 71"/>
                <a:gd name="T52" fmla="*/ 21 w 80"/>
                <a:gd name="T53" fmla="*/ 6 h 71"/>
                <a:gd name="T54" fmla="*/ 29 w 80"/>
                <a:gd name="T55" fmla="*/ 6 h 71"/>
                <a:gd name="T56" fmla="*/ 52 w 80"/>
                <a:gd name="T57" fmla="*/ 0 h 71"/>
                <a:gd name="T58" fmla="*/ 63 w 80"/>
                <a:gd name="T59" fmla="*/ 8 h 71"/>
                <a:gd name="T60" fmla="*/ 52 w 80"/>
                <a:gd name="T61" fmla="*/ 0 h 71"/>
                <a:gd name="T62" fmla="*/ 33 w 80"/>
                <a:gd name="T63" fmla="*/ 1 h 71"/>
                <a:gd name="T64" fmla="*/ 32 w 80"/>
                <a:gd name="T65" fmla="*/ 5 h 71"/>
                <a:gd name="T66" fmla="*/ 40 w 80"/>
                <a:gd name="T67" fmla="*/ 0 h 71"/>
                <a:gd name="T68" fmla="*/ 42 w 80"/>
                <a:gd name="T69" fmla="*/ 0 h 71"/>
                <a:gd name="T70" fmla="*/ 45 w 80"/>
                <a:gd name="T71" fmla="*/ 3 h 71"/>
                <a:gd name="T72" fmla="*/ 49 w 80"/>
                <a:gd name="T73" fmla="*/ 1 h 71"/>
                <a:gd name="T74" fmla="*/ 45 w 80"/>
                <a:gd name="T7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1">
                  <a:moveTo>
                    <a:pt x="32" y="67"/>
                  </a:moveTo>
                  <a:cubicBezTo>
                    <a:pt x="32" y="68"/>
                    <a:pt x="33" y="68"/>
                    <a:pt x="33" y="69"/>
                  </a:cubicBezTo>
                  <a:cubicBezTo>
                    <a:pt x="33" y="70"/>
                    <a:pt x="33" y="70"/>
                    <a:pt x="33" y="71"/>
                  </a:cubicBezTo>
                  <a:cubicBezTo>
                    <a:pt x="34" y="71"/>
                    <a:pt x="35" y="71"/>
                    <a:pt x="36" y="71"/>
                  </a:cubicBezTo>
                  <a:cubicBezTo>
                    <a:pt x="37" y="71"/>
                    <a:pt x="38" y="71"/>
                    <a:pt x="40" y="71"/>
                  </a:cubicBezTo>
                  <a:cubicBezTo>
                    <a:pt x="40" y="67"/>
                    <a:pt x="40" y="67"/>
                    <a:pt x="40" y="67"/>
                  </a:cubicBezTo>
                  <a:cubicBezTo>
                    <a:pt x="38" y="67"/>
                    <a:pt x="37" y="67"/>
                    <a:pt x="36" y="67"/>
                  </a:cubicBezTo>
                  <a:cubicBezTo>
                    <a:pt x="35" y="67"/>
                    <a:pt x="34" y="67"/>
                    <a:pt x="32" y="67"/>
                  </a:cubicBezTo>
                  <a:moveTo>
                    <a:pt x="50" y="65"/>
                  </a:moveTo>
                  <a:cubicBezTo>
                    <a:pt x="47" y="66"/>
                    <a:pt x="45" y="66"/>
                    <a:pt x="42" y="67"/>
                  </a:cubicBezTo>
                  <a:cubicBezTo>
                    <a:pt x="42" y="70"/>
                    <a:pt x="42" y="70"/>
                    <a:pt x="42" y="70"/>
                  </a:cubicBezTo>
                  <a:cubicBezTo>
                    <a:pt x="45" y="70"/>
                    <a:pt x="47" y="69"/>
                    <a:pt x="49" y="69"/>
                  </a:cubicBezTo>
                  <a:cubicBezTo>
                    <a:pt x="49" y="68"/>
                    <a:pt x="49" y="68"/>
                    <a:pt x="49" y="67"/>
                  </a:cubicBezTo>
                  <a:cubicBezTo>
                    <a:pt x="49" y="67"/>
                    <a:pt x="49" y="66"/>
                    <a:pt x="50" y="65"/>
                  </a:cubicBezTo>
                  <a:moveTo>
                    <a:pt x="18" y="63"/>
                  </a:moveTo>
                  <a:cubicBezTo>
                    <a:pt x="19" y="65"/>
                    <a:pt x="20" y="66"/>
                    <a:pt x="21" y="68"/>
                  </a:cubicBezTo>
                  <a:cubicBezTo>
                    <a:pt x="24" y="69"/>
                    <a:pt x="27" y="70"/>
                    <a:pt x="30" y="70"/>
                  </a:cubicBezTo>
                  <a:cubicBezTo>
                    <a:pt x="30" y="69"/>
                    <a:pt x="29" y="68"/>
                    <a:pt x="29" y="66"/>
                  </a:cubicBezTo>
                  <a:cubicBezTo>
                    <a:pt x="25" y="66"/>
                    <a:pt x="21" y="64"/>
                    <a:pt x="18" y="63"/>
                  </a:cubicBezTo>
                  <a:moveTo>
                    <a:pt x="63" y="58"/>
                  </a:moveTo>
                  <a:cubicBezTo>
                    <a:pt x="60" y="60"/>
                    <a:pt x="57" y="62"/>
                    <a:pt x="53" y="64"/>
                  </a:cubicBezTo>
                  <a:cubicBezTo>
                    <a:pt x="53" y="65"/>
                    <a:pt x="52" y="66"/>
                    <a:pt x="52" y="68"/>
                  </a:cubicBezTo>
                  <a:cubicBezTo>
                    <a:pt x="55" y="67"/>
                    <a:pt x="58" y="65"/>
                    <a:pt x="61" y="63"/>
                  </a:cubicBezTo>
                  <a:cubicBezTo>
                    <a:pt x="62" y="62"/>
                    <a:pt x="63" y="60"/>
                    <a:pt x="63" y="58"/>
                  </a:cubicBezTo>
                  <a:moveTo>
                    <a:pt x="0" y="39"/>
                  </a:moveTo>
                  <a:cubicBezTo>
                    <a:pt x="0" y="39"/>
                    <a:pt x="0" y="39"/>
                    <a:pt x="0" y="39"/>
                  </a:cubicBezTo>
                  <a:cubicBezTo>
                    <a:pt x="0" y="39"/>
                    <a:pt x="0" y="39"/>
                    <a:pt x="0" y="39"/>
                  </a:cubicBezTo>
                  <a:cubicBezTo>
                    <a:pt x="0" y="47"/>
                    <a:pt x="3" y="53"/>
                    <a:pt x="7" y="58"/>
                  </a:cubicBezTo>
                  <a:cubicBezTo>
                    <a:pt x="9" y="61"/>
                    <a:pt x="12" y="64"/>
                    <a:pt x="16" y="66"/>
                  </a:cubicBezTo>
                  <a:cubicBezTo>
                    <a:pt x="15" y="64"/>
                    <a:pt x="14" y="62"/>
                    <a:pt x="14" y="60"/>
                  </a:cubicBezTo>
                  <a:cubicBezTo>
                    <a:pt x="9" y="56"/>
                    <a:pt x="6" y="52"/>
                    <a:pt x="5" y="47"/>
                  </a:cubicBezTo>
                  <a:cubicBezTo>
                    <a:pt x="2" y="45"/>
                    <a:pt x="0" y="43"/>
                    <a:pt x="0" y="39"/>
                  </a:cubicBezTo>
                  <a:moveTo>
                    <a:pt x="80" y="31"/>
                  </a:moveTo>
                  <a:cubicBezTo>
                    <a:pt x="80" y="34"/>
                    <a:pt x="79" y="37"/>
                    <a:pt x="76" y="40"/>
                  </a:cubicBezTo>
                  <a:cubicBezTo>
                    <a:pt x="75" y="45"/>
                    <a:pt x="72" y="50"/>
                    <a:pt x="68" y="54"/>
                  </a:cubicBezTo>
                  <a:cubicBezTo>
                    <a:pt x="67" y="56"/>
                    <a:pt x="66" y="58"/>
                    <a:pt x="65" y="60"/>
                  </a:cubicBezTo>
                  <a:cubicBezTo>
                    <a:pt x="69" y="57"/>
                    <a:pt x="72" y="54"/>
                    <a:pt x="74" y="51"/>
                  </a:cubicBezTo>
                  <a:cubicBezTo>
                    <a:pt x="78" y="45"/>
                    <a:pt x="80" y="38"/>
                    <a:pt x="80" y="31"/>
                  </a:cubicBezTo>
                  <a:cubicBezTo>
                    <a:pt x="80" y="31"/>
                    <a:pt x="80" y="31"/>
                    <a:pt x="80" y="31"/>
                  </a:cubicBezTo>
                  <a:cubicBezTo>
                    <a:pt x="80" y="31"/>
                    <a:pt x="80" y="31"/>
                    <a:pt x="80" y="31"/>
                  </a:cubicBezTo>
                  <a:moveTo>
                    <a:pt x="16" y="9"/>
                  </a:moveTo>
                  <a:cubicBezTo>
                    <a:pt x="12" y="12"/>
                    <a:pt x="9" y="15"/>
                    <a:pt x="7" y="19"/>
                  </a:cubicBezTo>
                  <a:cubicBezTo>
                    <a:pt x="3" y="25"/>
                    <a:pt x="0" y="32"/>
                    <a:pt x="0" y="39"/>
                  </a:cubicBezTo>
                  <a:cubicBezTo>
                    <a:pt x="0" y="36"/>
                    <a:pt x="2" y="33"/>
                    <a:pt x="5" y="31"/>
                  </a:cubicBezTo>
                  <a:cubicBezTo>
                    <a:pt x="6" y="25"/>
                    <a:pt x="9" y="20"/>
                    <a:pt x="14" y="16"/>
                  </a:cubicBezTo>
                  <a:cubicBezTo>
                    <a:pt x="14" y="14"/>
                    <a:pt x="15" y="11"/>
                    <a:pt x="16" y="9"/>
                  </a:cubicBezTo>
                  <a:moveTo>
                    <a:pt x="65" y="5"/>
                  </a:moveTo>
                  <a:cubicBezTo>
                    <a:pt x="66" y="7"/>
                    <a:pt x="67" y="9"/>
                    <a:pt x="68" y="11"/>
                  </a:cubicBezTo>
                  <a:cubicBezTo>
                    <a:pt x="72" y="14"/>
                    <a:pt x="75" y="19"/>
                    <a:pt x="76" y="24"/>
                  </a:cubicBezTo>
                  <a:cubicBezTo>
                    <a:pt x="79" y="25"/>
                    <a:pt x="80" y="28"/>
                    <a:pt x="80" y="31"/>
                  </a:cubicBezTo>
                  <a:cubicBezTo>
                    <a:pt x="80" y="24"/>
                    <a:pt x="78" y="18"/>
                    <a:pt x="74" y="13"/>
                  </a:cubicBezTo>
                  <a:cubicBezTo>
                    <a:pt x="72" y="10"/>
                    <a:pt x="69" y="7"/>
                    <a:pt x="65" y="5"/>
                  </a:cubicBezTo>
                  <a:moveTo>
                    <a:pt x="30" y="2"/>
                  </a:moveTo>
                  <a:cubicBezTo>
                    <a:pt x="27" y="3"/>
                    <a:pt x="24" y="4"/>
                    <a:pt x="21" y="6"/>
                  </a:cubicBezTo>
                  <a:cubicBezTo>
                    <a:pt x="20" y="8"/>
                    <a:pt x="19" y="10"/>
                    <a:pt x="18" y="12"/>
                  </a:cubicBezTo>
                  <a:cubicBezTo>
                    <a:pt x="21" y="10"/>
                    <a:pt x="25" y="8"/>
                    <a:pt x="29" y="6"/>
                  </a:cubicBezTo>
                  <a:cubicBezTo>
                    <a:pt x="29" y="5"/>
                    <a:pt x="30" y="3"/>
                    <a:pt x="30" y="2"/>
                  </a:cubicBezTo>
                  <a:moveTo>
                    <a:pt x="52" y="0"/>
                  </a:moveTo>
                  <a:cubicBezTo>
                    <a:pt x="52" y="1"/>
                    <a:pt x="53" y="3"/>
                    <a:pt x="53" y="4"/>
                  </a:cubicBezTo>
                  <a:cubicBezTo>
                    <a:pt x="57" y="5"/>
                    <a:pt x="60" y="6"/>
                    <a:pt x="63" y="8"/>
                  </a:cubicBezTo>
                  <a:cubicBezTo>
                    <a:pt x="63" y="6"/>
                    <a:pt x="62" y="4"/>
                    <a:pt x="61" y="3"/>
                  </a:cubicBezTo>
                  <a:cubicBezTo>
                    <a:pt x="58" y="2"/>
                    <a:pt x="55" y="1"/>
                    <a:pt x="52" y="0"/>
                  </a:cubicBezTo>
                  <a:moveTo>
                    <a:pt x="40" y="0"/>
                  </a:moveTo>
                  <a:cubicBezTo>
                    <a:pt x="37" y="0"/>
                    <a:pt x="35" y="0"/>
                    <a:pt x="33" y="1"/>
                  </a:cubicBezTo>
                  <a:cubicBezTo>
                    <a:pt x="33" y="2"/>
                    <a:pt x="33" y="2"/>
                    <a:pt x="33" y="3"/>
                  </a:cubicBezTo>
                  <a:cubicBezTo>
                    <a:pt x="33" y="3"/>
                    <a:pt x="32" y="4"/>
                    <a:pt x="32" y="5"/>
                  </a:cubicBezTo>
                  <a:cubicBezTo>
                    <a:pt x="35" y="4"/>
                    <a:pt x="37" y="4"/>
                    <a:pt x="40" y="4"/>
                  </a:cubicBezTo>
                  <a:cubicBezTo>
                    <a:pt x="40" y="0"/>
                    <a:pt x="40" y="0"/>
                    <a:pt x="40" y="0"/>
                  </a:cubicBezTo>
                  <a:moveTo>
                    <a:pt x="45" y="0"/>
                  </a:moveTo>
                  <a:cubicBezTo>
                    <a:pt x="44" y="0"/>
                    <a:pt x="43" y="0"/>
                    <a:pt x="42" y="0"/>
                  </a:cubicBezTo>
                  <a:cubicBezTo>
                    <a:pt x="42" y="3"/>
                    <a:pt x="42" y="3"/>
                    <a:pt x="42" y="3"/>
                  </a:cubicBezTo>
                  <a:cubicBezTo>
                    <a:pt x="43" y="3"/>
                    <a:pt x="44" y="3"/>
                    <a:pt x="45" y="3"/>
                  </a:cubicBezTo>
                  <a:cubicBezTo>
                    <a:pt x="46" y="3"/>
                    <a:pt x="48" y="3"/>
                    <a:pt x="50" y="4"/>
                  </a:cubicBezTo>
                  <a:cubicBezTo>
                    <a:pt x="49" y="3"/>
                    <a:pt x="49" y="2"/>
                    <a:pt x="49" y="1"/>
                  </a:cubicBezTo>
                  <a:cubicBezTo>
                    <a:pt x="49" y="1"/>
                    <a:pt x="49" y="0"/>
                    <a:pt x="49" y="0"/>
                  </a:cubicBezTo>
                  <a:cubicBezTo>
                    <a:pt x="47" y="0"/>
                    <a:pt x="46" y="0"/>
                    <a:pt x="4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a:spLocks noEditPoints="1"/>
            </p:cNvSpPr>
            <p:nvPr/>
          </p:nvSpPr>
          <p:spPr bwMode="auto">
            <a:xfrm>
              <a:off x="8509001" y="4948238"/>
              <a:ext cx="300038" cy="136525"/>
            </a:xfrm>
            <a:custGeom>
              <a:avLst/>
              <a:gdLst>
                <a:gd name="T0" fmla="*/ 31 w 80"/>
                <a:gd name="T1" fmla="*/ 32 h 36"/>
                <a:gd name="T2" fmla="*/ 30 w 80"/>
                <a:gd name="T3" fmla="*/ 36 h 36"/>
                <a:gd name="T4" fmla="*/ 40 w 80"/>
                <a:gd name="T5" fmla="*/ 36 h 36"/>
                <a:gd name="T6" fmla="*/ 14 w 80"/>
                <a:gd name="T7" fmla="*/ 30 h 36"/>
                <a:gd name="T8" fmla="*/ 27 w 80"/>
                <a:gd name="T9" fmla="*/ 36 h 36"/>
                <a:gd name="T10" fmla="*/ 14 w 80"/>
                <a:gd name="T11" fmla="*/ 30 h 36"/>
                <a:gd name="T12" fmla="*/ 42 w 80"/>
                <a:gd name="T13" fmla="*/ 32 h 36"/>
                <a:gd name="T14" fmla="*/ 52 w 80"/>
                <a:gd name="T15" fmla="*/ 34 h 36"/>
                <a:gd name="T16" fmla="*/ 67 w 80"/>
                <a:gd name="T17" fmla="*/ 25 h 36"/>
                <a:gd name="T18" fmla="*/ 55 w 80"/>
                <a:gd name="T19" fmla="*/ 33 h 36"/>
                <a:gd name="T20" fmla="*/ 67 w 80"/>
                <a:gd name="T21" fmla="*/ 25 h 36"/>
                <a:gd name="T22" fmla="*/ 5 w 80"/>
                <a:gd name="T23" fmla="*/ 14 h 36"/>
                <a:gd name="T24" fmla="*/ 0 w 80"/>
                <a:gd name="T25" fmla="*/ 22 h 36"/>
                <a:gd name="T26" fmla="*/ 0 w 80"/>
                <a:gd name="T27" fmla="*/ 22 h 36"/>
                <a:gd name="T28" fmla="*/ 12 w 80"/>
                <a:gd name="T29" fmla="*/ 33 h 36"/>
                <a:gd name="T30" fmla="*/ 4 w 80"/>
                <a:gd name="T31" fmla="*/ 24 h 36"/>
                <a:gd name="T32" fmla="*/ 2 w 80"/>
                <a:gd name="T33" fmla="*/ 20 h 36"/>
                <a:gd name="T34" fmla="*/ 11 w 80"/>
                <a:gd name="T35" fmla="*/ 13 h 36"/>
                <a:gd name="T36" fmla="*/ 70 w 80"/>
                <a:gd name="T37" fmla="*/ 3 h 36"/>
                <a:gd name="T38" fmla="*/ 77 w 80"/>
                <a:gd name="T39" fmla="*/ 13 h 36"/>
                <a:gd name="T40" fmla="*/ 79 w 80"/>
                <a:gd name="T41" fmla="*/ 16 h 36"/>
                <a:gd name="T42" fmla="*/ 70 w 80"/>
                <a:gd name="T43" fmla="*/ 23 h 36"/>
                <a:gd name="T44" fmla="*/ 76 w 80"/>
                <a:gd name="T45" fmla="*/ 23 h 36"/>
                <a:gd name="T46" fmla="*/ 80 w 80"/>
                <a:gd name="T47" fmla="*/ 14 h 36"/>
                <a:gd name="T48" fmla="*/ 80 w 80"/>
                <a:gd name="T49" fmla="*/ 14 h 36"/>
                <a:gd name="T50" fmla="*/ 70 w 80"/>
                <a:gd name="T51" fmla="*/ 3 h 36"/>
                <a:gd name="T52" fmla="*/ 15 w 80"/>
                <a:gd name="T53" fmla="*/ 7 h 36"/>
                <a:gd name="T54" fmla="*/ 26 w 80"/>
                <a:gd name="T55" fmla="*/ 7 h 36"/>
                <a:gd name="T56" fmla="*/ 40 w 80"/>
                <a:gd name="T57" fmla="*/ 1 h 36"/>
                <a:gd name="T58" fmla="*/ 30 w 80"/>
                <a:gd name="T59" fmla="*/ 6 h 36"/>
                <a:gd name="T60" fmla="*/ 40 w 80"/>
                <a:gd name="T61" fmla="*/ 1 h 36"/>
                <a:gd name="T62" fmla="*/ 55 w 80"/>
                <a:gd name="T63" fmla="*/ 4 h 36"/>
                <a:gd name="T64" fmla="*/ 66 w 80"/>
                <a:gd name="T65" fmla="*/ 2 h 36"/>
                <a:gd name="T66" fmla="*/ 50 w 80"/>
                <a:gd name="T67" fmla="*/ 0 h 36"/>
                <a:gd name="T68" fmla="*/ 42 w 80"/>
                <a:gd name="T69" fmla="*/ 4 h 36"/>
                <a:gd name="T70" fmla="*/ 52 w 80"/>
                <a:gd name="T71" fmla="*/ 4 h 36"/>
                <a:gd name="T72" fmla="*/ 50 w 80"/>
                <a:gd name="T7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36">
                  <a:moveTo>
                    <a:pt x="40" y="32"/>
                  </a:moveTo>
                  <a:cubicBezTo>
                    <a:pt x="37" y="32"/>
                    <a:pt x="34" y="32"/>
                    <a:pt x="31" y="32"/>
                  </a:cubicBezTo>
                  <a:cubicBezTo>
                    <a:pt x="31" y="32"/>
                    <a:pt x="30" y="32"/>
                    <a:pt x="30" y="32"/>
                  </a:cubicBezTo>
                  <a:cubicBezTo>
                    <a:pt x="30" y="34"/>
                    <a:pt x="30" y="35"/>
                    <a:pt x="30" y="36"/>
                  </a:cubicBezTo>
                  <a:cubicBezTo>
                    <a:pt x="30" y="36"/>
                    <a:pt x="31" y="36"/>
                    <a:pt x="31" y="36"/>
                  </a:cubicBezTo>
                  <a:cubicBezTo>
                    <a:pt x="34" y="36"/>
                    <a:pt x="37" y="36"/>
                    <a:pt x="40" y="36"/>
                  </a:cubicBezTo>
                  <a:cubicBezTo>
                    <a:pt x="40" y="32"/>
                    <a:pt x="40" y="32"/>
                    <a:pt x="40" y="32"/>
                  </a:cubicBezTo>
                  <a:moveTo>
                    <a:pt x="14" y="30"/>
                  </a:moveTo>
                  <a:cubicBezTo>
                    <a:pt x="15" y="32"/>
                    <a:pt x="15" y="33"/>
                    <a:pt x="15" y="34"/>
                  </a:cubicBezTo>
                  <a:cubicBezTo>
                    <a:pt x="18" y="35"/>
                    <a:pt x="22" y="36"/>
                    <a:pt x="27" y="36"/>
                  </a:cubicBezTo>
                  <a:cubicBezTo>
                    <a:pt x="27" y="35"/>
                    <a:pt x="27" y="34"/>
                    <a:pt x="26" y="32"/>
                  </a:cubicBezTo>
                  <a:cubicBezTo>
                    <a:pt x="22" y="32"/>
                    <a:pt x="18" y="31"/>
                    <a:pt x="14" y="30"/>
                  </a:cubicBezTo>
                  <a:moveTo>
                    <a:pt x="52" y="30"/>
                  </a:moveTo>
                  <a:cubicBezTo>
                    <a:pt x="49" y="31"/>
                    <a:pt x="46" y="31"/>
                    <a:pt x="42" y="32"/>
                  </a:cubicBezTo>
                  <a:cubicBezTo>
                    <a:pt x="42" y="35"/>
                    <a:pt x="42" y="35"/>
                    <a:pt x="42" y="35"/>
                  </a:cubicBezTo>
                  <a:cubicBezTo>
                    <a:pt x="46" y="35"/>
                    <a:pt x="49" y="34"/>
                    <a:pt x="52" y="34"/>
                  </a:cubicBezTo>
                  <a:cubicBezTo>
                    <a:pt x="52" y="33"/>
                    <a:pt x="52" y="31"/>
                    <a:pt x="52" y="30"/>
                  </a:cubicBezTo>
                  <a:moveTo>
                    <a:pt x="67" y="25"/>
                  </a:moveTo>
                  <a:cubicBezTo>
                    <a:pt x="64" y="26"/>
                    <a:pt x="60" y="28"/>
                    <a:pt x="55" y="29"/>
                  </a:cubicBezTo>
                  <a:cubicBezTo>
                    <a:pt x="55" y="30"/>
                    <a:pt x="55" y="32"/>
                    <a:pt x="55" y="33"/>
                  </a:cubicBezTo>
                  <a:cubicBezTo>
                    <a:pt x="59" y="32"/>
                    <a:pt x="63" y="30"/>
                    <a:pt x="66" y="29"/>
                  </a:cubicBezTo>
                  <a:cubicBezTo>
                    <a:pt x="67" y="28"/>
                    <a:pt x="67" y="26"/>
                    <a:pt x="67" y="25"/>
                  </a:cubicBezTo>
                  <a:moveTo>
                    <a:pt x="12" y="9"/>
                  </a:moveTo>
                  <a:cubicBezTo>
                    <a:pt x="9" y="10"/>
                    <a:pt x="7" y="12"/>
                    <a:pt x="5" y="14"/>
                  </a:cubicBezTo>
                  <a:cubicBezTo>
                    <a:pt x="2" y="16"/>
                    <a:pt x="0" y="19"/>
                    <a:pt x="0" y="22"/>
                  </a:cubicBezTo>
                  <a:cubicBezTo>
                    <a:pt x="0" y="22"/>
                    <a:pt x="0" y="22"/>
                    <a:pt x="0" y="22"/>
                  </a:cubicBezTo>
                  <a:cubicBezTo>
                    <a:pt x="0" y="22"/>
                    <a:pt x="0" y="22"/>
                    <a:pt x="0" y="22"/>
                  </a:cubicBezTo>
                  <a:cubicBezTo>
                    <a:pt x="0" y="22"/>
                    <a:pt x="0" y="22"/>
                    <a:pt x="0" y="22"/>
                  </a:cubicBezTo>
                  <a:cubicBezTo>
                    <a:pt x="0" y="26"/>
                    <a:pt x="2" y="28"/>
                    <a:pt x="5" y="30"/>
                  </a:cubicBezTo>
                  <a:cubicBezTo>
                    <a:pt x="7" y="31"/>
                    <a:pt x="9" y="33"/>
                    <a:pt x="12" y="33"/>
                  </a:cubicBezTo>
                  <a:cubicBezTo>
                    <a:pt x="11" y="32"/>
                    <a:pt x="11" y="31"/>
                    <a:pt x="11" y="29"/>
                  </a:cubicBezTo>
                  <a:cubicBezTo>
                    <a:pt x="7" y="28"/>
                    <a:pt x="5" y="26"/>
                    <a:pt x="4" y="24"/>
                  </a:cubicBezTo>
                  <a:cubicBezTo>
                    <a:pt x="2" y="24"/>
                    <a:pt x="2" y="24"/>
                    <a:pt x="2" y="24"/>
                  </a:cubicBezTo>
                  <a:cubicBezTo>
                    <a:pt x="2" y="20"/>
                    <a:pt x="2" y="20"/>
                    <a:pt x="2" y="20"/>
                  </a:cubicBezTo>
                  <a:cubicBezTo>
                    <a:pt x="4" y="20"/>
                    <a:pt x="4" y="20"/>
                    <a:pt x="4" y="20"/>
                  </a:cubicBezTo>
                  <a:cubicBezTo>
                    <a:pt x="5" y="18"/>
                    <a:pt x="7" y="15"/>
                    <a:pt x="11" y="13"/>
                  </a:cubicBezTo>
                  <a:cubicBezTo>
                    <a:pt x="11" y="11"/>
                    <a:pt x="11" y="10"/>
                    <a:pt x="12" y="9"/>
                  </a:cubicBezTo>
                  <a:moveTo>
                    <a:pt x="70" y="3"/>
                  </a:moveTo>
                  <a:cubicBezTo>
                    <a:pt x="70" y="4"/>
                    <a:pt x="70" y="6"/>
                    <a:pt x="70" y="7"/>
                  </a:cubicBezTo>
                  <a:cubicBezTo>
                    <a:pt x="74" y="9"/>
                    <a:pt x="76" y="11"/>
                    <a:pt x="77" y="13"/>
                  </a:cubicBezTo>
                  <a:cubicBezTo>
                    <a:pt x="79" y="12"/>
                    <a:pt x="79" y="12"/>
                    <a:pt x="79" y="12"/>
                  </a:cubicBezTo>
                  <a:cubicBezTo>
                    <a:pt x="79" y="16"/>
                    <a:pt x="79" y="16"/>
                    <a:pt x="79" y="16"/>
                  </a:cubicBezTo>
                  <a:cubicBezTo>
                    <a:pt x="77" y="16"/>
                    <a:pt x="77" y="16"/>
                    <a:pt x="77" y="16"/>
                  </a:cubicBezTo>
                  <a:cubicBezTo>
                    <a:pt x="76" y="18"/>
                    <a:pt x="74" y="21"/>
                    <a:pt x="70" y="23"/>
                  </a:cubicBezTo>
                  <a:cubicBezTo>
                    <a:pt x="70" y="25"/>
                    <a:pt x="70" y="26"/>
                    <a:pt x="70" y="27"/>
                  </a:cubicBezTo>
                  <a:cubicBezTo>
                    <a:pt x="72" y="26"/>
                    <a:pt x="74" y="24"/>
                    <a:pt x="76" y="23"/>
                  </a:cubicBezTo>
                  <a:cubicBezTo>
                    <a:pt x="79" y="20"/>
                    <a:pt x="80" y="17"/>
                    <a:pt x="80" y="14"/>
                  </a:cubicBezTo>
                  <a:cubicBezTo>
                    <a:pt x="80" y="14"/>
                    <a:pt x="80" y="14"/>
                    <a:pt x="80" y="14"/>
                  </a:cubicBezTo>
                  <a:cubicBezTo>
                    <a:pt x="80" y="14"/>
                    <a:pt x="80" y="14"/>
                    <a:pt x="80" y="14"/>
                  </a:cubicBezTo>
                  <a:cubicBezTo>
                    <a:pt x="80" y="14"/>
                    <a:pt x="80" y="14"/>
                    <a:pt x="80" y="14"/>
                  </a:cubicBezTo>
                  <a:cubicBezTo>
                    <a:pt x="80" y="11"/>
                    <a:pt x="79" y="8"/>
                    <a:pt x="76" y="7"/>
                  </a:cubicBezTo>
                  <a:cubicBezTo>
                    <a:pt x="74" y="5"/>
                    <a:pt x="72" y="4"/>
                    <a:pt x="70" y="3"/>
                  </a:cubicBezTo>
                  <a:moveTo>
                    <a:pt x="27" y="3"/>
                  </a:moveTo>
                  <a:cubicBezTo>
                    <a:pt x="22" y="4"/>
                    <a:pt x="18" y="5"/>
                    <a:pt x="15" y="7"/>
                  </a:cubicBezTo>
                  <a:cubicBezTo>
                    <a:pt x="15" y="8"/>
                    <a:pt x="15" y="10"/>
                    <a:pt x="14" y="11"/>
                  </a:cubicBezTo>
                  <a:cubicBezTo>
                    <a:pt x="18" y="9"/>
                    <a:pt x="22" y="8"/>
                    <a:pt x="26" y="7"/>
                  </a:cubicBezTo>
                  <a:cubicBezTo>
                    <a:pt x="27" y="5"/>
                    <a:pt x="27" y="4"/>
                    <a:pt x="27" y="3"/>
                  </a:cubicBezTo>
                  <a:moveTo>
                    <a:pt x="40" y="1"/>
                  </a:moveTo>
                  <a:cubicBezTo>
                    <a:pt x="36" y="1"/>
                    <a:pt x="33" y="2"/>
                    <a:pt x="30" y="2"/>
                  </a:cubicBezTo>
                  <a:cubicBezTo>
                    <a:pt x="30" y="3"/>
                    <a:pt x="30" y="5"/>
                    <a:pt x="30" y="6"/>
                  </a:cubicBezTo>
                  <a:cubicBezTo>
                    <a:pt x="33" y="5"/>
                    <a:pt x="36" y="5"/>
                    <a:pt x="40" y="4"/>
                  </a:cubicBezTo>
                  <a:cubicBezTo>
                    <a:pt x="40" y="1"/>
                    <a:pt x="40" y="1"/>
                    <a:pt x="40" y="1"/>
                  </a:cubicBezTo>
                  <a:moveTo>
                    <a:pt x="55" y="0"/>
                  </a:moveTo>
                  <a:cubicBezTo>
                    <a:pt x="55" y="2"/>
                    <a:pt x="55" y="3"/>
                    <a:pt x="55" y="4"/>
                  </a:cubicBezTo>
                  <a:cubicBezTo>
                    <a:pt x="60" y="4"/>
                    <a:pt x="64" y="5"/>
                    <a:pt x="67" y="6"/>
                  </a:cubicBezTo>
                  <a:cubicBezTo>
                    <a:pt x="67" y="5"/>
                    <a:pt x="67" y="3"/>
                    <a:pt x="66" y="2"/>
                  </a:cubicBezTo>
                  <a:cubicBezTo>
                    <a:pt x="63" y="1"/>
                    <a:pt x="59" y="1"/>
                    <a:pt x="55" y="0"/>
                  </a:cubicBezTo>
                  <a:moveTo>
                    <a:pt x="50" y="0"/>
                  </a:moveTo>
                  <a:cubicBezTo>
                    <a:pt x="47" y="0"/>
                    <a:pt x="45" y="0"/>
                    <a:pt x="42" y="0"/>
                  </a:cubicBezTo>
                  <a:cubicBezTo>
                    <a:pt x="42" y="4"/>
                    <a:pt x="42" y="4"/>
                    <a:pt x="42" y="4"/>
                  </a:cubicBezTo>
                  <a:cubicBezTo>
                    <a:pt x="45" y="4"/>
                    <a:pt x="47" y="4"/>
                    <a:pt x="50" y="4"/>
                  </a:cubicBezTo>
                  <a:cubicBezTo>
                    <a:pt x="51" y="4"/>
                    <a:pt x="51" y="4"/>
                    <a:pt x="52" y="4"/>
                  </a:cubicBezTo>
                  <a:cubicBezTo>
                    <a:pt x="52" y="3"/>
                    <a:pt x="52" y="1"/>
                    <a:pt x="52" y="0"/>
                  </a:cubicBezTo>
                  <a:cubicBezTo>
                    <a:pt x="51" y="0"/>
                    <a:pt x="51" y="0"/>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
            <p:cNvSpPr>
              <a:spLocks noEditPoints="1"/>
            </p:cNvSpPr>
            <p:nvPr/>
          </p:nvSpPr>
          <p:spPr bwMode="auto">
            <a:xfrm>
              <a:off x="8550276" y="4829175"/>
              <a:ext cx="222250" cy="374650"/>
            </a:xfrm>
            <a:custGeom>
              <a:avLst/>
              <a:gdLst>
                <a:gd name="T0" fmla="*/ 59 w 59"/>
                <a:gd name="T1" fmla="*/ 49 h 100"/>
                <a:gd name="T2" fmla="*/ 57 w 59"/>
                <a:gd name="T3" fmla="*/ 49 h 100"/>
                <a:gd name="T4" fmla="*/ 56 w 59"/>
                <a:gd name="T5" fmla="*/ 57 h 100"/>
                <a:gd name="T6" fmla="*/ 55 w 59"/>
                <a:gd name="T7" fmla="*/ 61 h 100"/>
                <a:gd name="T8" fmla="*/ 52 w 59"/>
                <a:gd name="T9" fmla="*/ 73 h 100"/>
                <a:gd name="T10" fmla="*/ 50 w 59"/>
                <a:gd name="T11" fmla="*/ 78 h 100"/>
                <a:gd name="T12" fmla="*/ 49 w 59"/>
                <a:gd name="T13" fmla="*/ 81 h 100"/>
                <a:gd name="T14" fmla="*/ 37 w 59"/>
                <a:gd name="T15" fmla="*/ 94 h 100"/>
                <a:gd name="T16" fmla="*/ 30 w 59"/>
                <a:gd name="T17" fmla="*/ 100 h 100"/>
                <a:gd name="T18" fmla="*/ 30 w 59"/>
                <a:gd name="T19" fmla="*/ 100 h 100"/>
                <a:gd name="T20" fmla="*/ 23 w 59"/>
                <a:gd name="T21" fmla="*/ 95 h 100"/>
                <a:gd name="T22" fmla="*/ 11 w 59"/>
                <a:gd name="T23" fmla="*/ 85 h 100"/>
                <a:gd name="T24" fmla="*/ 10 w 59"/>
                <a:gd name="T25" fmla="*/ 83 h 100"/>
                <a:gd name="T26" fmla="*/ 7 w 59"/>
                <a:gd name="T27" fmla="*/ 78 h 100"/>
                <a:gd name="T28" fmla="*/ 4 w 59"/>
                <a:gd name="T29" fmla="*/ 66 h 100"/>
                <a:gd name="T30" fmla="*/ 3 w 59"/>
                <a:gd name="T31" fmla="*/ 62 h 100"/>
                <a:gd name="T32" fmla="*/ 3 w 59"/>
                <a:gd name="T33" fmla="*/ 55 h 100"/>
                <a:gd name="T34" fmla="*/ 0 w 59"/>
                <a:gd name="T35" fmla="*/ 55 h 100"/>
                <a:gd name="T36" fmla="*/ 0 w 59"/>
                <a:gd name="T37" fmla="*/ 61 h 100"/>
                <a:gd name="T38" fmla="*/ 1 w 59"/>
                <a:gd name="T39" fmla="*/ 65 h 100"/>
                <a:gd name="T40" fmla="*/ 3 w 59"/>
                <a:gd name="T41" fmla="*/ 75 h 100"/>
                <a:gd name="T42" fmla="*/ 5 w 59"/>
                <a:gd name="T43" fmla="*/ 81 h 100"/>
                <a:gd name="T44" fmla="*/ 13 w 59"/>
                <a:gd name="T45" fmla="*/ 93 h 100"/>
                <a:gd name="T46" fmla="*/ 28 w 59"/>
                <a:gd name="T47" fmla="*/ 100 h 100"/>
                <a:gd name="T48" fmla="*/ 30 w 59"/>
                <a:gd name="T49" fmla="*/ 100 h 100"/>
                <a:gd name="T50" fmla="*/ 47 w 59"/>
                <a:gd name="T51" fmla="*/ 89 h 100"/>
                <a:gd name="T52" fmla="*/ 54 w 59"/>
                <a:gd name="T53" fmla="*/ 75 h 100"/>
                <a:gd name="T54" fmla="*/ 57 w 59"/>
                <a:gd name="T55" fmla="*/ 69 h 100"/>
                <a:gd name="T56" fmla="*/ 59 w 59"/>
                <a:gd name="T57" fmla="*/ 59 h 100"/>
                <a:gd name="T58" fmla="*/ 59 w 59"/>
                <a:gd name="T59" fmla="*/ 55 h 100"/>
                <a:gd name="T60" fmla="*/ 59 w 59"/>
                <a:gd name="T61" fmla="*/ 49 h 100"/>
                <a:gd name="T62" fmla="*/ 30 w 59"/>
                <a:gd name="T63" fmla="*/ 1 h 100"/>
                <a:gd name="T64" fmla="*/ 13 w 59"/>
                <a:gd name="T65" fmla="*/ 11 h 100"/>
                <a:gd name="T66" fmla="*/ 5 w 59"/>
                <a:gd name="T67" fmla="*/ 24 h 100"/>
                <a:gd name="T68" fmla="*/ 3 w 59"/>
                <a:gd name="T69" fmla="*/ 31 h 100"/>
                <a:gd name="T70" fmla="*/ 1 w 59"/>
                <a:gd name="T71" fmla="*/ 41 h 100"/>
                <a:gd name="T72" fmla="*/ 0 w 59"/>
                <a:gd name="T73" fmla="*/ 45 h 100"/>
                <a:gd name="T74" fmla="*/ 0 w 59"/>
                <a:gd name="T75" fmla="*/ 51 h 100"/>
                <a:gd name="T76" fmla="*/ 3 w 59"/>
                <a:gd name="T77" fmla="*/ 51 h 100"/>
                <a:gd name="T78" fmla="*/ 3 w 59"/>
                <a:gd name="T79" fmla="*/ 43 h 100"/>
                <a:gd name="T80" fmla="*/ 4 w 59"/>
                <a:gd name="T81" fmla="*/ 39 h 100"/>
                <a:gd name="T82" fmla="*/ 7 w 59"/>
                <a:gd name="T83" fmla="*/ 27 h 100"/>
                <a:gd name="T84" fmla="*/ 10 w 59"/>
                <a:gd name="T85" fmla="*/ 21 h 100"/>
                <a:gd name="T86" fmla="*/ 11 w 59"/>
                <a:gd name="T87" fmla="*/ 19 h 100"/>
                <a:gd name="T88" fmla="*/ 23 w 59"/>
                <a:gd name="T89" fmla="*/ 6 h 100"/>
                <a:gd name="T90" fmla="*/ 30 w 59"/>
                <a:gd name="T91" fmla="*/ 1 h 100"/>
                <a:gd name="T92" fmla="*/ 31 w 59"/>
                <a:gd name="T93" fmla="*/ 0 h 100"/>
                <a:gd name="T94" fmla="*/ 30 w 59"/>
                <a:gd name="T95" fmla="*/ 1 h 100"/>
                <a:gd name="T96" fmla="*/ 30 w 59"/>
                <a:gd name="T97" fmla="*/ 1 h 100"/>
                <a:gd name="T98" fmla="*/ 37 w 59"/>
                <a:gd name="T99" fmla="*/ 5 h 100"/>
                <a:gd name="T100" fmla="*/ 49 w 59"/>
                <a:gd name="T101" fmla="*/ 16 h 100"/>
                <a:gd name="T102" fmla="*/ 50 w 59"/>
                <a:gd name="T103" fmla="*/ 18 h 100"/>
                <a:gd name="T104" fmla="*/ 52 w 59"/>
                <a:gd name="T105" fmla="*/ 23 h 100"/>
                <a:gd name="T106" fmla="*/ 55 w 59"/>
                <a:gd name="T107" fmla="*/ 34 h 100"/>
                <a:gd name="T108" fmla="*/ 56 w 59"/>
                <a:gd name="T109" fmla="*/ 38 h 100"/>
                <a:gd name="T110" fmla="*/ 57 w 59"/>
                <a:gd name="T111" fmla="*/ 46 h 100"/>
                <a:gd name="T112" fmla="*/ 59 w 59"/>
                <a:gd name="T113" fmla="*/ 45 h 100"/>
                <a:gd name="T114" fmla="*/ 59 w 59"/>
                <a:gd name="T115" fmla="*/ 39 h 100"/>
                <a:gd name="T116" fmla="*/ 59 w 59"/>
                <a:gd name="T117" fmla="*/ 35 h 100"/>
                <a:gd name="T118" fmla="*/ 57 w 59"/>
                <a:gd name="T119" fmla="*/ 26 h 100"/>
                <a:gd name="T120" fmla="*/ 54 w 59"/>
                <a:gd name="T121" fmla="*/ 20 h 100"/>
                <a:gd name="T122" fmla="*/ 47 w 59"/>
                <a:gd name="T123" fmla="*/ 8 h 100"/>
                <a:gd name="T124" fmla="*/ 31 w 59"/>
                <a:gd name="T1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 h="100">
                  <a:moveTo>
                    <a:pt x="59" y="49"/>
                  </a:moveTo>
                  <a:cubicBezTo>
                    <a:pt x="57" y="49"/>
                    <a:pt x="57" y="49"/>
                    <a:pt x="57" y="49"/>
                  </a:cubicBezTo>
                  <a:cubicBezTo>
                    <a:pt x="57" y="52"/>
                    <a:pt x="56" y="54"/>
                    <a:pt x="56" y="57"/>
                  </a:cubicBezTo>
                  <a:cubicBezTo>
                    <a:pt x="56" y="58"/>
                    <a:pt x="56" y="60"/>
                    <a:pt x="55" y="61"/>
                  </a:cubicBezTo>
                  <a:cubicBezTo>
                    <a:pt x="55" y="65"/>
                    <a:pt x="54" y="69"/>
                    <a:pt x="52" y="73"/>
                  </a:cubicBezTo>
                  <a:cubicBezTo>
                    <a:pt x="52" y="75"/>
                    <a:pt x="51" y="77"/>
                    <a:pt x="50" y="78"/>
                  </a:cubicBezTo>
                  <a:cubicBezTo>
                    <a:pt x="50" y="79"/>
                    <a:pt x="49" y="80"/>
                    <a:pt x="49" y="81"/>
                  </a:cubicBezTo>
                  <a:cubicBezTo>
                    <a:pt x="45" y="86"/>
                    <a:pt x="41" y="91"/>
                    <a:pt x="37" y="94"/>
                  </a:cubicBezTo>
                  <a:cubicBezTo>
                    <a:pt x="35" y="97"/>
                    <a:pt x="33" y="99"/>
                    <a:pt x="30" y="100"/>
                  </a:cubicBezTo>
                  <a:cubicBezTo>
                    <a:pt x="30" y="100"/>
                    <a:pt x="30" y="100"/>
                    <a:pt x="30" y="100"/>
                  </a:cubicBezTo>
                  <a:cubicBezTo>
                    <a:pt x="27" y="100"/>
                    <a:pt x="25" y="98"/>
                    <a:pt x="23" y="95"/>
                  </a:cubicBezTo>
                  <a:cubicBezTo>
                    <a:pt x="19" y="94"/>
                    <a:pt x="14" y="90"/>
                    <a:pt x="11" y="85"/>
                  </a:cubicBezTo>
                  <a:cubicBezTo>
                    <a:pt x="11" y="84"/>
                    <a:pt x="10" y="84"/>
                    <a:pt x="10" y="83"/>
                  </a:cubicBezTo>
                  <a:cubicBezTo>
                    <a:pt x="9" y="81"/>
                    <a:pt x="8" y="80"/>
                    <a:pt x="7" y="78"/>
                  </a:cubicBezTo>
                  <a:cubicBezTo>
                    <a:pt x="6" y="74"/>
                    <a:pt x="5" y="71"/>
                    <a:pt x="4" y="66"/>
                  </a:cubicBezTo>
                  <a:cubicBezTo>
                    <a:pt x="4" y="65"/>
                    <a:pt x="4" y="64"/>
                    <a:pt x="3" y="62"/>
                  </a:cubicBezTo>
                  <a:cubicBezTo>
                    <a:pt x="3" y="60"/>
                    <a:pt x="3" y="57"/>
                    <a:pt x="3" y="55"/>
                  </a:cubicBezTo>
                  <a:cubicBezTo>
                    <a:pt x="0" y="55"/>
                    <a:pt x="0" y="55"/>
                    <a:pt x="0" y="55"/>
                  </a:cubicBezTo>
                  <a:cubicBezTo>
                    <a:pt x="0" y="57"/>
                    <a:pt x="0" y="59"/>
                    <a:pt x="0" y="61"/>
                  </a:cubicBezTo>
                  <a:cubicBezTo>
                    <a:pt x="0" y="63"/>
                    <a:pt x="0" y="64"/>
                    <a:pt x="1" y="65"/>
                  </a:cubicBezTo>
                  <a:cubicBezTo>
                    <a:pt x="1" y="69"/>
                    <a:pt x="2" y="72"/>
                    <a:pt x="3" y="75"/>
                  </a:cubicBezTo>
                  <a:cubicBezTo>
                    <a:pt x="3" y="77"/>
                    <a:pt x="4" y="79"/>
                    <a:pt x="5" y="81"/>
                  </a:cubicBezTo>
                  <a:cubicBezTo>
                    <a:pt x="7" y="86"/>
                    <a:pt x="10" y="90"/>
                    <a:pt x="13" y="93"/>
                  </a:cubicBezTo>
                  <a:cubicBezTo>
                    <a:pt x="17" y="97"/>
                    <a:pt x="22" y="100"/>
                    <a:pt x="28" y="100"/>
                  </a:cubicBezTo>
                  <a:cubicBezTo>
                    <a:pt x="29" y="100"/>
                    <a:pt x="29" y="100"/>
                    <a:pt x="30" y="100"/>
                  </a:cubicBezTo>
                  <a:cubicBezTo>
                    <a:pt x="36" y="99"/>
                    <a:pt x="42" y="95"/>
                    <a:pt x="47" y="89"/>
                  </a:cubicBezTo>
                  <a:cubicBezTo>
                    <a:pt x="50" y="85"/>
                    <a:pt x="52" y="80"/>
                    <a:pt x="54" y="75"/>
                  </a:cubicBezTo>
                  <a:cubicBezTo>
                    <a:pt x="55" y="73"/>
                    <a:pt x="56" y="71"/>
                    <a:pt x="57" y="69"/>
                  </a:cubicBezTo>
                  <a:cubicBezTo>
                    <a:pt x="57" y="66"/>
                    <a:pt x="58" y="63"/>
                    <a:pt x="59" y="59"/>
                  </a:cubicBezTo>
                  <a:cubicBezTo>
                    <a:pt x="59" y="58"/>
                    <a:pt x="59" y="57"/>
                    <a:pt x="59" y="55"/>
                  </a:cubicBezTo>
                  <a:cubicBezTo>
                    <a:pt x="59" y="53"/>
                    <a:pt x="59" y="51"/>
                    <a:pt x="59" y="49"/>
                  </a:cubicBezTo>
                  <a:moveTo>
                    <a:pt x="30" y="1"/>
                  </a:moveTo>
                  <a:cubicBezTo>
                    <a:pt x="24" y="1"/>
                    <a:pt x="18" y="5"/>
                    <a:pt x="13" y="11"/>
                  </a:cubicBezTo>
                  <a:cubicBezTo>
                    <a:pt x="10" y="15"/>
                    <a:pt x="7" y="19"/>
                    <a:pt x="5" y="24"/>
                  </a:cubicBezTo>
                  <a:cubicBezTo>
                    <a:pt x="4" y="26"/>
                    <a:pt x="3" y="29"/>
                    <a:pt x="3" y="31"/>
                  </a:cubicBezTo>
                  <a:cubicBezTo>
                    <a:pt x="2" y="34"/>
                    <a:pt x="1" y="37"/>
                    <a:pt x="1" y="41"/>
                  </a:cubicBezTo>
                  <a:cubicBezTo>
                    <a:pt x="0" y="42"/>
                    <a:pt x="0" y="43"/>
                    <a:pt x="0" y="45"/>
                  </a:cubicBezTo>
                  <a:cubicBezTo>
                    <a:pt x="0" y="47"/>
                    <a:pt x="0" y="49"/>
                    <a:pt x="0" y="51"/>
                  </a:cubicBezTo>
                  <a:cubicBezTo>
                    <a:pt x="3" y="51"/>
                    <a:pt x="3" y="51"/>
                    <a:pt x="3" y="51"/>
                  </a:cubicBezTo>
                  <a:cubicBezTo>
                    <a:pt x="3" y="48"/>
                    <a:pt x="3" y="46"/>
                    <a:pt x="3" y="43"/>
                  </a:cubicBezTo>
                  <a:cubicBezTo>
                    <a:pt x="4" y="42"/>
                    <a:pt x="4" y="40"/>
                    <a:pt x="4" y="39"/>
                  </a:cubicBezTo>
                  <a:cubicBezTo>
                    <a:pt x="5" y="35"/>
                    <a:pt x="6" y="31"/>
                    <a:pt x="7" y="27"/>
                  </a:cubicBezTo>
                  <a:cubicBezTo>
                    <a:pt x="8" y="25"/>
                    <a:pt x="9" y="23"/>
                    <a:pt x="10" y="21"/>
                  </a:cubicBezTo>
                  <a:cubicBezTo>
                    <a:pt x="10" y="20"/>
                    <a:pt x="11" y="20"/>
                    <a:pt x="11" y="19"/>
                  </a:cubicBezTo>
                  <a:cubicBezTo>
                    <a:pt x="14" y="13"/>
                    <a:pt x="19" y="9"/>
                    <a:pt x="23" y="6"/>
                  </a:cubicBezTo>
                  <a:cubicBezTo>
                    <a:pt x="25" y="3"/>
                    <a:pt x="27" y="1"/>
                    <a:pt x="30" y="1"/>
                  </a:cubicBezTo>
                  <a:moveTo>
                    <a:pt x="31" y="0"/>
                  </a:moveTo>
                  <a:cubicBezTo>
                    <a:pt x="31" y="0"/>
                    <a:pt x="30" y="0"/>
                    <a:pt x="30" y="1"/>
                  </a:cubicBezTo>
                  <a:cubicBezTo>
                    <a:pt x="30" y="1"/>
                    <a:pt x="30" y="1"/>
                    <a:pt x="30" y="1"/>
                  </a:cubicBezTo>
                  <a:cubicBezTo>
                    <a:pt x="33" y="1"/>
                    <a:pt x="35" y="2"/>
                    <a:pt x="37" y="5"/>
                  </a:cubicBezTo>
                  <a:cubicBezTo>
                    <a:pt x="41" y="7"/>
                    <a:pt x="45" y="11"/>
                    <a:pt x="49" y="16"/>
                  </a:cubicBezTo>
                  <a:cubicBezTo>
                    <a:pt x="49" y="16"/>
                    <a:pt x="49" y="17"/>
                    <a:pt x="50" y="18"/>
                  </a:cubicBezTo>
                  <a:cubicBezTo>
                    <a:pt x="51" y="19"/>
                    <a:pt x="52" y="21"/>
                    <a:pt x="52" y="23"/>
                  </a:cubicBezTo>
                  <a:cubicBezTo>
                    <a:pt x="54" y="26"/>
                    <a:pt x="55" y="30"/>
                    <a:pt x="55" y="34"/>
                  </a:cubicBezTo>
                  <a:cubicBezTo>
                    <a:pt x="56" y="35"/>
                    <a:pt x="56" y="37"/>
                    <a:pt x="56" y="38"/>
                  </a:cubicBezTo>
                  <a:cubicBezTo>
                    <a:pt x="56" y="40"/>
                    <a:pt x="57" y="43"/>
                    <a:pt x="57" y="46"/>
                  </a:cubicBezTo>
                  <a:cubicBezTo>
                    <a:pt x="59" y="45"/>
                    <a:pt x="59" y="45"/>
                    <a:pt x="59" y="45"/>
                  </a:cubicBezTo>
                  <a:cubicBezTo>
                    <a:pt x="59" y="43"/>
                    <a:pt x="59" y="41"/>
                    <a:pt x="59" y="39"/>
                  </a:cubicBezTo>
                  <a:cubicBezTo>
                    <a:pt x="59" y="38"/>
                    <a:pt x="59" y="36"/>
                    <a:pt x="59" y="35"/>
                  </a:cubicBezTo>
                  <a:cubicBezTo>
                    <a:pt x="58" y="32"/>
                    <a:pt x="57" y="29"/>
                    <a:pt x="57" y="26"/>
                  </a:cubicBezTo>
                  <a:cubicBezTo>
                    <a:pt x="56" y="24"/>
                    <a:pt x="55" y="22"/>
                    <a:pt x="54" y="20"/>
                  </a:cubicBezTo>
                  <a:cubicBezTo>
                    <a:pt x="52" y="15"/>
                    <a:pt x="50" y="11"/>
                    <a:pt x="47" y="8"/>
                  </a:cubicBezTo>
                  <a:cubicBezTo>
                    <a:pt x="43" y="3"/>
                    <a:pt x="37"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7"/>
            <p:cNvSpPr>
              <a:spLocks noEditPoints="1"/>
            </p:cNvSpPr>
            <p:nvPr/>
          </p:nvSpPr>
          <p:spPr bwMode="auto">
            <a:xfrm>
              <a:off x="8605838" y="4832350"/>
              <a:ext cx="112713" cy="371475"/>
            </a:xfrm>
            <a:custGeom>
              <a:avLst/>
              <a:gdLst>
                <a:gd name="T0" fmla="*/ 27 w 30"/>
                <a:gd name="T1" fmla="*/ 50 h 99"/>
                <a:gd name="T2" fmla="*/ 26 w 30"/>
                <a:gd name="T3" fmla="*/ 65 h 99"/>
                <a:gd name="T4" fmla="*/ 23 w 30"/>
                <a:gd name="T5" fmla="*/ 81 h 99"/>
                <a:gd name="T6" fmla="*/ 16 w 30"/>
                <a:gd name="T7" fmla="*/ 94 h 99"/>
                <a:gd name="T8" fmla="*/ 14 w 30"/>
                <a:gd name="T9" fmla="*/ 97 h 99"/>
                <a:gd name="T10" fmla="*/ 7 w 30"/>
                <a:gd name="T11" fmla="*/ 85 h 99"/>
                <a:gd name="T12" fmla="*/ 6 w 30"/>
                <a:gd name="T13" fmla="*/ 81 h 99"/>
                <a:gd name="T14" fmla="*/ 4 w 30"/>
                <a:gd name="T15" fmla="*/ 63 h 99"/>
                <a:gd name="T16" fmla="*/ 0 w 30"/>
                <a:gd name="T17" fmla="*/ 52 h 99"/>
                <a:gd name="T18" fmla="*/ 1 w 30"/>
                <a:gd name="T19" fmla="*/ 67 h 99"/>
                <a:gd name="T20" fmla="*/ 4 w 30"/>
                <a:gd name="T21" fmla="*/ 84 h 99"/>
                <a:gd name="T22" fmla="*/ 8 w 30"/>
                <a:gd name="T23" fmla="*/ 94 h 99"/>
                <a:gd name="T24" fmla="*/ 15 w 30"/>
                <a:gd name="T25" fmla="*/ 99 h 99"/>
                <a:gd name="T26" fmla="*/ 26 w 30"/>
                <a:gd name="T27" fmla="*/ 82 h 99"/>
                <a:gd name="T28" fmla="*/ 27 w 30"/>
                <a:gd name="T29" fmla="*/ 78 h 99"/>
                <a:gd name="T30" fmla="*/ 29 w 30"/>
                <a:gd name="T31" fmla="*/ 60 h 99"/>
                <a:gd name="T32" fmla="*/ 15 w 30"/>
                <a:gd name="T33" fmla="*/ 0 h 99"/>
                <a:gd name="T34" fmla="*/ 15 w 30"/>
                <a:gd name="T35" fmla="*/ 0 h 99"/>
                <a:gd name="T36" fmla="*/ 15 w 30"/>
                <a:gd name="T37" fmla="*/ 0 h 99"/>
                <a:gd name="T38" fmla="*/ 8 w 30"/>
                <a:gd name="T39" fmla="*/ 5 h 99"/>
                <a:gd name="T40" fmla="*/ 4 w 30"/>
                <a:gd name="T41" fmla="*/ 16 h 99"/>
                <a:gd name="T42" fmla="*/ 1 w 30"/>
                <a:gd name="T43" fmla="*/ 34 h 99"/>
                <a:gd name="T44" fmla="*/ 0 w 30"/>
                <a:gd name="T45" fmla="*/ 49 h 99"/>
                <a:gd name="T46" fmla="*/ 4 w 30"/>
                <a:gd name="T47" fmla="*/ 37 h 99"/>
                <a:gd name="T48" fmla="*/ 6 w 30"/>
                <a:gd name="T49" fmla="*/ 19 h 99"/>
                <a:gd name="T50" fmla="*/ 7 w 30"/>
                <a:gd name="T51" fmla="*/ 15 h 99"/>
                <a:gd name="T52" fmla="*/ 14 w 30"/>
                <a:gd name="T53" fmla="*/ 1 h 99"/>
                <a:gd name="T54" fmla="*/ 16 w 30"/>
                <a:gd name="T55" fmla="*/ 3 h 99"/>
                <a:gd name="T56" fmla="*/ 23 w 30"/>
                <a:gd name="T57" fmla="*/ 15 h 99"/>
                <a:gd name="T58" fmla="*/ 26 w 30"/>
                <a:gd name="T59" fmla="*/ 31 h 99"/>
                <a:gd name="T60" fmla="*/ 27 w 30"/>
                <a:gd name="T61" fmla="*/ 46 h 99"/>
                <a:gd name="T62" fmla="*/ 29 w 30"/>
                <a:gd name="T63" fmla="*/ 35 h 99"/>
                <a:gd name="T64" fmla="*/ 27 w 30"/>
                <a:gd name="T65" fmla="*/ 18 h 99"/>
                <a:gd name="T66" fmla="*/ 26 w 30"/>
                <a:gd name="T67" fmla="*/ 14 h 99"/>
                <a:gd name="T68" fmla="*/ 15 w 30"/>
                <a:gd name="T6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99">
                  <a:moveTo>
                    <a:pt x="30" y="49"/>
                  </a:moveTo>
                  <a:cubicBezTo>
                    <a:pt x="27" y="50"/>
                    <a:pt x="27" y="50"/>
                    <a:pt x="27" y="50"/>
                  </a:cubicBezTo>
                  <a:cubicBezTo>
                    <a:pt x="27" y="54"/>
                    <a:pt x="27" y="57"/>
                    <a:pt x="26" y="61"/>
                  </a:cubicBezTo>
                  <a:cubicBezTo>
                    <a:pt x="26" y="62"/>
                    <a:pt x="26" y="64"/>
                    <a:pt x="26" y="65"/>
                  </a:cubicBezTo>
                  <a:cubicBezTo>
                    <a:pt x="25" y="70"/>
                    <a:pt x="25" y="75"/>
                    <a:pt x="24" y="79"/>
                  </a:cubicBezTo>
                  <a:cubicBezTo>
                    <a:pt x="23" y="80"/>
                    <a:pt x="23" y="81"/>
                    <a:pt x="23" y="81"/>
                  </a:cubicBezTo>
                  <a:cubicBezTo>
                    <a:pt x="23" y="82"/>
                    <a:pt x="23" y="82"/>
                    <a:pt x="23" y="83"/>
                  </a:cubicBezTo>
                  <a:cubicBezTo>
                    <a:pt x="21" y="89"/>
                    <a:pt x="18" y="93"/>
                    <a:pt x="16" y="94"/>
                  </a:cubicBezTo>
                  <a:cubicBezTo>
                    <a:pt x="16" y="97"/>
                    <a:pt x="16" y="97"/>
                    <a:pt x="16" y="97"/>
                  </a:cubicBezTo>
                  <a:cubicBezTo>
                    <a:pt x="14" y="97"/>
                    <a:pt x="14" y="97"/>
                    <a:pt x="14" y="97"/>
                  </a:cubicBezTo>
                  <a:cubicBezTo>
                    <a:pt x="14" y="95"/>
                    <a:pt x="14" y="95"/>
                    <a:pt x="14" y="95"/>
                  </a:cubicBezTo>
                  <a:cubicBezTo>
                    <a:pt x="12" y="94"/>
                    <a:pt x="9" y="90"/>
                    <a:pt x="7" y="85"/>
                  </a:cubicBezTo>
                  <a:cubicBezTo>
                    <a:pt x="7" y="84"/>
                    <a:pt x="7" y="84"/>
                    <a:pt x="7" y="83"/>
                  </a:cubicBezTo>
                  <a:cubicBezTo>
                    <a:pt x="7" y="82"/>
                    <a:pt x="6" y="82"/>
                    <a:pt x="6" y="81"/>
                  </a:cubicBezTo>
                  <a:cubicBezTo>
                    <a:pt x="5" y="77"/>
                    <a:pt x="4" y="72"/>
                    <a:pt x="4" y="67"/>
                  </a:cubicBezTo>
                  <a:cubicBezTo>
                    <a:pt x="4" y="66"/>
                    <a:pt x="4" y="65"/>
                    <a:pt x="4" y="63"/>
                  </a:cubicBezTo>
                  <a:cubicBezTo>
                    <a:pt x="3" y="60"/>
                    <a:pt x="3" y="56"/>
                    <a:pt x="3" y="52"/>
                  </a:cubicBezTo>
                  <a:cubicBezTo>
                    <a:pt x="0" y="52"/>
                    <a:pt x="0" y="52"/>
                    <a:pt x="0" y="52"/>
                  </a:cubicBezTo>
                  <a:cubicBezTo>
                    <a:pt x="0" y="56"/>
                    <a:pt x="0" y="60"/>
                    <a:pt x="0" y="63"/>
                  </a:cubicBezTo>
                  <a:cubicBezTo>
                    <a:pt x="1" y="65"/>
                    <a:pt x="1" y="66"/>
                    <a:pt x="1" y="67"/>
                  </a:cubicBezTo>
                  <a:cubicBezTo>
                    <a:pt x="1" y="72"/>
                    <a:pt x="2" y="76"/>
                    <a:pt x="3" y="80"/>
                  </a:cubicBezTo>
                  <a:cubicBezTo>
                    <a:pt x="3" y="82"/>
                    <a:pt x="4" y="83"/>
                    <a:pt x="4" y="84"/>
                  </a:cubicBezTo>
                  <a:cubicBezTo>
                    <a:pt x="4" y="84"/>
                    <a:pt x="4" y="85"/>
                    <a:pt x="4" y="85"/>
                  </a:cubicBezTo>
                  <a:cubicBezTo>
                    <a:pt x="5" y="89"/>
                    <a:pt x="7" y="92"/>
                    <a:pt x="8" y="94"/>
                  </a:cubicBezTo>
                  <a:cubicBezTo>
                    <a:pt x="10" y="97"/>
                    <a:pt x="12" y="99"/>
                    <a:pt x="15" y="99"/>
                  </a:cubicBezTo>
                  <a:cubicBezTo>
                    <a:pt x="15" y="99"/>
                    <a:pt x="15" y="99"/>
                    <a:pt x="15" y="99"/>
                  </a:cubicBezTo>
                  <a:cubicBezTo>
                    <a:pt x="18" y="98"/>
                    <a:pt x="20" y="96"/>
                    <a:pt x="22" y="93"/>
                  </a:cubicBezTo>
                  <a:cubicBezTo>
                    <a:pt x="23" y="90"/>
                    <a:pt x="25" y="86"/>
                    <a:pt x="26" y="82"/>
                  </a:cubicBezTo>
                  <a:cubicBezTo>
                    <a:pt x="26" y="82"/>
                    <a:pt x="26" y="82"/>
                    <a:pt x="26" y="82"/>
                  </a:cubicBezTo>
                  <a:cubicBezTo>
                    <a:pt x="26" y="80"/>
                    <a:pt x="27" y="79"/>
                    <a:pt x="27" y="78"/>
                  </a:cubicBezTo>
                  <a:cubicBezTo>
                    <a:pt x="28" y="74"/>
                    <a:pt x="29" y="69"/>
                    <a:pt x="29" y="64"/>
                  </a:cubicBezTo>
                  <a:cubicBezTo>
                    <a:pt x="29" y="63"/>
                    <a:pt x="29" y="61"/>
                    <a:pt x="29" y="60"/>
                  </a:cubicBezTo>
                  <a:cubicBezTo>
                    <a:pt x="30" y="57"/>
                    <a:pt x="30" y="53"/>
                    <a:pt x="30" y="49"/>
                  </a:cubicBezTo>
                  <a:moveTo>
                    <a:pt x="15" y="0"/>
                  </a:moveTo>
                  <a:cubicBezTo>
                    <a:pt x="15" y="0"/>
                    <a:pt x="15" y="0"/>
                    <a:pt x="15" y="0"/>
                  </a:cubicBezTo>
                  <a:cubicBezTo>
                    <a:pt x="15" y="0"/>
                    <a:pt x="15" y="0"/>
                    <a:pt x="15" y="0"/>
                  </a:cubicBezTo>
                  <a:cubicBezTo>
                    <a:pt x="15" y="0"/>
                    <a:pt x="15" y="0"/>
                    <a:pt x="15" y="0"/>
                  </a:cubicBezTo>
                  <a:cubicBezTo>
                    <a:pt x="15" y="0"/>
                    <a:pt x="15" y="0"/>
                    <a:pt x="15" y="0"/>
                  </a:cubicBezTo>
                  <a:cubicBezTo>
                    <a:pt x="15" y="0"/>
                    <a:pt x="15" y="0"/>
                    <a:pt x="15" y="0"/>
                  </a:cubicBezTo>
                  <a:cubicBezTo>
                    <a:pt x="12" y="0"/>
                    <a:pt x="10" y="2"/>
                    <a:pt x="8" y="5"/>
                  </a:cubicBezTo>
                  <a:cubicBezTo>
                    <a:pt x="7" y="8"/>
                    <a:pt x="5" y="12"/>
                    <a:pt x="4" y="16"/>
                  </a:cubicBezTo>
                  <a:cubicBezTo>
                    <a:pt x="4" y="16"/>
                    <a:pt x="4" y="16"/>
                    <a:pt x="4" y="16"/>
                  </a:cubicBezTo>
                  <a:cubicBezTo>
                    <a:pt x="4" y="17"/>
                    <a:pt x="3" y="19"/>
                    <a:pt x="3" y="20"/>
                  </a:cubicBezTo>
                  <a:cubicBezTo>
                    <a:pt x="2" y="24"/>
                    <a:pt x="1" y="29"/>
                    <a:pt x="1" y="34"/>
                  </a:cubicBezTo>
                  <a:cubicBezTo>
                    <a:pt x="1" y="35"/>
                    <a:pt x="1" y="36"/>
                    <a:pt x="0" y="38"/>
                  </a:cubicBezTo>
                  <a:cubicBezTo>
                    <a:pt x="0" y="41"/>
                    <a:pt x="0" y="45"/>
                    <a:pt x="0" y="49"/>
                  </a:cubicBezTo>
                  <a:cubicBezTo>
                    <a:pt x="3" y="48"/>
                    <a:pt x="3" y="48"/>
                    <a:pt x="3" y="48"/>
                  </a:cubicBezTo>
                  <a:cubicBezTo>
                    <a:pt x="3" y="44"/>
                    <a:pt x="3" y="41"/>
                    <a:pt x="4" y="37"/>
                  </a:cubicBezTo>
                  <a:cubicBezTo>
                    <a:pt x="4" y="36"/>
                    <a:pt x="4" y="34"/>
                    <a:pt x="4" y="33"/>
                  </a:cubicBezTo>
                  <a:cubicBezTo>
                    <a:pt x="4" y="28"/>
                    <a:pt x="5" y="23"/>
                    <a:pt x="6" y="19"/>
                  </a:cubicBezTo>
                  <a:cubicBezTo>
                    <a:pt x="6" y="18"/>
                    <a:pt x="7" y="17"/>
                    <a:pt x="7" y="17"/>
                  </a:cubicBezTo>
                  <a:cubicBezTo>
                    <a:pt x="7" y="16"/>
                    <a:pt x="7" y="16"/>
                    <a:pt x="7" y="15"/>
                  </a:cubicBezTo>
                  <a:cubicBezTo>
                    <a:pt x="9" y="9"/>
                    <a:pt x="12" y="5"/>
                    <a:pt x="14" y="4"/>
                  </a:cubicBezTo>
                  <a:cubicBezTo>
                    <a:pt x="14" y="1"/>
                    <a:pt x="14" y="1"/>
                    <a:pt x="14" y="1"/>
                  </a:cubicBezTo>
                  <a:cubicBezTo>
                    <a:pt x="16" y="1"/>
                    <a:pt x="16" y="1"/>
                    <a:pt x="16" y="1"/>
                  </a:cubicBezTo>
                  <a:cubicBezTo>
                    <a:pt x="16" y="3"/>
                    <a:pt x="16" y="3"/>
                    <a:pt x="16" y="3"/>
                  </a:cubicBezTo>
                  <a:cubicBezTo>
                    <a:pt x="18" y="4"/>
                    <a:pt x="21" y="8"/>
                    <a:pt x="23" y="14"/>
                  </a:cubicBezTo>
                  <a:cubicBezTo>
                    <a:pt x="23" y="14"/>
                    <a:pt x="23" y="15"/>
                    <a:pt x="23" y="15"/>
                  </a:cubicBezTo>
                  <a:cubicBezTo>
                    <a:pt x="23" y="16"/>
                    <a:pt x="23" y="17"/>
                    <a:pt x="24" y="18"/>
                  </a:cubicBezTo>
                  <a:cubicBezTo>
                    <a:pt x="25" y="21"/>
                    <a:pt x="25" y="26"/>
                    <a:pt x="26" y="31"/>
                  </a:cubicBezTo>
                  <a:cubicBezTo>
                    <a:pt x="26" y="32"/>
                    <a:pt x="26" y="34"/>
                    <a:pt x="26" y="35"/>
                  </a:cubicBezTo>
                  <a:cubicBezTo>
                    <a:pt x="27" y="38"/>
                    <a:pt x="27" y="42"/>
                    <a:pt x="27" y="46"/>
                  </a:cubicBezTo>
                  <a:cubicBezTo>
                    <a:pt x="30" y="46"/>
                    <a:pt x="30" y="46"/>
                    <a:pt x="30" y="46"/>
                  </a:cubicBezTo>
                  <a:cubicBezTo>
                    <a:pt x="30" y="42"/>
                    <a:pt x="30" y="38"/>
                    <a:pt x="29" y="35"/>
                  </a:cubicBezTo>
                  <a:cubicBezTo>
                    <a:pt x="29" y="34"/>
                    <a:pt x="29" y="33"/>
                    <a:pt x="29" y="31"/>
                  </a:cubicBezTo>
                  <a:cubicBezTo>
                    <a:pt x="29" y="26"/>
                    <a:pt x="28" y="22"/>
                    <a:pt x="27" y="18"/>
                  </a:cubicBezTo>
                  <a:cubicBezTo>
                    <a:pt x="27" y="17"/>
                    <a:pt x="26" y="15"/>
                    <a:pt x="26" y="14"/>
                  </a:cubicBezTo>
                  <a:cubicBezTo>
                    <a:pt x="26" y="14"/>
                    <a:pt x="26" y="14"/>
                    <a:pt x="26" y="14"/>
                  </a:cubicBezTo>
                  <a:cubicBezTo>
                    <a:pt x="25" y="10"/>
                    <a:pt x="23" y="7"/>
                    <a:pt x="22" y="4"/>
                  </a:cubicBezTo>
                  <a:cubicBezTo>
                    <a:pt x="20" y="1"/>
                    <a:pt x="18"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
            <p:cNvSpPr>
              <a:spLocks noEditPoints="1"/>
            </p:cNvSpPr>
            <p:nvPr/>
          </p:nvSpPr>
          <p:spPr bwMode="auto">
            <a:xfrm>
              <a:off x="8659813" y="4835525"/>
              <a:ext cx="6350" cy="361950"/>
            </a:xfrm>
            <a:custGeom>
              <a:avLst/>
              <a:gdLst>
                <a:gd name="T0" fmla="*/ 4 w 4"/>
                <a:gd name="T1" fmla="*/ 119 h 228"/>
                <a:gd name="T2" fmla="*/ 0 w 4"/>
                <a:gd name="T3" fmla="*/ 119 h 228"/>
                <a:gd name="T4" fmla="*/ 0 w 4"/>
                <a:gd name="T5" fmla="*/ 147 h 228"/>
                <a:gd name="T6" fmla="*/ 0 w 4"/>
                <a:gd name="T7" fmla="*/ 157 h 228"/>
                <a:gd name="T8" fmla="*/ 0 w 4"/>
                <a:gd name="T9" fmla="*/ 190 h 228"/>
                <a:gd name="T10" fmla="*/ 0 w 4"/>
                <a:gd name="T11" fmla="*/ 199 h 228"/>
                <a:gd name="T12" fmla="*/ 0 w 4"/>
                <a:gd name="T13" fmla="*/ 223 h 228"/>
                <a:gd name="T14" fmla="*/ 0 w 4"/>
                <a:gd name="T15" fmla="*/ 228 h 228"/>
                <a:gd name="T16" fmla="*/ 4 w 4"/>
                <a:gd name="T17" fmla="*/ 228 h 228"/>
                <a:gd name="T18" fmla="*/ 4 w 4"/>
                <a:gd name="T19" fmla="*/ 221 h 228"/>
                <a:gd name="T20" fmla="*/ 4 w 4"/>
                <a:gd name="T21" fmla="*/ 197 h 228"/>
                <a:gd name="T22" fmla="*/ 4 w 4"/>
                <a:gd name="T23" fmla="*/ 190 h 228"/>
                <a:gd name="T24" fmla="*/ 4 w 4"/>
                <a:gd name="T25" fmla="*/ 154 h 228"/>
                <a:gd name="T26" fmla="*/ 4 w 4"/>
                <a:gd name="T27" fmla="*/ 147 h 228"/>
                <a:gd name="T28" fmla="*/ 4 w 4"/>
                <a:gd name="T29" fmla="*/ 119 h 228"/>
                <a:gd name="T30" fmla="*/ 4 w 4"/>
                <a:gd name="T31" fmla="*/ 0 h 228"/>
                <a:gd name="T32" fmla="*/ 0 w 4"/>
                <a:gd name="T33" fmla="*/ 0 h 228"/>
                <a:gd name="T34" fmla="*/ 0 w 4"/>
                <a:gd name="T35" fmla="*/ 7 h 228"/>
                <a:gd name="T36" fmla="*/ 0 w 4"/>
                <a:gd name="T37" fmla="*/ 31 h 228"/>
                <a:gd name="T38" fmla="*/ 0 w 4"/>
                <a:gd name="T39" fmla="*/ 41 h 228"/>
                <a:gd name="T40" fmla="*/ 0 w 4"/>
                <a:gd name="T41" fmla="*/ 74 h 228"/>
                <a:gd name="T42" fmla="*/ 0 w 4"/>
                <a:gd name="T43" fmla="*/ 81 h 228"/>
                <a:gd name="T44" fmla="*/ 0 w 4"/>
                <a:gd name="T45" fmla="*/ 109 h 228"/>
                <a:gd name="T46" fmla="*/ 4 w 4"/>
                <a:gd name="T47" fmla="*/ 109 h 228"/>
                <a:gd name="T48" fmla="*/ 4 w 4"/>
                <a:gd name="T49" fmla="*/ 81 h 228"/>
                <a:gd name="T50" fmla="*/ 4 w 4"/>
                <a:gd name="T51" fmla="*/ 71 h 228"/>
                <a:gd name="T52" fmla="*/ 4 w 4"/>
                <a:gd name="T53" fmla="*/ 38 h 228"/>
                <a:gd name="T54" fmla="*/ 4 w 4"/>
                <a:gd name="T55" fmla="*/ 31 h 228"/>
                <a:gd name="T56" fmla="*/ 4 w 4"/>
                <a:gd name="T57" fmla="*/ 5 h 228"/>
                <a:gd name="T58" fmla="*/ 4 w 4"/>
                <a:gd name="T5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228">
                  <a:moveTo>
                    <a:pt x="4" y="119"/>
                  </a:moveTo>
                  <a:lnTo>
                    <a:pt x="0" y="119"/>
                  </a:lnTo>
                  <a:lnTo>
                    <a:pt x="0" y="147"/>
                  </a:lnTo>
                  <a:lnTo>
                    <a:pt x="0" y="157"/>
                  </a:lnTo>
                  <a:lnTo>
                    <a:pt x="0" y="190"/>
                  </a:lnTo>
                  <a:lnTo>
                    <a:pt x="0" y="199"/>
                  </a:lnTo>
                  <a:lnTo>
                    <a:pt x="0" y="223"/>
                  </a:lnTo>
                  <a:lnTo>
                    <a:pt x="0" y="228"/>
                  </a:lnTo>
                  <a:lnTo>
                    <a:pt x="4" y="228"/>
                  </a:lnTo>
                  <a:lnTo>
                    <a:pt x="4" y="221"/>
                  </a:lnTo>
                  <a:lnTo>
                    <a:pt x="4" y="197"/>
                  </a:lnTo>
                  <a:lnTo>
                    <a:pt x="4" y="190"/>
                  </a:lnTo>
                  <a:lnTo>
                    <a:pt x="4" y="154"/>
                  </a:lnTo>
                  <a:lnTo>
                    <a:pt x="4" y="147"/>
                  </a:lnTo>
                  <a:lnTo>
                    <a:pt x="4" y="119"/>
                  </a:lnTo>
                  <a:close/>
                  <a:moveTo>
                    <a:pt x="4" y="0"/>
                  </a:moveTo>
                  <a:lnTo>
                    <a:pt x="0" y="0"/>
                  </a:lnTo>
                  <a:lnTo>
                    <a:pt x="0" y="7"/>
                  </a:lnTo>
                  <a:lnTo>
                    <a:pt x="0" y="31"/>
                  </a:lnTo>
                  <a:lnTo>
                    <a:pt x="0" y="41"/>
                  </a:lnTo>
                  <a:lnTo>
                    <a:pt x="0" y="74"/>
                  </a:lnTo>
                  <a:lnTo>
                    <a:pt x="0" y="81"/>
                  </a:lnTo>
                  <a:lnTo>
                    <a:pt x="0" y="109"/>
                  </a:lnTo>
                  <a:lnTo>
                    <a:pt x="4" y="109"/>
                  </a:lnTo>
                  <a:lnTo>
                    <a:pt x="4" y="81"/>
                  </a:lnTo>
                  <a:lnTo>
                    <a:pt x="4" y="71"/>
                  </a:lnTo>
                  <a:lnTo>
                    <a:pt x="4" y="38"/>
                  </a:lnTo>
                  <a:lnTo>
                    <a:pt x="4" y="31"/>
                  </a:lnTo>
                  <a:lnTo>
                    <a:pt x="4" y="5"/>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9"/>
            <p:cNvSpPr>
              <a:spLocks noEditPoints="1"/>
            </p:cNvSpPr>
            <p:nvPr/>
          </p:nvSpPr>
          <p:spPr bwMode="auto">
            <a:xfrm>
              <a:off x="8659813" y="4835525"/>
              <a:ext cx="6350" cy="361950"/>
            </a:xfrm>
            <a:custGeom>
              <a:avLst/>
              <a:gdLst>
                <a:gd name="T0" fmla="*/ 4 w 4"/>
                <a:gd name="T1" fmla="*/ 119 h 228"/>
                <a:gd name="T2" fmla="*/ 0 w 4"/>
                <a:gd name="T3" fmla="*/ 119 h 228"/>
                <a:gd name="T4" fmla="*/ 0 w 4"/>
                <a:gd name="T5" fmla="*/ 147 h 228"/>
                <a:gd name="T6" fmla="*/ 0 w 4"/>
                <a:gd name="T7" fmla="*/ 157 h 228"/>
                <a:gd name="T8" fmla="*/ 0 w 4"/>
                <a:gd name="T9" fmla="*/ 190 h 228"/>
                <a:gd name="T10" fmla="*/ 0 w 4"/>
                <a:gd name="T11" fmla="*/ 199 h 228"/>
                <a:gd name="T12" fmla="*/ 0 w 4"/>
                <a:gd name="T13" fmla="*/ 223 h 228"/>
                <a:gd name="T14" fmla="*/ 0 w 4"/>
                <a:gd name="T15" fmla="*/ 228 h 228"/>
                <a:gd name="T16" fmla="*/ 4 w 4"/>
                <a:gd name="T17" fmla="*/ 228 h 228"/>
                <a:gd name="T18" fmla="*/ 4 w 4"/>
                <a:gd name="T19" fmla="*/ 221 h 228"/>
                <a:gd name="T20" fmla="*/ 4 w 4"/>
                <a:gd name="T21" fmla="*/ 197 h 228"/>
                <a:gd name="T22" fmla="*/ 4 w 4"/>
                <a:gd name="T23" fmla="*/ 190 h 228"/>
                <a:gd name="T24" fmla="*/ 4 w 4"/>
                <a:gd name="T25" fmla="*/ 154 h 228"/>
                <a:gd name="T26" fmla="*/ 4 w 4"/>
                <a:gd name="T27" fmla="*/ 147 h 228"/>
                <a:gd name="T28" fmla="*/ 4 w 4"/>
                <a:gd name="T29" fmla="*/ 119 h 228"/>
                <a:gd name="T30" fmla="*/ 4 w 4"/>
                <a:gd name="T31" fmla="*/ 0 h 228"/>
                <a:gd name="T32" fmla="*/ 0 w 4"/>
                <a:gd name="T33" fmla="*/ 0 h 228"/>
                <a:gd name="T34" fmla="*/ 0 w 4"/>
                <a:gd name="T35" fmla="*/ 7 h 228"/>
                <a:gd name="T36" fmla="*/ 0 w 4"/>
                <a:gd name="T37" fmla="*/ 31 h 228"/>
                <a:gd name="T38" fmla="*/ 0 w 4"/>
                <a:gd name="T39" fmla="*/ 41 h 228"/>
                <a:gd name="T40" fmla="*/ 0 w 4"/>
                <a:gd name="T41" fmla="*/ 74 h 228"/>
                <a:gd name="T42" fmla="*/ 0 w 4"/>
                <a:gd name="T43" fmla="*/ 81 h 228"/>
                <a:gd name="T44" fmla="*/ 0 w 4"/>
                <a:gd name="T45" fmla="*/ 109 h 228"/>
                <a:gd name="T46" fmla="*/ 4 w 4"/>
                <a:gd name="T47" fmla="*/ 109 h 228"/>
                <a:gd name="T48" fmla="*/ 4 w 4"/>
                <a:gd name="T49" fmla="*/ 81 h 228"/>
                <a:gd name="T50" fmla="*/ 4 w 4"/>
                <a:gd name="T51" fmla="*/ 71 h 228"/>
                <a:gd name="T52" fmla="*/ 4 w 4"/>
                <a:gd name="T53" fmla="*/ 38 h 228"/>
                <a:gd name="T54" fmla="*/ 4 w 4"/>
                <a:gd name="T55" fmla="*/ 31 h 228"/>
                <a:gd name="T56" fmla="*/ 4 w 4"/>
                <a:gd name="T57" fmla="*/ 5 h 228"/>
                <a:gd name="T58" fmla="*/ 4 w 4"/>
                <a:gd name="T5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228">
                  <a:moveTo>
                    <a:pt x="4" y="119"/>
                  </a:moveTo>
                  <a:lnTo>
                    <a:pt x="0" y="119"/>
                  </a:lnTo>
                  <a:lnTo>
                    <a:pt x="0" y="147"/>
                  </a:lnTo>
                  <a:lnTo>
                    <a:pt x="0" y="157"/>
                  </a:lnTo>
                  <a:lnTo>
                    <a:pt x="0" y="190"/>
                  </a:lnTo>
                  <a:lnTo>
                    <a:pt x="0" y="199"/>
                  </a:lnTo>
                  <a:lnTo>
                    <a:pt x="0" y="223"/>
                  </a:lnTo>
                  <a:lnTo>
                    <a:pt x="0" y="228"/>
                  </a:lnTo>
                  <a:lnTo>
                    <a:pt x="4" y="228"/>
                  </a:lnTo>
                  <a:lnTo>
                    <a:pt x="4" y="221"/>
                  </a:lnTo>
                  <a:lnTo>
                    <a:pt x="4" y="197"/>
                  </a:lnTo>
                  <a:lnTo>
                    <a:pt x="4" y="190"/>
                  </a:lnTo>
                  <a:lnTo>
                    <a:pt x="4" y="154"/>
                  </a:lnTo>
                  <a:lnTo>
                    <a:pt x="4" y="147"/>
                  </a:lnTo>
                  <a:lnTo>
                    <a:pt x="4" y="119"/>
                  </a:lnTo>
                  <a:moveTo>
                    <a:pt x="4" y="0"/>
                  </a:moveTo>
                  <a:lnTo>
                    <a:pt x="0" y="0"/>
                  </a:lnTo>
                  <a:lnTo>
                    <a:pt x="0" y="7"/>
                  </a:lnTo>
                  <a:lnTo>
                    <a:pt x="0" y="31"/>
                  </a:lnTo>
                  <a:lnTo>
                    <a:pt x="0" y="41"/>
                  </a:lnTo>
                  <a:lnTo>
                    <a:pt x="0" y="74"/>
                  </a:lnTo>
                  <a:lnTo>
                    <a:pt x="0" y="81"/>
                  </a:lnTo>
                  <a:lnTo>
                    <a:pt x="0" y="109"/>
                  </a:lnTo>
                  <a:lnTo>
                    <a:pt x="4" y="109"/>
                  </a:lnTo>
                  <a:lnTo>
                    <a:pt x="4" y="81"/>
                  </a:lnTo>
                  <a:lnTo>
                    <a:pt x="4" y="71"/>
                  </a:lnTo>
                  <a:lnTo>
                    <a:pt x="4" y="38"/>
                  </a:lnTo>
                  <a:lnTo>
                    <a:pt x="4" y="31"/>
                  </a:lnTo>
                  <a:lnTo>
                    <a:pt x="4" y="5"/>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0"/>
            <p:cNvSpPr/>
            <p:nvPr/>
          </p:nvSpPr>
          <p:spPr bwMode="auto">
            <a:xfrm>
              <a:off x="8516938" y="4994275"/>
              <a:ext cx="288925" cy="44450"/>
            </a:xfrm>
            <a:custGeom>
              <a:avLst/>
              <a:gdLst>
                <a:gd name="T0" fmla="*/ 182 w 182"/>
                <a:gd name="T1" fmla="*/ 0 h 28"/>
                <a:gd name="T2" fmla="*/ 177 w 182"/>
                <a:gd name="T3" fmla="*/ 2 h 28"/>
                <a:gd name="T4" fmla="*/ 161 w 182"/>
                <a:gd name="T5" fmla="*/ 2 h 28"/>
                <a:gd name="T6" fmla="*/ 156 w 182"/>
                <a:gd name="T7" fmla="*/ 4 h 28"/>
                <a:gd name="T8" fmla="*/ 127 w 182"/>
                <a:gd name="T9" fmla="*/ 7 h 28"/>
                <a:gd name="T10" fmla="*/ 120 w 182"/>
                <a:gd name="T11" fmla="*/ 7 h 28"/>
                <a:gd name="T12" fmla="*/ 94 w 182"/>
                <a:gd name="T13" fmla="*/ 9 h 28"/>
                <a:gd name="T14" fmla="*/ 90 w 182"/>
                <a:gd name="T15" fmla="*/ 9 h 28"/>
                <a:gd name="T16" fmla="*/ 64 w 182"/>
                <a:gd name="T17" fmla="*/ 12 h 28"/>
                <a:gd name="T18" fmla="*/ 56 w 182"/>
                <a:gd name="T19" fmla="*/ 14 h 28"/>
                <a:gd name="T20" fmla="*/ 28 w 182"/>
                <a:gd name="T21" fmla="*/ 16 h 28"/>
                <a:gd name="T22" fmla="*/ 21 w 182"/>
                <a:gd name="T23" fmla="*/ 16 h 28"/>
                <a:gd name="T24" fmla="*/ 4 w 182"/>
                <a:gd name="T25" fmla="*/ 19 h 28"/>
                <a:gd name="T26" fmla="*/ 0 w 182"/>
                <a:gd name="T27" fmla="*/ 19 h 28"/>
                <a:gd name="T28" fmla="*/ 0 w 182"/>
                <a:gd name="T29" fmla="*/ 28 h 28"/>
                <a:gd name="T30" fmla="*/ 4 w 182"/>
                <a:gd name="T31" fmla="*/ 28 h 28"/>
                <a:gd name="T32" fmla="*/ 21 w 182"/>
                <a:gd name="T33" fmla="*/ 26 h 28"/>
                <a:gd name="T34" fmla="*/ 28 w 182"/>
                <a:gd name="T35" fmla="*/ 26 h 28"/>
                <a:gd name="T36" fmla="*/ 56 w 182"/>
                <a:gd name="T37" fmla="*/ 21 h 28"/>
                <a:gd name="T38" fmla="*/ 64 w 182"/>
                <a:gd name="T39" fmla="*/ 21 h 28"/>
                <a:gd name="T40" fmla="*/ 90 w 182"/>
                <a:gd name="T41" fmla="*/ 19 h 28"/>
                <a:gd name="T42" fmla="*/ 94 w 182"/>
                <a:gd name="T43" fmla="*/ 19 h 28"/>
                <a:gd name="T44" fmla="*/ 120 w 182"/>
                <a:gd name="T45" fmla="*/ 16 h 28"/>
                <a:gd name="T46" fmla="*/ 127 w 182"/>
                <a:gd name="T47" fmla="*/ 14 h 28"/>
                <a:gd name="T48" fmla="*/ 156 w 182"/>
                <a:gd name="T49" fmla="*/ 12 h 28"/>
                <a:gd name="T50" fmla="*/ 161 w 182"/>
                <a:gd name="T51" fmla="*/ 12 h 28"/>
                <a:gd name="T52" fmla="*/ 177 w 182"/>
                <a:gd name="T53" fmla="*/ 9 h 28"/>
                <a:gd name="T54" fmla="*/ 182 w 182"/>
                <a:gd name="T55" fmla="*/ 9 h 28"/>
                <a:gd name="T56" fmla="*/ 182 w 182"/>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28">
                  <a:moveTo>
                    <a:pt x="182" y="0"/>
                  </a:moveTo>
                  <a:lnTo>
                    <a:pt x="177" y="2"/>
                  </a:lnTo>
                  <a:lnTo>
                    <a:pt x="161" y="2"/>
                  </a:lnTo>
                  <a:lnTo>
                    <a:pt x="156" y="4"/>
                  </a:lnTo>
                  <a:lnTo>
                    <a:pt x="127" y="7"/>
                  </a:lnTo>
                  <a:lnTo>
                    <a:pt x="120" y="7"/>
                  </a:lnTo>
                  <a:lnTo>
                    <a:pt x="94" y="9"/>
                  </a:lnTo>
                  <a:lnTo>
                    <a:pt x="90" y="9"/>
                  </a:lnTo>
                  <a:lnTo>
                    <a:pt x="64" y="12"/>
                  </a:lnTo>
                  <a:lnTo>
                    <a:pt x="56" y="14"/>
                  </a:lnTo>
                  <a:lnTo>
                    <a:pt x="28" y="16"/>
                  </a:lnTo>
                  <a:lnTo>
                    <a:pt x="21" y="16"/>
                  </a:lnTo>
                  <a:lnTo>
                    <a:pt x="4" y="19"/>
                  </a:lnTo>
                  <a:lnTo>
                    <a:pt x="0" y="19"/>
                  </a:lnTo>
                  <a:lnTo>
                    <a:pt x="0" y="28"/>
                  </a:lnTo>
                  <a:lnTo>
                    <a:pt x="4" y="28"/>
                  </a:lnTo>
                  <a:lnTo>
                    <a:pt x="21" y="26"/>
                  </a:lnTo>
                  <a:lnTo>
                    <a:pt x="28" y="26"/>
                  </a:lnTo>
                  <a:lnTo>
                    <a:pt x="56" y="21"/>
                  </a:lnTo>
                  <a:lnTo>
                    <a:pt x="64" y="21"/>
                  </a:lnTo>
                  <a:lnTo>
                    <a:pt x="90" y="19"/>
                  </a:lnTo>
                  <a:lnTo>
                    <a:pt x="94" y="19"/>
                  </a:lnTo>
                  <a:lnTo>
                    <a:pt x="120" y="16"/>
                  </a:lnTo>
                  <a:lnTo>
                    <a:pt x="127" y="14"/>
                  </a:lnTo>
                  <a:lnTo>
                    <a:pt x="156" y="12"/>
                  </a:lnTo>
                  <a:lnTo>
                    <a:pt x="161" y="12"/>
                  </a:lnTo>
                  <a:lnTo>
                    <a:pt x="177" y="9"/>
                  </a:lnTo>
                  <a:lnTo>
                    <a:pt x="182" y="9"/>
                  </a:lnTo>
                  <a:lnTo>
                    <a:pt x="18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
            <p:cNvSpPr/>
            <p:nvPr/>
          </p:nvSpPr>
          <p:spPr bwMode="auto">
            <a:xfrm>
              <a:off x="8516938" y="4994275"/>
              <a:ext cx="288925" cy="44450"/>
            </a:xfrm>
            <a:custGeom>
              <a:avLst/>
              <a:gdLst>
                <a:gd name="T0" fmla="*/ 182 w 182"/>
                <a:gd name="T1" fmla="*/ 0 h 28"/>
                <a:gd name="T2" fmla="*/ 177 w 182"/>
                <a:gd name="T3" fmla="*/ 2 h 28"/>
                <a:gd name="T4" fmla="*/ 161 w 182"/>
                <a:gd name="T5" fmla="*/ 2 h 28"/>
                <a:gd name="T6" fmla="*/ 156 w 182"/>
                <a:gd name="T7" fmla="*/ 4 h 28"/>
                <a:gd name="T8" fmla="*/ 127 w 182"/>
                <a:gd name="T9" fmla="*/ 7 h 28"/>
                <a:gd name="T10" fmla="*/ 120 w 182"/>
                <a:gd name="T11" fmla="*/ 7 h 28"/>
                <a:gd name="T12" fmla="*/ 94 w 182"/>
                <a:gd name="T13" fmla="*/ 9 h 28"/>
                <a:gd name="T14" fmla="*/ 90 w 182"/>
                <a:gd name="T15" fmla="*/ 9 h 28"/>
                <a:gd name="T16" fmla="*/ 64 w 182"/>
                <a:gd name="T17" fmla="*/ 12 h 28"/>
                <a:gd name="T18" fmla="*/ 56 w 182"/>
                <a:gd name="T19" fmla="*/ 14 h 28"/>
                <a:gd name="T20" fmla="*/ 28 w 182"/>
                <a:gd name="T21" fmla="*/ 16 h 28"/>
                <a:gd name="T22" fmla="*/ 21 w 182"/>
                <a:gd name="T23" fmla="*/ 16 h 28"/>
                <a:gd name="T24" fmla="*/ 4 w 182"/>
                <a:gd name="T25" fmla="*/ 19 h 28"/>
                <a:gd name="T26" fmla="*/ 0 w 182"/>
                <a:gd name="T27" fmla="*/ 19 h 28"/>
                <a:gd name="T28" fmla="*/ 0 w 182"/>
                <a:gd name="T29" fmla="*/ 28 h 28"/>
                <a:gd name="T30" fmla="*/ 4 w 182"/>
                <a:gd name="T31" fmla="*/ 28 h 28"/>
                <a:gd name="T32" fmla="*/ 21 w 182"/>
                <a:gd name="T33" fmla="*/ 26 h 28"/>
                <a:gd name="T34" fmla="*/ 28 w 182"/>
                <a:gd name="T35" fmla="*/ 26 h 28"/>
                <a:gd name="T36" fmla="*/ 56 w 182"/>
                <a:gd name="T37" fmla="*/ 21 h 28"/>
                <a:gd name="T38" fmla="*/ 64 w 182"/>
                <a:gd name="T39" fmla="*/ 21 h 28"/>
                <a:gd name="T40" fmla="*/ 90 w 182"/>
                <a:gd name="T41" fmla="*/ 19 h 28"/>
                <a:gd name="T42" fmla="*/ 94 w 182"/>
                <a:gd name="T43" fmla="*/ 19 h 28"/>
                <a:gd name="T44" fmla="*/ 120 w 182"/>
                <a:gd name="T45" fmla="*/ 16 h 28"/>
                <a:gd name="T46" fmla="*/ 127 w 182"/>
                <a:gd name="T47" fmla="*/ 14 h 28"/>
                <a:gd name="T48" fmla="*/ 156 w 182"/>
                <a:gd name="T49" fmla="*/ 12 h 28"/>
                <a:gd name="T50" fmla="*/ 161 w 182"/>
                <a:gd name="T51" fmla="*/ 12 h 28"/>
                <a:gd name="T52" fmla="*/ 177 w 182"/>
                <a:gd name="T53" fmla="*/ 9 h 28"/>
                <a:gd name="T54" fmla="*/ 182 w 182"/>
                <a:gd name="T55" fmla="*/ 9 h 28"/>
                <a:gd name="T56" fmla="*/ 182 w 182"/>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28">
                  <a:moveTo>
                    <a:pt x="182" y="0"/>
                  </a:moveTo>
                  <a:lnTo>
                    <a:pt x="177" y="2"/>
                  </a:lnTo>
                  <a:lnTo>
                    <a:pt x="161" y="2"/>
                  </a:lnTo>
                  <a:lnTo>
                    <a:pt x="156" y="4"/>
                  </a:lnTo>
                  <a:lnTo>
                    <a:pt x="127" y="7"/>
                  </a:lnTo>
                  <a:lnTo>
                    <a:pt x="120" y="7"/>
                  </a:lnTo>
                  <a:lnTo>
                    <a:pt x="94" y="9"/>
                  </a:lnTo>
                  <a:lnTo>
                    <a:pt x="90" y="9"/>
                  </a:lnTo>
                  <a:lnTo>
                    <a:pt x="64" y="12"/>
                  </a:lnTo>
                  <a:lnTo>
                    <a:pt x="56" y="14"/>
                  </a:lnTo>
                  <a:lnTo>
                    <a:pt x="28" y="16"/>
                  </a:lnTo>
                  <a:lnTo>
                    <a:pt x="21" y="16"/>
                  </a:lnTo>
                  <a:lnTo>
                    <a:pt x="4" y="19"/>
                  </a:lnTo>
                  <a:lnTo>
                    <a:pt x="0" y="19"/>
                  </a:lnTo>
                  <a:lnTo>
                    <a:pt x="0" y="28"/>
                  </a:lnTo>
                  <a:lnTo>
                    <a:pt x="4" y="28"/>
                  </a:lnTo>
                  <a:lnTo>
                    <a:pt x="21" y="26"/>
                  </a:lnTo>
                  <a:lnTo>
                    <a:pt x="28" y="26"/>
                  </a:lnTo>
                  <a:lnTo>
                    <a:pt x="56" y="21"/>
                  </a:lnTo>
                  <a:lnTo>
                    <a:pt x="64" y="21"/>
                  </a:lnTo>
                  <a:lnTo>
                    <a:pt x="90" y="19"/>
                  </a:lnTo>
                  <a:lnTo>
                    <a:pt x="94" y="19"/>
                  </a:lnTo>
                  <a:lnTo>
                    <a:pt x="120" y="16"/>
                  </a:lnTo>
                  <a:lnTo>
                    <a:pt x="127" y="14"/>
                  </a:lnTo>
                  <a:lnTo>
                    <a:pt x="156" y="12"/>
                  </a:lnTo>
                  <a:lnTo>
                    <a:pt x="161" y="12"/>
                  </a:lnTo>
                  <a:lnTo>
                    <a:pt x="177" y="9"/>
                  </a:lnTo>
                  <a:lnTo>
                    <a:pt x="182" y="9"/>
                  </a:lnTo>
                  <a:lnTo>
                    <a:pt x="18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
            <p:cNvSpPr>
              <a:spLocks noEditPoints="1"/>
            </p:cNvSpPr>
            <p:nvPr/>
          </p:nvSpPr>
          <p:spPr bwMode="auto">
            <a:xfrm>
              <a:off x="6508751" y="4225925"/>
              <a:ext cx="873125" cy="466725"/>
            </a:xfrm>
            <a:custGeom>
              <a:avLst/>
              <a:gdLst>
                <a:gd name="T0" fmla="*/ 162 w 232"/>
                <a:gd name="T1" fmla="*/ 55 h 124"/>
                <a:gd name="T2" fmla="*/ 156 w 232"/>
                <a:gd name="T3" fmla="*/ 48 h 124"/>
                <a:gd name="T4" fmla="*/ 162 w 232"/>
                <a:gd name="T5" fmla="*/ 41 h 124"/>
                <a:gd name="T6" fmla="*/ 162 w 232"/>
                <a:gd name="T7" fmla="*/ 41 h 124"/>
                <a:gd name="T8" fmla="*/ 169 w 232"/>
                <a:gd name="T9" fmla="*/ 48 h 124"/>
                <a:gd name="T10" fmla="*/ 162 w 232"/>
                <a:gd name="T11" fmla="*/ 55 h 124"/>
                <a:gd name="T12" fmla="*/ 162 w 232"/>
                <a:gd name="T13" fmla="*/ 55 h 124"/>
                <a:gd name="T14" fmla="*/ 147 w 232"/>
                <a:gd name="T15" fmla="*/ 46 h 124"/>
                <a:gd name="T16" fmla="*/ 140 w 232"/>
                <a:gd name="T17" fmla="*/ 39 h 124"/>
                <a:gd name="T18" fmla="*/ 147 w 232"/>
                <a:gd name="T19" fmla="*/ 32 h 124"/>
                <a:gd name="T20" fmla="*/ 147 w 232"/>
                <a:gd name="T21" fmla="*/ 32 h 124"/>
                <a:gd name="T22" fmla="*/ 154 w 232"/>
                <a:gd name="T23" fmla="*/ 38 h 124"/>
                <a:gd name="T24" fmla="*/ 147 w 232"/>
                <a:gd name="T25" fmla="*/ 46 h 124"/>
                <a:gd name="T26" fmla="*/ 147 w 232"/>
                <a:gd name="T27" fmla="*/ 46 h 124"/>
                <a:gd name="T28" fmla="*/ 177 w 232"/>
                <a:gd name="T29" fmla="*/ 45 h 124"/>
                <a:gd name="T30" fmla="*/ 171 w 232"/>
                <a:gd name="T31" fmla="*/ 38 h 124"/>
                <a:gd name="T32" fmla="*/ 177 w 232"/>
                <a:gd name="T33" fmla="*/ 31 h 124"/>
                <a:gd name="T34" fmla="*/ 178 w 232"/>
                <a:gd name="T35" fmla="*/ 31 h 124"/>
                <a:gd name="T36" fmla="*/ 184 w 232"/>
                <a:gd name="T37" fmla="*/ 38 h 124"/>
                <a:gd name="T38" fmla="*/ 177 w 232"/>
                <a:gd name="T39" fmla="*/ 45 h 124"/>
                <a:gd name="T40" fmla="*/ 177 w 232"/>
                <a:gd name="T41" fmla="*/ 45 h 124"/>
                <a:gd name="T42" fmla="*/ 89 w 232"/>
                <a:gd name="T43" fmla="*/ 59 h 124"/>
                <a:gd name="T44" fmla="*/ 71 w 232"/>
                <a:gd name="T45" fmla="*/ 41 h 124"/>
                <a:gd name="T46" fmla="*/ 89 w 232"/>
                <a:gd name="T47" fmla="*/ 22 h 124"/>
                <a:gd name="T48" fmla="*/ 89 w 232"/>
                <a:gd name="T49" fmla="*/ 22 h 124"/>
                <a:gd name="T50" fmla="*/ 107 w 232"/>
                <a:gd name="T51" fmla="*/ 40 h 124"/>
                <a:gd name="T52" fmla="*/ 89 w 232"/>
                <a:gd name="T53" fmla="*/ 59 h 124"/>
                <a:gd name="T54" fmla="*/ 89 w 232"/>
                <a:gd name="T55" fmla="*/ 59 h 124"/>
                <a:gd name="T56" fmla="*/ 162 w 232"/>
                <a:gd name="T57" fmla="*/ 36 h 124"/>
                <a:gd name="T58" fmla="*/ 156 w 232"/>
                <a:gd name="T59" fmla="*/ 29 h 124"/>
                <a:gd name="T60" fmla="*/ 162 w 232"/>
                <a:gd name="T61" fmla="*/ 22 h 124"/>
                <a:gd name="T62" fmla="*/ 162 w 232"/>
                <a:gd name="T63" fmla="*/ 22 h 124"/>
                <a:gd name="T64" fmla="*/ 169 w 232"/>
                <a:gd name="T65" fmla="*/ 29 h 124"/>
                <a:gd name="T66" fmla="*/ 162 w 232"/>
                <a:gd name="T67" fmla="*/ 36 h 124"/>
                <a:gd name="T68" fmla="*/ 162 w 232"/>
                <a:gd name="T69" fmla="*/ 36 h 124"/>
                <a:gd name="T70" fmla="*/ 124 w 232"/>
                <a:gd name="T71" fmla="*/ 0 h 124"/>
                <a:gd name="T72" fmla="*/ 123 w 232"/>
                <a:gd name="T73" fmla="*/ 0 h 124"/>
                <a:gd name="T74" fmla="*/ 37 w 232"/>
                <a:gd name="T75" fmla="*/ 43 h 124"/>
                <a:gd name="T76" fmla="*/ 3 w 232"/>
                <a:gd name="T77" fmla="*/ 101 h 124"/>
                <a:gd name="T78" fmla="*/ 12 w 232"/>
                <a:gd name="T79" fmla="*/ 122 h 124"/>
                <a:gd name="T80" fmla="*/ 20 w 232"/>
                <a:gd name="T81" fmla="*/ 124 h 124"/>
                <a:gd name="T82" fmla="*/ 34 w 232"/>
                <a:gd name="T83" fmla="*/ 118 h 124"/>
                <a:gd name="T84" fmla="*/ 71 w 232"/>
                <a:gd name="T85" fmla="*/ 78 h 124"/>
                <a:gd name="T86" fmla="*/ 116 w 232"/>
                <a:gd name="T87" fmla="*/ 83 h 124"/>
                <a:gd name="T88" fmla="*/ 123 w 232"/>
                <a:gd name="T89" fmla="*/ 83 h 124"/>
                <a:gd name="T90" fmla="*/ 177 w 232"/>
                <a:gd name="T91" fmla="*/ 74 h 124"/>
                <a:gd name="T92" fmla="*/ 203 w 232"/>
                <a:gd name="T93" fmla="*/ 109 h 124"/>
                <a:gd name="T94" fmla="*/ 216 w 232"/>
                <a:gd name="T95" fmla="*/ 113 h 124"/>
                <a:gd name="T96" fmla="*/ 223 w 232"/>
                <a:gd name="T97" fmla="*/ 111 h 124"/>
                <a:gd name="T98" fmla="*/ 232 w 232"/>
                <a:gd name="T99" fmla="*/ 94 h 124"/>
                <a:gd name="T100" fmla="*/ 207 w 232"/>
                <a:gd name="T101" fmla="*/ 40 h 124"/>
                <a:gd name="T102" fmla="*/ 124 w 232"/>
                <a:gd name="T10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124">
                  <a:moveTo>
                    <a:pt x="162" y="55"/>
                  </a:moveTo>
                  <a:cubicBezTo>
                    <a:pt x="158" y="55"/>
                    <a:pt x="156" y="52"/>
                    <a:pt x="156" y="48"/>
                  </a:cubicBezTo>
                  <a:cubicBezTo>
                    <a:pt x="156" y="44"/>
                    <a:pt x="159" y="41"/>
                    <a:pt x="162" y="41"/>
                  </a:cubicBezTo>
                  <a:cubicBezTo>
                    <a:pt x="162" y="41"/>
                    <a:pt x="162" y="41"/>
                    <a:pt x="162" y="41"/>
                  </a:cubicBezTo>
                  <a:cubicBezTo>
                    <a:pt x="166" y="41"/>
                    <a:pt x="169" y="44"/>
                    <a:pt x="169" y="48"/>
                  </a:cubicBezTo>
                  <a:cubicBezTo>
                    <a:pt x="169" y="52"/>
                    <a:pt x="166" y="55"/>
                    <a:pt x="162" y="55"/>
                  </a:cubicBezTo>
                  <a:cubicBezTo>
                    <a:pt x="162" y="55"/>
                    <a:pt x="162" y="55"/>
                    <a:pt x="162" y="55"/>
                  </a:cubicBezTo>
                  <a:moveTo>
                    <a:pt x="147" y="46"/>
                  </a:moveTo>
                  <a:cubicBezTo>
                    <a:pt x="143" y="46"/>
                    <a:pt x="140" y="43"/>
                    <a:pt x="140" y="39"/>
                  </a:cubicBezTo>
                  <a:cubicBezTo>
                    <a:pt x="140" y="35"/>
                    <a:pt x="143" y="32"/>
                    <a:pt x="147" y="32"/>
                  </a:cubicBezTo>
                  <a:cubicBezTo>
                    <a:pt x="147" y="32"/>
                    <a:pt x="147" y="32"/>
                    <a:pt x="147" y="32"/>
                  </a:cubicBezTo>
                  <a:cubicBezTo>
                    <a:pt x="151" y="31"/>
                    <a:pt x="154" y="35"/>
                    <a:pt x="154" y="38"/>
                  </a:cubicBezTo>
                  <a:cubicBezTo>
                    <a:pt x="154" y="42"/>
                    <a:pt x="151" y="46"/>
                    <a:pt x="147" y="46"/>
                  </a:cubicBezTo>
                  <a:cubicBezTo>
                    <a:pt x="147" y="46"/>
                    <a:pt x="147" y="46"/>
                    <a:pt x="147" y="46"/>
                  </a:cubicBezTo>
                  <a:moveTo>
                    <a:pt x="177" y="45"/>
                  </a:moveTo>
                  <a:cubicBezTo>
                    <a:pt x="174" y="45"/>
                    <a:pt x="171" y="42"/>
                    <a:pt x="171" y="38"/>
                  </a:cubicBezTo>
                  <a:cubicBezTo>
                    <a:pt x="171" y="34"/>
                    <a:pt x="174" y="31"/>
                    <a:pt x="177" y="31"/>
                  </a:cubicBezTo>
                  <a:cubicBezTo>
                    <a:pt x="178" y="31"/>
                    <a:pt x="178" y="31"/>
                    <a:pt x="178" y="31"/>
                  </a:cubicBezTo>
                  <a:cubicBezTo>
                    <a:pt x="181" y="31"/>
                    <a:pt x="184" y="34"/>
                    <a:pt x="184" y="38"/>
                  </a:cubicBezTo>
                  <a:cubicBezTo>
                    <a:pt x="184" y="42"/>
                    <a:pt x="181" y="45"/>
                    <a:pt x="177" y="45"/>
                  </a:cubicBezTo>
                  <a:cubicBezTo>
                    <a:pt x="177" y="45"/>
                    <a:pt x="177" y="45"/>
                    <a:pt x="177" y="45"/>
                  </a:cubicBezTo>
                  <a:moveTo>
                    <a:pt x="89" y="59"/>
                  </a:moveTo>
                  <a:cubicBezTo>
                    <a:pt x="79" y="59"/>
                    <a:pt x="71" y="51"/>
                    <a:pt x="71" y="41"/>
                  </a:cubicBezTo>
                  <a:cubicBezTo>
                    <a:pt x="71" y="31"/>
                    <a:pt x="79" y="22"/>
                    <a:pt x="89" y="22"/>
                  </a:cubicBezTo>
                  <a:cubicBezTo>
                    <a:pt x="89" y="22"/>
                    <a:pt x="89" y="22"/>
                    <a:pt x="89" y="22"/>
                  </a:cubicBezTo>
                  <a:cubicBezTo>
                    <a:pt x="99" y="22"/>
                    <a:pt x="107" y="30"/>
                    <a:pt x="107" y="40"/>
                  </a:cubicBezTo>
                  <a:cubicBezTo>
                    <a:pt x="107" y="51"/>
                    <a:pt x="99" y="59"/>
                    <a:pt x="89" y="59"/>
                  </a:cubicBezTo>
                  <a:cubicBezTo>
                    <a:pt x="89" y="59"/>
                    <a:pt x="89" y="59"/>
                    <a:pt x="89" y="59"/>
                  </a:cubicBezTo>
                  <a:moveTo>
                    <a:pt x="162" y="36"/>
                  </a:moveTo>
                  <a:cubicBezTo>
                    <a:pt x="159" y="36"/>
                    <a:pt x="156" y="33"/>
                    <a:pt x="156" y="29"/>
                  </a:cubicBezTo>
                  <a:cubicBezTo>
                    <a:pt x="156" y="26"/>
                    <a:pt x="159" y="22"/>
                    <a:pt x="162" y="22"/>
                  </a:cubicBezTo>
                  <a:cubicBezTo>
                    <a:pt x="162" y="22"/>
                    <a:pt x="162" y="22"/>
                    <a:pt x="162" y="22"/>
                  </a:cubicBezTo>
                  <a:cubicBezTo>
                    <a:pt x="166" y="22"/>
                    <a:pt x="169" y="25"/>
                    <a:pt x="169" y="29"/>
                  </a:cubicBezTo>
                  <a:cubicBezTo>
                    <a:pt x="169" y="33"/>
                    <a:pt x="166" y="36"/>
                    <a:pt x="162" y="36"/>
                  </a:cubicBezTo>
                  <a:cubicBezTo>
                    <a:pt x="162" y="36"/>
                    <a:pt x="162" y="36"/>
                    <a:pt x="162" y="36"/>
                  </a:cubicBezTo>
                  <a:moveTo>
                    <a:pt x="124" y="0"/>
                  </a:moveTo>
                  <a:cubicBezTo>
                    <a:pt x="123" y="0"/>
                    <a:pt x="123" y="0"/>
                    <a:pt x="123" y="0"/>
                  </a:cubicBezTo>
                  <a:cubicBezTo>
                    <a:pt x="61" y="0"/>
                    <a:pt x="37" y="43"/>
                    <a:pt x="37" y="43"/>
                  </a:cubicBezTo>
                  <a:cubicBezTo>
                    <a:pt x="3" y="101"/>
                    <a:pt x="3" y="101"/>
                    <a:pt x="3" y="101"/>
                  </a:cubicBezTo>
                  <a:cubicBezTo>
                    <a:pt x="3" y="101"/>
                    <a:pt x="0" y="115"/>
                    <a:pt x="12" y="122"/>
                  </a:cubicBezTo>
                  <a:cubicBezTo>
                    <a:pt x="14" y="123"/>
                    <a:pt x="17" y="124"/>
                    <a:pt x="20" y="124"/>
                  </a:cubicBezTo>
                  <a:cubicBezTo>
                    <a:pt x="28" y="124"/>
                    <a:pt x="34" y="118"/>
                    <a:pt x="34" y="118"/>
                  </a:cubicBezTo>
                  <a:cubicBezTo>
                    <a:pt x="71" y="78"/>
                    <a:pt x="71" y="78"/>
                    <a:pt x="71" y="78"/>
                  </a:cubicBezTo>
                  <a:cubicBezTo>
                    <a:pt x="71" y="78"/>
                    <a:pt x="89" y="83"/>
                    <a:pt x="116" y="83"/>
                  </a:cubicBezTo>
                  <a:cubicBezTo>
                    <a:pt x="118" y="83"/>
                    <a:pt x="121" y="83"/>
                    <a:pt x="123" y="83"/>
                  </a:cubicBezTo>
                  <a:cubicBezTo>
                    <a:pt x="153" y="82"/>
                    <a:pt x="177" y="74"/>
                    <a:pt x="177" y="74"/>
                  </a:cubicBezTo>
                  <a:cubicBezTo>
                    <a:pt x="203" y="109"/>
                    <a:pt x="203" y="109"/>
                    <a:pt x="203" y="109"/>
                  </a:cubicBezTo>
                  <a:cubicBezTo>
                    <a:pt x="203" y="109"/>
                    <a:pt x="209" y="113"/>
                    <a:pt x="216" y="113"/>
                  </a:cubicBezTo>
                  <a:cubicBezTo>
                    <a:pt x="218" y="113"/>
                    <a:pt x="221" y="113"/>
                    <a:pt x="223" y="111"/>
                  </a:cubicBezTo>
                  <a:cubicBezTo>
                    <a:pt x="232" y="106"/>
                    <a:pt x="232" y="94"/>
                    <a:pt x="232" y="94"/>
                  </a:cubicBezTo>
                  <a:cubicBezTo>
                    <a:pt x="207" y="40"/>
                    <a:pt x="207" y="40"/>
                    <a:pt x="207" y="40"/>
                  </a:cubicBezTo>
                  <a:cubicBezTo>
                    <a:pt x="207" y="40"/>
                    <a:pt x="183" y="0"/>
                    <a:pt x="1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
            <p:cNvSpPr/>
            <p:nvPr/>
          </p:nvSpPr>
          <p:spPr bwMode="auto">
            <a:xfrm>
              <a:off x="6783388" y="4316413"/>
              <a:ext cx="120650" cy="128588"/>
            </a:xfrm>
            <a:custGeom>
              <a:avLst/>
              <a:gdLst>
                <a:gd name="T0" fmla="*/ 48 w 76"/>
                <a:gd name="T1" fmla="*/ 0 h 81"/>
                <a:gd name="T2" fmla="*/ 29 w 76"/>
                <a:gd name="T3" fmla="*/ 0 h 81"/>
                <a:gd name="T4" fmla="*/ 29 w 76"/>
                <a:gd name="T5" fmla="*/ 31 h 81"/>
                <a:gd name="T6" fmla="*/ 0 w 76"/>
                <a:gd name="T7" fmla="*/ 31 h 81"/>
                <a:gd name="T8" fmla="*/ 0 w 76"/>
                <a:gd name="T9" fmla="*/ 50 h 81"/>
                <a:gd name="T10" fmla="*/ 29 w 76"/>
                <a:gd name="T11" fmla="*/ 50 h 81"/>
                <a:gd name="T12" fmla="*/ 29 w 76"/>
                <a:gd name="T13" fmla="*/ 81 h 81"/>
                <a:gd name="T14" fmla="*/ 48 w 76"/>
                <a:gd name="T15" fmla="*/ 81 h 81"/>
                <a:gd name="T16" fmla="*/ 48 w 76"/>
                <a:gd name="T17" fmla="*/ 50 h 81"/>
                <a:gd name="T18" fmla="*/ 76 w 76"/>
                <a:gd name="T19" fmla="*/ 48 h 81"/>
                <a:gd name="T20" fmla="*/ 76 w 76"/>
                <a:gd name="T21" fmla="*/ 31 h 81"/>
                <a:gd name="T22" fmla="*/ 48 w 76"/>
                <a:gd name="T23" fmla="*/ 31 h 81"/>
                <a:gd name="T24" fmla="*/ 48 w 76"/>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1">
                  <a:moveTo>
                    <a:pt x="48" y="0"/>
                  </a:moveTo>
                  <a:lnTo>
                    <a:pt x="29" y="0"/>
                  </a:lnTo>
                  <a:lnTo>
                    <a:pt x="29" y="31"/>
                  </a:lnTo>
                  <a:lnTo>
                    <a:pt x="0" y="31"/>
                  </a:lnTo>
                  <a:lnTo>
                    <a:pt x="0" y="50"/>
                  </a:lnTo>
                  <a:lnTo>
                    <a:pt x="29" y="50"/>
                  </a:lnTo>
                  <a:lnTo>
                    <a:pt x="29" y="81"/>
                  </a:lnTo>
                  <a:lnTo>
                    <a:pt x="48" y="81"/>
                  </a:lnTo>
                  <a:lnTo>
                    <a:pt x="48" y="50"/>
                  </a:lnTo>
                  <a:lnTo>
                    <a:pt x="76" y="48"/>
                  </a:lnTo>
                  <a:lnTo>
                    <a:pt x="76" y="31"/>
                  </a:lnTo>
                  <a:lnTo>
                    <a:pt x="48" y="31"/>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4"/>
            <p:cNvSpPr/>
            <p:nvPr/>
          </p:nvSpPr>
          <p:spPr bwMode="auto">
            <a:xfrm>
              <a:off x="6783388" y="4316413"/>
              <a:ext cx="120650" cy="128588"/>
            </a:xfrm>
            <a:custGeom>
              <a:avLst/>
              <a:gdLst>
                <a:gd name="T0" fmla="*/ 48 w 76"/>
                <a:gd name="T1" fmla="*/ 0 h 81"/>
                <a:gd name="T2" fmla="*/ 29 w 76"/>
                <a:gd name="T3" fmla="*/ 0 h 81"/>
                <a:gd name="T4" fmla="*/ 29 w 76"/>
                <a:gd name="T5" fmla="*/ 31 h 81"/>
                <a:gd name="T6" fmla="*/ 0 w 76"/>
                <a:gd name="T7" fmla="*/ 31 h 81"/>
                <a:gd name="T8" fmla="*/ 0 w 76"/>
                <a:gd name="T9" fmla="*/ 50 h 81"/>
                <a:gd name="T10" fmla="*/ 29 w 76"/>
                <a:gd name="T11" fmla="*/ 50 h 81"/>
                <a:gd name="T12" fmla="*/ 29 w 76"/>
                <a:gd name="T13" fmla="*/ 81 h 81"/>
                <a:gd name="T14" fmla="*/ 48 w 76"/>
                <a:gd name="T15" fmla="*/ 81 h 81"/>
                <a:gd name="T16" fmla="*/ 48 w 76"/>
                <a:gd name="T17" fmla="*/ 50 h 81"/>
                <a:gd name="T18" fmla="*/ 76 w 76"/>
                <a:gd name="T19" fmla="*/ 48 h 81"/>
                <a:gd name="T20" fmla="*/ 76 w 76"/>
                <a:gd name="T21" fmla="*/ 31 h 81"/>
                <a:gd name="T22" fmla="*/ 48 w 76"/>
                <a:gd name="T23" fmla="*/ 31 h 81"/>
                <a:gd name="T24" fmla="*/ 48 w 76"/>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1">
                  <a:moveTo>
                    <a:pt x="48" y="0"/>
                  </a:moveTo>
                  <a:lnTo>
                    <a:pt x="29" y="0"/>
                  </a:lnTo>
                  <a:lnTo>
                    <a:pt x="29" y="31"/>
                  </a:lnTo>
                  <a:lnTo>
                    <a:pt x="0" y="31"/>
                  </a:lnTo>
                  <a:lnTo>
                    <a:pt x="0" y="50"/>
                  </a:lnTo>
                  <a:lnTo>
                    <a:pt x="29" y="50"/>
                  </a:lnTo>
                  <a:lnTo>
                    <a:pt x="29" y="81"/>
                  </a:lnTo>
                  <a:lnTo>
                    <a:pt x="48" y="81"/>
                  </a:lnTo>
                  <a:lnTo>
                    <a:pt x="48" y="50"/>
                  </a:lnTo>
                  <a:lnTo>
                    <a:pt x="76" y="48"/>
                  </a:lnTo>
                  <a:lnTo>
                    <a:pt x="76" y="31"/>
                  </a:lnTo>
                  <a:lnTo>
                    <a:pt x="48" y="31"/>
                  </a:lnTo>
                  <a:lnTo>
                    <a:pt x="4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5"/>
            <p:cNvSpPr>
              <a:spLocks noEditPoints="1"/>
            </p:cNvSpPr>
            <p:nvPr/>
          </p:nvSpPr>
          <p:spPr bwMode="auto">
            <a:xfrm>
              <a:off x="6411913" y="3409950"/>
              <a:ext cx="781050" cy="587375"/>
            </a:xfrm>
            <a:custGeom>
              <a:avLst/>
              <a:gdLst>
                <a:gd name="T0" fmla="*/ 462 w 492"/>
                <a:gd name="T1" fmla="*/ 337 h 370"/>
                <a:gd name="T2" fmla="*/ 38 w 492"/>
                <a:gd name="T3" fmla="*/ 327 h 370"/>
                <a:gd name="T4" fmla="*/ 38 w 492"/>
                <a:gd name="T5" fmla="*/ 57 h 370"/>
                <a:gd name="T6" fmla="*/ 256 w 492"/>
                <a:gd name="T7" fmla="*/ 233 h 370"/>
                <a:gd name="T8" fmla="*/ 462 w 492"/>
                <a:gd name="T9" fmla="*/ 86 h 370"/>
                <a:gd name="T10" fmla="*/ 462 w 492"/>
                <a:gd name="T11" fmla="*/ 337 h 370"/>
                <a:gd name="T12" fmla="*/ 256 w 492"/>
                <a:gd name="T13" fmla="*/ 190 h 370"/>
                <a:gd name="T14" fmla="*/ 73 w 492"/>
                <a:gd name="T15" fmla="*/ 41 h 370"/>
                <a:gd name="T16" fmla="*/ 431 w 492"/>
                <a:gd name="T17" fmla="*/ 67 h 370"/>
                <a:gd name="T18" fmla="*/ 256 w 492"/>
                <a:gd name="T19" fmla="*/ 190 h 370"/>
                <a:gd name="T20" fmla="*/ 0 w 492"/>
                <a:gd name="T21" fmla="*/ 0 h 370"/>
                <a:gd name="T22" fmla="*/ 0 w 492"/>
                <a:gd name="T23" fmla="*/ 363 h 370"/>
                <a:gd name="T24" fmla="*/ 492 w 492"/>
                <a:gd name="T25" fmla="*/ 370 h 370"/>
                <a:gd name="T26" fmla="*/ 492 w 492"/>
                <a:gd name="T27" fmla="*/ 36 h 370"/>
                <a:gd name="T28" fmla="*/ 0 w 492"/>
                <a:gd name="T2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2" h="370">
                  <a:moveTo>
                    <a:pt x="462" y="337"/>
                  </a:moveTo>
                  <a:lnTo>
                    <a:pt x="38" y="327"/>
                  </a:lnTo>
                  <a:lnTo>
                    <a:pt x="38" y="57"/>
                  </a:lnTo>
                  <a:lnTo>
                    <a:pt x="256" y="233"/>
                  </a:lnTo>
                  <a:lnTo>
                    <a:pt x="462" y="86"/>
                  </a:lnTo>
                  <a:lnTo>
                    <a:pt x="462" y="337"/>
                  </a:lnTo>
                  <a:close/>
                  <a:moveTo>
                    <a:pt x="256" y="190"/>
                  </a:moveTo>
                  <a:lnTo>
                    <a:pt x="73" y="41"/>
                  </a:lnTo>
                  <a:lnTo>
                    <a:pt x="431" y="67"/>
                  </a:lnTo>
                  <a:lnTo>
                    <a:pt x="256" y="190"/>
                  </a:lnTo>
                  <a:close/>
                  <a:moveTo>
                    <a:pt x="0" y="0"/>
                  </a:moveTo>
                  <a:lnTo>
                    <a:pt x="0" y="363"/>
                  </a:lnTo>
                  <a:lnTo>
                    <a:pt x="492" y="370"/>
                  </a:lnTo>
                  <a:lnTo>
                    <a:pt x="492" y="3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6"/>
            <p:cNvSpPr>
              <a:spLocks noEditPoints="1"/>
            </p:cNvSpPr>
            <p:nvPr/>
          </p:nvSpPr>
          <p:spPr bwMode="auto">
            <a:xfrm>
              <a:off x="6411913" y="3409950"/>
              <a:ext cx="781050" cy="587375"/>
            </a:xfrm>
            <a:custGeom>
              <a:avLst/>
              <a:gdLst>
                <a:gd name="T0" fmla="*/ 462 w 492"/>
                <a:gd name="T1" fmla="*/ 337 h 370"/>
                <a:gd name="T2" fmla="*/ 38 w 492"/>
                <a:gd name="T3" fmla="*/ 327 h 370"/>
                <a:gd name="T4" fmla="*/ 38 w 492"/>
                <a:gd name="T5" fmla="*/ 57 h 370"/>
                <a:gd name="T6" fmla="*/ 256 w 492"/>
                <a:gd name="T7" fmla="*/ 233 h 370"/>
                <a:gd name="T8" fmla="*/ 462 w 492"/>
                <a:gd name="T9" fmla="*/ 86 h 370"/>
                <a:gd name="T10" fmla="*/ 462 w 492"/>
                <a:gd name="T11" fmla="*/ 337 h 370"/>
                <a:gd name="T12" fmla="*/ 256 w 492"/>
                <a:gd name="T13" fmla="*/ 190 h 370"/>
                <a:gd name="T14" fmla="*/ 73 w 492"/>
                <a:gd name="T15" fmla="*/ 41 h 370"/>
                <a:gd name="T16" fmla="*/ 431 w 492"/>
                <a:gd name="T17" fmla="*/ 67 h 370"/>
                <a:gd name="T18" fmla="*/ 256 w 492"/>
                <a:gd name="T19" fmla="*/ 190 h 370"/>
                <a:gd name="T20" fmla="*/ 0 w 492"/>
                <a:gd name="T21" fmla="*/ 0 h 370"/>
                <a:gd name="T22" fmla="*/ 0 w 492"/>
                <a:gd name="T23" fmla="*/ 363 h 370"/>
                <a:gd name="T24" fmla="*/ 492 w 492"/>
                <a:gd name="T25" fmla="*/ 370 h 370"/>
                <a:gd name="T26" fmla="*/ 492 w 492"/>
                <a:gd name="T27" fmla="*/ 36 h 370"/>
                <a:gd name="T28" fmla="*/ 0 w 492"/>
                <a:gd name="T2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2" h="370">
                  <a:moveTo>
                    <a:pt x="462" y="337"/>
                  </a:moveTo>
                  <a:lnTo>
                    <a:pt x="38" y="327"/>
                  </a:lnTo>
                  <a:lnTo>
                    <a:pt x="38" y="57"/>
                  </a:lnTo>
                  <a:lnTo>
                    <a:pt x="256" y="233"/>
                  </a:lnTo>
                  <a:lnTo>
                    <a:pt x="462" y="86"/>
                  </a:lnTo>
                  <a:lnTo>
                    <a:pt x="462" y="337"/>
                  </a:lnTo>
                  <a:moveTo>
                    <a:pt x="256" y="190"/>
                  </a:moveTo>
                  <a:lnTo>
                    <a:pt x="73" y="41"/>
                  </a:lnTo>
                  <a:lnTo>
                    <a:pt x="431" y="67"/>
                  </a:lnTo>
                  <a:lnTo>
                    <a:pt x="256" y="190"/>
                  </a:lnTo>
                  <a:moveTo>
                    <a:pt x="0" y="0"/>
                  </a:moveTo>
                  <a:lnTo>
                    <a:pt x="0" y="363"/>
                  </a:lnTo>
                  <a:lnTo>
                    <a:pt x="492" y="370"/>
                  </a:lnTo>
                  <a:lnTo>
                    <a:pt x="492" y="36"/>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7"/>
            <p:cNvSpPr/>
            <p:nvPr/>
          </p:nvSpPr>
          <p:spPr bwMode="auto">
            <a:xfrm>
              <a:off x="6926263" y="4783138"/>
              <a:ext cx="200025" cy="87313"/>
            </a:xfrm>
            <a:custGeom>
              <a:avLst/>
              <a:gdLst>
                <a:gd name="T0" fmla="*/ 47 w 53"/>
                <a:gd name="T1" fmla="*/ 0 h 23"/>
                <a:gd name="T2" fmla="*/ 46 w 53"/>
                <a:gd name="T3" fmla="*/ 0 h 23"/>
                <a:gd name="T4" fmla="*/ 8 w 53"/>
                <a:gd name="T5" fmla="*/ 3 h 23"/>
                <a:gd name="T6" fmla="*/ 0 w 53"/>
                <a:gd name="T7" fmla="*/ 11 h 23"/>
                <a:gd name="T8" fmla="*/ 0 w 53"/>
                <a:gd name="T9" fmla="*/ 23 h 23"/>
                <a:gd name="T10" fmla="*/ 7 w 53"/>
                <a:gd name="T11" fmla="*/ 23 h 23"/>
                <a:gd name="T12" fmla="*/ 7 w 53"/>
                <a:gd name="T13" fmla="*/ 14 h 23"/>
                <a:gd name="T14" fmla="*/ 13 w 53"/>
                <a:gd name="T15" fmla="*/ 8 h 23"/>
                <a:gd name="T16" fmla="*/ 42 w 53"/>
                <a:gd name="T17" fmla="*/ 7 h 23"/>
                <a:gd name="T18" fmla="*/ 42 w 53"/>
                <a:gd name="T19" fmla="*/ 7 h 23"/>
                <a:gd name="T20" fmla="*/ 47 w 53"/>
                <a:gd name="T21" fmla="*/ 12 h 23"/>
                <a:gd name="T22" fmla="*/ 47 w 53"/>
                <a:gd name="T23" fmla="*/ 20 h 23"/>
                <a:gd name="T24" fmla="*/ 53 w 53"/>
                <a:gd name="T25" fmla="*/ 20 h 23"/>
                <a:gd name="T26" fmla="*/ 53 w 53"/>
                <a:gd name="T27" fmla="*/ 7 h 23"/>
                <a:gd name="T28" fmla="*/ 47 w 53"/>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3">
                  <a:moveTo>
                    <a:pt x="47" y="0"/>
                  </a:moveTo>
                  <a:cubicBezTo>
                    <a:pt x="47" y="0"/>
                    <a:pt x="47" y="0"/>
                    <a:pt x="46" y="0"/>
                  </a:cubicBezTo>
                  <a:cubicBezTo>
                    <a:pt x="8" y="3"/>
                    <a:pt x="8" y="3"/>
                    <a:pt x="8" y="3"/>
                  </a:cubicBezTo>
                  <a:cubicBezTo>
                    <a:pt x="4" y="3"/>
                    <a:pt x="0" y="6"/>
                    <a:pt x="0" y="11"/>
                  </a:cubicBezTo>
                  <a:cubicBezTo>
                    <a:pt x="0" y="23"/>
                    <a:pt x="0" y="23"/>
                    <a:pt x="0" y="23"/>
                  </a:cubicBezTo>
                  <a:cubicBezTo>
                    <a:pt x="7" y="23"/>
                    <a:pt x="7" y="23"/>
                    <a:pt x="7" y="23"/>
                  </a:cubicBezTo>
                  <a:cubicBezTo>
                    <a:pt x="7" y="14"/>
                    <a:pt x="7" y="14"/>
                    <a:pt x="7" y="14"/>
                  </a:cubicBezTo>
                  <a:cubicBezTo>
                    <a:pt x="7" y="11"/>
                    <a:pt x="10" y="9"/>
                    <a:pt x="13" y="8"/>
                  </a:cubicBezTo>
                  <a:cubicBezTo>
                    <a:pt x="42" y="7"/>
                    <a:pt x="42" y="7"/>
                    <a:pt x="42" y="7"/>
                  </a:cubicBezTo>
                  <a:cubicBezTo>
                    <a:pt x="42" y="7"/>
                    <a:pt x="42" y="7"/>
                    <a:pt x="42" y="7"/>
                  </a:cubicBezTo>
                  <a:cubicBezTo>
                    <a:pt x="45" y="7"/>
                    <a:pt x="47" y="9"/>
                    <a:pt x="47" y="12"/>
                  </a:cubicBezTo>
                  <a:cubicBezTo>
                    <a:pt x="47" y="20"/>
                    <a:pt x="47" y="20"/>
                    <a:pt x="47" y="20"/>
                  </a:cubicBezTo>
                  <a:cubicBezTo>
                    <a:pt x="53" y="20"/>
                    <a:pt x="53" y="20"/>
                    <a:pt x="53" y="20"/>
                  </a:cubicBezTo>
                  <a:cubicBezTo>
                    <a:pt x="53" y="7"/>
                    <a:pt x="53" y="7"/>
                    <a:pt x="53" y="7"/>
                  </a:cubicBezTo>
                  <a:cubicBezTo>
                    <a:pt x="53" y="3"/>
                    <a:pt x="51"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8"/>
            <p:cNvSpPr/>
            <p:nvPr/>
          </p:nvSpPr>
          <p:spPr bwMode="auto">
            <a:xfrm>
              <a:off x="6777038" y="4862513"/>
              <a:ext cx="492125" cy="371475"/>
            </a:xfrm>
            <a:custGeom>
              <a:avLst/>
              <a:gdLst>
                <a:gd name="T0" fmla="*/ 123 w 131"/>
                <a:gd name="T1" fmla="*/ 0 h 99"/>
                <a:gd name="T2" fmla="*/ 123 w 131"/>
                <a:gd name="T3" fmla="*/ 0 h 99"/>
                <a:gd name="T4" fmla="*/ 9 w 131"/>
                <a:gd name="T5" fmla="*/ 8 h 99"/>
                <a:gd name="T6" fmla="*/ 0 w 131"/>
                <a:gd name="T7" fmla="*/ 19 h 99"/>
                <a:gd name="T8" fmla="*/ 0 w 131"/>
                <a:gd name="T9" fmla="*/ 91 h 99"/>
                <a:gd name="T10" fmla="*/ 8 w 131"/>
                <a:gd name="T11" fmla="*/ 99 h 99"/>
                <a:gd name="T12" fmla="*/ 9 w 131"/>
                <a:gd name="T13" fmla="*/ 99 h 99"/>
                <a:gd name="T14" fmla="*/ 123 w 131"/>
                <a:gd name="T15" fmla="*/ 87 h 99"/>
                <a:gd name="T16" fmla="*/ 131 w 131"/>
                <a:gd name="T17" fmla="*/ 77 h 99"/>
                <a:gd name="T18" fmla="*/ 131 w 131"/>
                <a:gd name="T19" fmla="*/ 9 h 99"/>
                <a:gd name="T20" fmla="*/ 123 w 131"/>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99">
                  <a:moveTo>
                    <a:pt x="123" y="0"/>
                  </a:moveTo>
                  <a:cubicBezTo>
                    <a:pt x="123" y="0"/>
                    <a:pt x="123" y="0"/>
                    <a:pt x="123" y="0"/>
                  </a:cubicBezTo>
                  <a:cubicBezTo>
                    <a:pt x="9" y="8"/>
                    <a:pt x="9" y="8"/>
                    <a:pt x="9" y="8"/>
                  </a:cubicBezTo>
                  <a:cubicBezTo>
                    <a:pt x="4" y="9"/>
                    <a:pt x="0" y="13"/>
                    <a:pt x="0" y="19"/>
                  </a:cubicBezTo>
                  <a:cubicBezTo>
                    <a:pt x="0" y="91"/>
                    <a:pt x="0" y="91"/>
                    <a:pt x="0" y="91"/>
                  </a:cubicBezTo>
                  <a:cubicBezTo>
                    <a:pt x="0" y="96"/>
                    <a:pt x="3" y="99"/>
                    <a:pt x="8" y="99"/>
                  </a:cubicBezTo>
                  <a:cubicBezTo>
                    <a:pt x="9" y="99"/>
                    <a:pt x="9" y="99"/>
                    <a:pt x="9" y="99"/>
                  </a:cubicBezTo>
                  <a:cubicBezTo>
                    <a:pt x="123" y="87"/>
                    <a:pt x="123" y="87"/>
                    <a:pt x="123" y="87"/>
                  </a:cubicBezTo>
                  <a:cubicBezTo>
                    <a:pt x="128" y="87"/>
                    <a:pt x="131" y="82"/>
                    <a:pt x="131" y="77"/>
                  </a:cubicBezTo>
                  <a:cubicBezTo>
                    <a:pt x="131" y="9"/>
                    <a:pt x="131" y="9"/>
                    <a:pt x="131" y="9"/>
                  </a:cubicBezTo>
                  <a:cubicBezTo>
                    <a:pt x="131" y="4"/>
                    <a:pt x="128" y="0"/>
                    <a:pt x="1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9"/>
            <p:cNvSpPr/>
            <p:nvPr/>
          </p:nvSpPr>
          <p:spPr bwMode="auto">
            <a:xfrm>
              <a:off x="6840538" y="4862513"/>
              <a:ext cx="63500" cy="14288"/>
            </a:xfrm>
            <a:custGeom>
              <a:avLst/>
              <a:gdLst>
                <a:gd name="T0" fmla="*/ 16 w 17"/>
                <a:gd name="T1" fmla="*/ 0 h 4"/>
                <a:gd name="T2" fmla="*/ 15 w 17"/>
                <a:gd name="T3" fmla="*/ 0 h 4"/>
                <a:gd name="T4" fmla="*/ 1 w 17"/>
                <a:gd name="T5" fmla="*/ 0 h 4"/>
                <a:gd name="T6" fmla="*/ 0 w 17"/>
                <a:gd name="T7" fmla="*/ 2 h 4"/>
                <a:gd name="T8" fmla="*/ 1 w 17"/>
                <a:gd name="T9" fmla="*/ 4 h 4"/>
                <a:gd name="T10" fmla="*/ 1 w 17"/>
                <a:gd name="T11" fmla="*/ 4 h 4"/>
                <a:gd name="T12" fmla="*/ 15 w 17"/>
                <a:gd name="T13" fmla="*/ 3 h 4"/>
                <a:gd name="T14" fmla="*/ 17 w 17"/>
                <a:gd name="T15" fmla="*/ 1 h 4"/>
                <a:gd name="T16" fmla="*/ 16 w 1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
                  <a:moveTo>
                    <a:pt x="16" y="0"/>
                  </a:moveTo>
                  <a:cubicBezTo>
                    <a:pt x="16" y="0"/>
                    <a:pt x="15" y="0"/>
                    <a:pt x="15" y="0"/>
                  </a:cubicBezTo>
                  <a:cubicBezTo>
                    <a:pt x="1" y="0"/>
                    <a:pt x="1" y="0"/>
                    <a:pt x="1" y="0"/>
                  </a:cubicBezTo>
                  <a:cubicBezTo>
                    <a:pt x="0" y="1"/>
                    <a:pt x="0" y="1"/>
                    <a:pt x="0" y="2"/>
                  </a:cubicBezTo>
                  <a:cubicBezTo>
                    <a:pt x="0" y="3"/>
                    <a:pt x="0" y="4"/>
                    <a:pt x="1" y="4"/>
                  </a:cubicBezTo>
                  <a:cubicBezTo>
                    <a:pt x="1" y="4"/>
                    <a:pt x="1" y="4"/>
                    <a:pt x="1" y="4"/>
                  </a:cubicBezTo>
                  <a:cubicBezTo>
                    <a:pt x="15" y="3"/>
                    <a:pt x="15" y="3"/>
                    <a:pt x="15" y="3"/>
                  </a:cubicBezTo>
                  <a:cubicBezTo>
                    <a:pt x="16" y="3"/>
                    <a:pt x="17" y="2"/>
                    <a:pt x="17" y="1"/>
                  </a:cubicBezTo>
                  <a:cubicBezTo>
                    <a:pt x="17"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0"/>
            <p:cNvSpPr/>
            <p:nvPr/>
          </p:nvSpPr>
          <p:spPr bwMode="auto">
            <a:xfrm>
              <a:off x="7145338" y="4840288"/>
              <a:ext cx="63500" cy="14288"/>
            </a:xfrm>
            <a:custGeom>
              <a:avLst/>
              <a:gdLst>
                <a:gd name="T0" fmla="*/ 15 w 17"/>
                <a:gd name="T1" fmla="*/ 0 h 4"/>
                <a:gd name="T2" fmla="*/ 15 w 17"/>
                <a:gd name="T3" fmla="*/ 0 h 4"/>
                <a:gd name="T4" fmla="*/ 2 w 17"/>
                <a:gd name="T5" fmla="*/ 1 h 4"/>
                <a:gd name="T6" fmla="*/ 0 w 17"/>
                <a:gd name="T7" fmla="*/ 3 h 4"/>
                <a:gd name="T8" fmla="*/ 2 w 17"/>
                <a:gd name="T9" fmla="*/ 4 h 4"/>
                <a:gd name="T10" fmla="*/ 2 w 17"/>
                <a:gd name="T11" fmla="*/ 4 h 4"/>
                <a:gd name="T12" fmla="*/ 15 w 17"/>
                <a:gd name="T13" fmla="*/ 3 h 4"/>
                <a:gd name="T14" fmla="*/ 17 w 17"/>
                <a:gd name="T15" fmla="*/ 2 h 4"/>
                <a:gd name="T16" fmla="*/ 15 w 1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
                  <a:moveTo>
                    <a:pt x="15" y="0"/>
                  </a:moveTo>
                  <a:cubicBezTo>
                    <a:pt x="15" y="0"/>
                    <a:pt x="15" y="0"/>
                    <a:pt x="15" y="0"/>
                  </a:cubicBezTo>
                  <a:cubicBezTo>
                    <a:pt x="2" y="1"/>
                    <a:pt x="2" y="1"/>
                    <a:pt x="2" y="1"/>
                  </a:cubicBezTo>
                  <a:cubicBezTo>
                    <a:pt x="1" y="1"/>
                    <a:pt x="0" y="2"/>
                    <a:pt x="0" y="3"/>
                  </a:cubicBezTo>
                  <a:cubicBezTo>
                    <a:pt x="0" y="3"/>
                    <a:pt x="1" y="4"/>
                    <a:pt x="2" y="4"/>
                  </a:cubicBezTo>
                  <a:cubicBezTo>
                    <a:pt x="2" y="4"/>
                    <a:pt x="2" y="4"/>
                    <a:pt x="2" y="4"/>
                  </a:cubicBezTo>
                  <a:cubicBezTo>
                    <a:pt x="15" y="3"/>
                    <a:pt x="15" y="3"/>
                    <a:pt x="15" y="3"/>
                  </a:cubicBezTo>
                  <a:cubicBezTo>
                    <a:pt x="16" y="3"/>
                    <a:pt x="17" y="2"/>
                    <a:pt x="17" y="2"/>
                  </a:cubicBezTo>
                  <a:cubicBezTo>
                    <a:pt x="17" y="1"/>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1"/>
            <p:cNvSpPr>
              <a:spLocks noEditPoints="1"/>
            </p:cNvSpPr>
            <p:nvPr/>
          </p:nvSpPr>
          <p:spPr bwMode="auto">
            <a:xfrm>
              <a:off x="7340601" y="4610100"/>
              <a:ext cx="401638" cy="436563"/>
            </a:xfrm>
            <a:custGeom>
              <a:avLst/>
              <a:gdLst>
                <a:gd name="T0" fmla="*/ 28 w 107"/>
                <a:gd name="T1" fmla="*/ 60 h 116"/>
                <a:gd name="T2" fmla="*/ 57 w 107"/>
                <a:gd name="T3" fmla="*/ 28 h 116"/>
                <a:gd name="T4" fmla="*/ 55 w 107"/>
                <a:gd name="T5" fmla="*/ 87 h 116"/>
                <a:gd name="T6" fmla="*/ 60 w 107"/>
                <a:gd name="T7" fmla="*/ 0 h 116"/>
                <a:gd name="T8" fmla="*/ 48 w 107"/>
                <a:gd name="T9" fmla="*/ 3 h 116"/>
                <a:gd name="T10" fmla="*/ 46 w 107"/>
                <a:gd name="T11" fmla="*/ 10 h 116"/>
                <a:gd name="T12" fmla="*/ 37 w 107"/>
                <a:gd name="T13" fmla="*/ 13 h 116"/>
                <a:gd name="T14" fmla="*/ 33 w 107"/>
                <a:gd name="T15" fmla="*/ 8 h 116"/>
                <a:gd name="T16" fmla="*/ 30 w 107"/>
                <a:gd name="T17" fmla="*/ 7 h 116"/>
                <a:gd name="T18" fmla="*/ 21 w 107"/>
                <a:gd name="T19" fmla="*/ 18 h 116"/>
                <a:gd name="T20" fmla="*/ 23 w 107"/>
                <a:gd name="T21" fmla="*/ 24 h 116"/>
                <a:gd name="T22" fmla="*/ 15 w 107"/>
                <a:gd name="T23" fmla="*/ 33 h 116"/>
                <a:gd name="T24" fmla="*/ 11 w 107"/>
                <a:gd name="T25" fmla="*/ 30 h 116"/>
                <a:gd name="T26" fmla="*/ 8 w 107"/>
                <a:gd name="T27" fmla="*/ 31 h 116"/>
                <a:gd name="T28" fmla="*/ 5 w 107"/>
                <a:gd name="T29" fmla="*/ 45 h 116"/>
                <a:gd name="T30" fmla="*/ 10 w 107"/>
                <a:gd name="T31" fmla="*/ 49 h 116"/>
                <a:gd name="T32" fmla="*/ 9 w 107"/>
                <a:gd name="T33" fmla="*/ 61 h 116"/>
                <a:gd name="T34" fmla="*/ 3 w 107"/>
                <a:gd name="T35" fmla="*/ 62 h 116"/>
                <a:gd name="T36" fmla="*/ 2 w 107"/>
                <a:gd name="T37" fmla="*/ 76 h 116"/>
                <a:gd name="T38" fmla="*/ 5 w 107"/>
                <a:gd name="T39" fmla="*/ 78 h 116"/>
                <a:gd name="T40" fmla="*/ 9 w 107"/>
                <a:gd name="T41" fmla="*/ 76 h 116"/>
                <a:gd name="T42" fmla="*/ 15 w 107"/>
                <a:gd name="T43" fmla="*/ 86 h 116"/>
                <a:gd name="T44" fmla="*/ 11 w 107"/>
                <a:gd name="T45" fmla="*/ 92 h 116"/>
                <a:gd name="T46" fmla="*/ 18 w 107"/>
                <a:gd name="T47" fmla="*/ 104 h 116"/>
                <a:gd name="T48" fmla="*/ 21 w 107"/>
                <a:gd name="T49" fmla="*/ 103 h 116"/>
                <a:gd name="T50" fmla="*/ 25 w 107"/>
                <a:gd name="T51" fmla="*/ 99 h 116"/>
                <a:gd name="T52" fmla="*/ 34 w 107"/>
                <a:gd name="T53" fmla="*/ 104 h 116"/>
                <a:gd name="T54" fmla="*/ 34 w 107"/>
                <a:gd name="T55" fmla="*/ 111 h 116"/>
                <a:gd name="T56" fmla="*/ 45 w 107"/>
                <a:gd name="T57" fmla="*/ 116 h 116"/>
                <a:gd name="T58" fmla="*/ 48 w 107"/>
                <a:gd name="T59" fmla="*/ 114 h 116"/>
                <a:gd name="T60" fmla="*/ 51 w 107"/>
                <a:gd name="T61" fmla="*/ 108 h 116"/>
                <a:gd name="T62" fmla="*/ 51 w 107"/>
                <a:gd name="T63" fmla="*/ 108 h 116"/>
                <a:gd name="T64" fmla="*/ 59 w 107"/>
                <a:gd name="T65" fmla="*/ 107 h 116"/>
                <a:gd name="T66" fmla="*/ 62 w 107"/>
                <a:gd name="T67" fmla="*/ 109 h 116"/>
                <a:gd name="T68" fmla="*/ 64 w 107"/>
                <a:gd name="T69" fmla="*/ 115 h 116"/>
                <a:gd name="T70" fmla="*/ 75 w 107"/>
                <a:gd name="T71" fmla="*/ 110 h 116"/>
                <a:gd name="T72" fmla="*/ 75 w 107"/>
                <a:gd name="T73" fmla="*/ 104 h 116"/>
                <a:gd name="T74" fmla="*/ 83 w 107"/>
                <a:gd name="T75" fmla="*/ 95 h 116"/>
                <a:gd name="T76" fmla="*/ 86 w 107"/>
                <a:gd name="T77" fmla="*/ 95 h 116"/>
                <a:gd name="T78" fmla="*/ 89 w 107"/>
                <a:gd name="T79" fmla="*/ 98 h 116"/>
                <a:gd name="T80" fmla="*/ 98 w 107"/>
                <a:gd name="T81" fmla="*/ 88 h 116"/>
                <a:gd name="T82" fmla="*/ 95 w 107"/>
                <a:gd name="T83" fmla="*/ 83 h 116"/>
                <a:gd name="T84" fmla="*/ 97 w 107"/>
                <a:gd name="T85" fmla="*/ 71 h 116"/>
                <a:gd name="T86" fmla="*/ 100 w 107"/>
                <a:gd name="T87" fmla="*/ 69 h 116"/>
                <a:gd name="T88" fmla="*/ 104 w 107"/>
                <a:gd name="T89" fmla="*/ 70 h 116"/>
                <a:gd name="T90" fmla="*/ 107 w 107"/>
                <a:gd name="T91" fmla="*/ 57 h 116"/>
                <a:gd name="T92" fmla="*/ 107 w 107"/>
                <a:gd name="T93" fmla="*/ 54 h 116"/>
                <a:gd name="T94" fmla="*/ 102 w 107"/>
                <a:gd name="T95" fmla="*/ 55 h 116"/>
                <a:gd name="T96" fmla="*/ 100 w 107"/>
                <a:gd name="T97" fmla="*/ 52 h 116"/>
                <a:gd name="T98" fmla="*/ 100 w 107"/>
                <a:gd name="T99" fmla="*/ 40 h 116"/>
                <a:gd name="T100" fmla="*/ 104 w 107"/>
                <a:gd name="T101" fmla="*/ 36 h 116"/>
                <a:gd name="T102" fmla="*/ 98 w 107"/>
                <a:gd name="T103" fmla="*/ 25 h 116"/>
                <a:gd name="T104" fmla="*/ 95 w 107"/>
                <a:gd name="T105" fmla="*/ 27 h 116"/>
                <a:gd name="T106" fmla="*/ 91 w 107"/>
                <a:gd name="T107" fmla="*/ 27 h 116"/>
                <a:gd name="T108" fmla="*/ 86 w 107"/>
                <a:gd name="T109" fmla="*/ 17 h 116"/>
                <a:gd name="T110" fmla="*/ 88 w 107"/>
                <a:gd name="T111" fmla="*/ 11 h 116"/>
                <a:gd name="T112" fmla="*/ 78 w 107"/>
                <a:gd name="T113" fmla="*/ 5 h 116"/>
                <a:gd name="T114" fmla="*/ 75 w 107"/>
                <a:gd name="T115" fmla="*/ 9 h 116"/>
                <a:gd name="T116" fmla="*/ 72 w 107"/>
                <a:gd name="T117" fmla="*/ 11 h 116"/>
                <a:gd name="T118" fmla="*/ 62 w 107"/>
                <a:gd name="T119" fmla="*/ 6 h 116"/>
                <a:gd name="T120" fmla="*/ 60 w 107"/>
                <a:gd name="T1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116">
                  <a:moveTo>
                    <a:pt x="53" y="87"/>
                  </a:moveTo>
                  <a:cubicBezTo>
                    <a:pt x="39" y="87"/>
                    <a:pt x="28" y="75"/>
                    <a:pt x="28" y="60"/>
                  </a:cubicBezTo>
                  <a:cubicBezTo>
                    <a:pt x="28" y="43"/>
                    <a:pt x="40" y="29"/>
                    <a:pt x="55" y="28"/>
                  </a:cubicBezTo>
                  <a:cubicBezTo>
                    <a:pt x="56" y="28"/>
                    <a:pt x="56" y="28"/>
                    <a:pt x="57" y="28"/>
                  </a:cubicBezTo>
                  <a:cubicBezTo>
                    <a:pt x="71" y="28"/>
                    <a:pt x="82" y="40"/>
                    <a:pt x="82" y="56"/>
                  </a:cubicBezTo>
                  <a:cubicBezTo>
                    <a:pt x="82" y="72"/>
                    <a:pt x="70" y="86"/>
                    <a:pt x="55" y="87"/>
                  </a:cubicBezTo>
                  <a:cubicBezTo>
                    <a:pt x="54" y="87"/>
                    <a:pt x="54" y="87"/>
                    <a:pt x="53" y="87"/>
                  </a:cubicBezTo>
                  <a:moveTo>
                    <a:pt x="60" y="0"/>
                  </a:moveTo>
                  <a:cubicBezTo>
                    <a:pt x="50" y="0"/>
                    <a:pt x="50" y="0"/>
                    <a:pt x="50" y="0"/>
                  </a:cubicBezTo>
                  <a:cubicBezTo>
                    <a:pt x="48" y="0"/>
                    <a:pt x="47" y="2"/>
                    <a:pt x="48" y="3"/>
                  </a:cubicBezTo>
                  <a:cubicBezTo>
                    <a:pt x="48" y="7"/>
                    <a:pt x="48" y="7"/>
                    <a:pt x="48" y="7"/>
                  </a:cubicBezTo>
                  <a:cubicBezTo>
                    <a:pt x="48" y="8"/>
                    <a:pt x="47" y="9"/>
                    <a:pt x="46" y="10"/>
                  </a:cubicBezTo>
                  <a:cubicBezTo>
                    <a:pt x="38" y="13"/>
                    <a:pt x="38" y="13"/>
                    <a:pt x="38" y="13"/>
                  </a:cubicBezTo>
                  <a:cubicBezTo>
                    <a:pt x="38" y="13"/>
                    <a:pt x="37" y="13"/>
                    <a:pt x="37" y="13"/>
                  </a:cubicBezTo>
                  <a:cubicBezTo>
                    <a:pt x="36" y="13"/>
                    <a:pt x="35" y="12"/>
                    <a:pt x="35" y="11"/>
                  </a:cubicBezTo>
                  <a:cubicBezTo>
                    <a:pt x="33" y="8"/>
                    <a:pt x="33" y="8"/>
                    <a:pt x="33" y="8"/>
                  </a:cubicBezTo>
                  <a:cubicBezTo>
                    <a:pt x="33" y="7"/>
                    <a:pt x="32" y="7"/>
                    <a:pt x="32" y="7"/>
                  </a:cubicBezTo>
                  <a:cubicBezTo>
                    <a:pt x="31" y="7"/>
                    <a:pt x="31" y="7"/>
                    <a:pt x="30" y="7"/>
                  </a:cubicBezTo>
                  <a:cubicBezTo>
                    <a:pt x="21" y="14"/>
                    <a:pt x="21" y="14"/>
                    <a:pt x="21" y="14"/>
                  </a:cubicBezTo>
                  <a:cubicBezTo>
                    <a:pt x="20" y="15"/>
                    <a:pt x="20" y="17"/>
                    <a:pt x="21" y="18"/>
                  </a:cubicBezTo>
                  <a:cubicBezTo>
                    <a:pt x="23" y="20"/>
                    <a:pt x="23" y="20"/>
                    <a:pt x="23" y="20"/>
                  </a:cubicBezTo>
                  <a:cubicBezTo>
                    <a:pt x="24" y="21"/>
                    <a:pt x="24" y="23"/>
                    <a:pt x="23" y="24"/>
                  </a:cubicBezTo>
                  <a:cubicBezTo>
                    <a:pt x="17" y="31"/>
                    <a:pt x="17" y="31"/>
                    <a:pt x="17" y="31"/>
                  </a:cubicBezTo>
                  <a:cubicBezTo>
                    <a:pt x="17" y="32"/>
                    <a:pt x="16" y="33"/>
                    <a:pt x="15" y="33"/>
                  </a:cubicBezTo>
                  <a:cubicBezTo>
                    <a:pt x="15" y="33"/>
                    <a:pt x="14" y="32"/>
                    <a:pt x="14" y="32"/>
                  </a:cubicBezTo>
                  <a:cubicBezTo>
                    <a:pt x="11" y="30"/>
                    <a:pt x="11" y="30"/>
                    <a:pt x="11" y="30"/>
                  </a:cubicBezTo>
                  <a:cubicBezTo>
                    <a:pt x="11" y="30"/>
                    <a:pt x="10" y="30"/>
                    <a:pt x="10" y="30"/>
                  </a:cubicBezTo>
                  <a:cubicBezTo>
                    <a:pt x="9" y="30"/>
                    <a:pt x="8" y="31"/>
                    <a:pt x="8" y="31"/>
                  </a:cubicBezTo>
                  <a:cubicBezTo>
                    <a:pt x="3" y="42"/>
                    <a:pt x="3" y="42"/>
                    <a:pt x="3" y="42"/>
                  </a:cubicBezTo>
                  <a:cubicBezTo>
                    <a:pt x="3" y="44"/>
                    <a:pt x="4" y="45"/>
                    <a:pt x="5" y="45"/>
                  </a:cubicBezTo>
                  <a:cubicBezTo>
                    <a:pt x="8" y="46"/>
                    <a:pt x="8" y="46"/>
                    <a:pt x="8" y="46"/>
                  </a:cubicBezTo>
                  <a:cubicBezTo>
                    <a:pt x="9" y="47"/>
                    <a:pt x="10" y="48"/>
                    <a:pt x="10" y="49"/>
                  </a:cubicBezTo>
                  <a:cubicBezTo>
                    <a:pt x="10" y="49"/>
                    <a:pt x="9" y="56"/>
                    <a:pt x="9" y="61"/>
                  </a:cubicBezTo>
                  <a:cubicBezTo>
                    <a:pt x="9" y="61"/>
                    <a:pt x="9" y="61"/>
                    <a:pt x="9" y="61"/>
                  </a:cubicBezTo>
                  <a:cubicBezTo>
                    <a:pt x="9" y="61"/>
                    <a:pt x="8" y="61"/>
                    <a:pt x="6" y="61"/>
                  </a:cubicBezTo>
                  <a:cubicBezTo>
                    <a:pt x="3" y="62"/>
                    <a:pt x="3" y="62"/>
                    <a:pt x="3" y="62"/>
                  </a:cubicBezTo>
                  <a:cubicBezTo>
                    <a:pt x="1" y="62"/>
                    <a:pt x="0" y="63"/>
                    <a:pt x="1" y="64"/>
                  </a:cubicBezTo>
                  <a:cubicBezTo>
                    <a:pt x="2" y="76"/>
                    <a:pt x="2" y="76"/>
                    <a:pt x="2" y="76"/>
                  </a:cubicBezTo>
                  <a:cubicBezTo>
                    <a:pt x="2" y="77"/>
                    <a:pt x="3" y="78"/>
                    <a:pt x="4" y="78"/>
                  </a:cubicBezTo>
                  <a:cubicBezTo>
                    <a:pt x="4" y="78"/>
                    <a:pt x="5" y="78"/>
                    <a:pt x="5" y="78"/>
                  </a:cubicBezTo>
                  <a:cubicBezTo>
                    <a:pt x="8" y="76"/>
                    <a:pt x="8" y="76"/>
                    <a:pt x="8" y="76"/>
                  </a:cubicBezTo>
                  <a:cubicBezTo>
                    <a:pt x="9" y="76"/>
                    <a:pt x="9" y="76"/>
                    <a:pt x="9" y="76"/>
                  </a:cubicBezTo>
                  <a:cubicBezTo>
                    <a:pt x="10" y="76"/>
                    <a:pt x="11" y="77"/>
                    <a:pt x="11" y="78"/>
                  </a:cubicBezTo>
                  <a:cubicBezTo>
                    <a:pt x="15" y="86"/>
                    <a:pt x="15" y="86"/>
                    <a:pt x="15" y="86"/>
                  </a:cubicBezTo>
                  <a:cubicBezTo>
                    <a:pt x="16" y="87"/>
                    <a:pt x="15" y="89"/>
                    <a:pt x="14" y="90"/>
                  </a:cubicBezTo>
                  <a:cubicBezTo>
                    <a:pt x="11" y="92"/>
                    <a:pt x="11" y="92"/>
                    <a:pt x="11" y="92"/>
                  </a:cubicBezTo>
                  <a:cubicBezTo>
                    <a:pt x="10" y="93"/>
                    <a:pt x="10" y="94"/>
                    <a:pt x="11" y="95"/>
                  </a:cubicBezTo>
                  <a:cubicBezTo>
                    <a:pt x="18" y="104"/>
                    <a:pt x="18" y="104"/>
                    <a:pt x="18" y="104"/>
                  </a:cubicBezTo>
                  <a:cubicBezTo>
                    <a:pt x="18" y="104"/>
                    <a:pt x="19" y="104"/>
                    <a:pt x="19" y="104"/>
                  </a:cubicBezTo>
                  <a:cubicBezTo>
                    <a:pt x="20" y="104"/>
                    <a:pt x="21" y="104"/>
                    <a:pt x="21" y="103"/>
                  </a:cubicBezTo>
                  <a:cubicBezTo>
                    <a:pt x="23" y="100"/>
                    <a:pt x="23" y="100"/>
                    <a:pt x="23" y="100"/>
                  </a:cubicBezTo>
                  <a:cubicBezTo>
                    <a:pt x="24" y="100"/>
                    <a:pt x="25" y="99"/>
                    <a:pt x="25" y="99"/>
                  </a:cubicBezTo>
                  <a:cubicBezTo>
                    <a:pt x="26" y="99"/>
                    <a:pt x="26" y="99"/>
                    <a:pt x="27" y="100"/>
                  </a:cubicBezTo>
                  <a:cubicBezTo>
                    <a:pt x="34" y="104"/>
                    <a:pt x="34" y="104"/>
                    <a:pt x="34" y="104"/>
                  </a:cubicBezTo>
                  <a:cubicBezTo>
                    <a:pt x="35" y="104"/>
                    <a:pt x="36" y="106"/>
                    <a:pt x="35" y="107"/>
                  </a:cubicBezTo>
                  <a:cubicBezTo>
                    <a:pt x="34" y="111"/>
                    <a:pt x="34" y="111"/>
                    <a:pt x="34" y="111"/>
                  </a:cubicBezTo>
                  <a:cubicBezTo>
                    <a:pt x="33" y="112"/>
                    <a:pt x="34" y="114"/>
                    <a:pt x="35" y="114"/>
                  </a:cubicBezTo>
                  <a:cubicBezTo>
                    <a:pt x="45" y="116"/>
                    <a:pt x="45" y="116"/>
                    <a:pt x="45" y="116"/>
                  </a:cubicBezTo>
                  <a:cubicBezTo>
                    <a:pt x="45" y="116"/>
                    <a:pt x="45" y="116"/>
                    <a:pt x="45" y="116"/>
                  </a:cubicBezTo>
                  <a:cubicBezTo>
                    <a:pt x="47" y="116"/>
                    <a:pt x="48" y="115"/>
                    <a:pt x="48" y="114"/>
                  </a:cubicBezTo>
                  <a:cubicBezTo>
                    <a:pt x="48" y="110"/>
                    <a:pt x="48" y="110"/>
                    <a:pt x="48" y="110"/>
                  </a:cubicBezTo>
                  <a:cubicBezTo>
                    <a:pt x="48" y="109"/>
                    <a:pt x="50" y="108"/>
                    <a:pt x="51" y="108"/>
                  </a:cubicBezTo>
                  <a:cubicBezTo>
                    <a:pt x="51" y="108"/>
                    <a:pt x="51" y="108"/>
                    <a:pt x="51" y="108"/>
                  </a:cubicBezTo>
                  <a:cubicBezTo>
                    <a:pt x="51" y="108"/>
                    <a:pt x="51" y="108"/>
                    <a:pt x="51" y="108"/>
                  </a:cubicBezTo>
                  <a:cubicBezTo>
                    <a:pt x="52" y="108"/>
                    <a:pt x="53" y="108"/>
                    <a:pt x="55" y="108"/>
                  </a:cubicBezTo>
                  <a:cubicBezTo>
                    <a:pt x="57" y="108"/>
                    <a:pt x="59" y="107"/>
                    <a:pt x="59" y="107"/>
                  </a:cubicBezTo>
                  <a:cubicBezTo>
                    <a:pt x="59" y="107"/>
                    <a:pt x="59" y="107"/>
                    <a:pt x="60" y="107"/>
                  </a:cubicBezTo>
                  <a:cubicBezTo>
                    <a:pt x="61" y="107"/>
                    <a:pt x="62" y="108"/>
                    <a:pt x="62" y="109"/>
                  </a:cubicBezTo>
                  <a:cubicBezTo>
                    <a:pt x="62" y="113"/>
                    <a:pt x="62" y="113"/>
                    <a:pt x="62" y="113"/>
                  </a:cubicBezTo>
                  <a:cubicBezTo>
                    <a:pt x="62" y="114"/>
                    <a:pt x="63" y="115"/>
                    <a:pt x="64" y="115"/>
                  </a:cubicBezTo>
                  <a:cubicBezTo>
                    <a:pt x="64" y="115"/>
                    <a:pt x="65" y="114"/>
                    <a:pt x="65" y="114"/>
                  </a:cubicBezTo>
                  <a:cubicBezTo>
                    <a:pt x="75" y="110"/>
                    <a:pt x="75" y="110"/>
                    <a:pt x="75" y="110"/>
                  </a:cubicBezTo>
                  <a:cubicBezTo>
                    <a:pt x="76" y="110"/>
                    <a:pt x="77" y="108"/>
                    <a:pt x="76" y="107"/>
                  </a:cubicBezTo>
                  <a:cubicBezTo>
                    <a:pt x="75" y="104"/>
                    <a:pt x="75" y="104"/>
                    <a:pt x="75" y="104"/>
                  </a:cubicBezTo>
                  <a:cubicBezTo>
                    <a:pt x="74" y="103"/>
                    <a:pt x="75" y="101"/>
                    <a:pt x="76" y="100"/>
                  </a:cubicBezTo>
                  <a:cubicBezTo>
                    <a:pt x="83" y="95"/>
                    <a:pt x="83" y="95"/>
                    <a:pt x="83" y="95"/>
                  </a:cubicBezTo>
                  <a:cubicBezTo>
                    <a:pt x="83" y="94"/>
                    <a:pt x="84" y="94"/>
                    <a:pt x="84" y="94"/>
                  </a:cubicBezTo>
                  <a:cubicBezTo>
                    <a:pt x="85" y="94"/>
                    <a:pt x="85" y="94"/>
                    <a:pt x="86" y="95"/>
                  </a:cubicBezTo>
                  <a:cubicBezTo>
                    <a:pt x="88" y="97"/>
                    <a:pt x="88" y="97"/>
                    <a:pt x="88" y="97"/>
                  </a:cubicBezTo>
                  <a:cubicBezTo>
                    <a:pt x="88" y="98"/>
                    <a:pt x="89" y="98"/>
                    <a:pt x="89" y="98"/>
                  </a:cubicBezTo>
                  <a:cubicBezTo>
                    <a:pt x="90" y="98"/>
                    <a:pt x="91" y="98"/>
                    <a:pt x="91" y="97"/>
                  </a:cubicBezTo>
                  <a:cubicBezTo>
                    <a:pt x="98" y="88"/>
                    <a:pt x="98" y="88"/>
                    <a:pt x="98" y="88"/>
                  </a:cubicBezTo>
                  <a:cubicBezTo>
                    <a:pt x="99" y="87"/>
                    <a:pt x="98" y="85"/>
                    <a:pt x="97" y="85"/>
                  </a:cubicBezTo>
                  <a:cubicBezTo>
                    <a:pt x="95" y="83"/>
                    <a:pt x="95" y="83"/>
                    <a:pt x="95" y="83"/>
                  </a:cubicBezTo>
                  <a:cubicBezTo>
                    <a:pt x="94" y="82"/>
                    <a:pt x="93" y="81"/>
                    <a:pt x="94" y="80"/>
                  </a:cubicBezTo>
                  <a:cubicBezTo>
                    <a:pt x="97" y="71"/>
                    <a:pt x="97" y="71"/>
                    <a:pt x="97" y="71"/>
                  </a:cubicBezTo>
                  <a:cubicBezTo>
                    <a:pt x="98" y="70"/>
                    <a:pt x="99" y="69"/>
                    <a:pt x="100" y="69"/>
                  </a:cubicBezTo>
                  <a:cubicBezTo>
                    <a:pt x="100" y="69"/>
                    <a:pt x="100" y="69"/>
                    <a:pt x="100" y="69"/>
                  </a:cubicBezTo>
                  <a:cubicBezTo>
                    <a:pt x="103" y="70"/>
                    <a:pt x="103" y="70"/>
                    <a:pt x="103" y="70"/>
                  </a:cubicBezTo>
                  <a:cubicBezTo>
                    <a:pt x="103" y="70"/>
                    <a:pt x="103" y="70"/>
                    <a:pt x="104" y="70"/>
                  </a:cubicBezTo>
                  <a:cubicBezTo>
                    <a:pt x="105" y="70"/>
                    <a:pt x="105" y="69"/>
                    <a:pt x="106" y="68"/>
                  </a:cubicBezTo>
                  <a:cubicBezTo>
                    <a:pt x="107" y="57"/>
                    <a:pt x="107" y="57"/>
                    <a:pt x="107" y="57"/>
                  </a:cubicBezTo>
                  <a:cubicBezTo>
                    <a:pt x="107" y="56"/>
                    <a:pt x="107" y="54"/>
                    <a:pt x="107" y="54"/>
                  </a:cubicBezTo>
                  <a:cubicBezTo>
                    <a:pt x="107" y="54"/>
                    <a:pt x="107" y="54"/>
                    <a:pt x="107" y="54"/>
                  </a:cubicBezTo>
                  <a:cubicBezTo>
                    <a:pt x="107" y="54"/>
                    <a:pt x="106" y="54"/>
                    <a:pt x="105" y="54"/>
                  </a:cubicBezTo>
                  <a:cubicBezTo>
                    <a:pt x="102" y="55"/>
                    <a:pt x="102" y="55"/>
                    <a:pt x="102" y="55"/>
                  </a:cubicBezTo>
                  <a:cubicBezTo>
                    <a:pt x="102" y="55"/>
                    <a:pt x="102" y="55"/>
                    <a:pt x="102" y="55"/>
                  </a:cubicBezTo>
                  <a:cubicBezTo>
                    <a:pt x="101" y="55"/>
                    <a:pt x="100" y="54"/>
                    <a:pt x="100" y="52"/>
                  </a:cubicBezTo>
                  <a:cubicBezTo>
                    <a:pt x="98" y="44"/>
                    <a:pt x="98" y="44"/>
                    <a:pt x="98" y="44"/>
                  </a:cubicBezTo>
                  <a:cubicBezTo>
                    <a:pt x="98" y="42"/>
                    <a:pt x="99" y="41"/>
                    <a:pt x="100" y="40"/>
                  </a:cubicBezTo>
                  <a:cubicBezTo>
                    <a:pt x="103" y="39"/>
                    <a:pt x="103" y="39"/>
                    <a:pt x="103" y="39"/>
                  </a:cubicBezTo>
                  <a:cubicBezTo>
                    <a:pt x="104" y="39"/>
                    <a:pt x="105" y="37"/>
                    <a:pt x="104" y="36"/>
                  </a:cubicBezTo>
                  <a:cubicBezTo>
                    <a:pt x="100" y="26"/>
                    <a:pt x="100" y="26"/>
                    <a:pt x="100" y="26"/>
                  </a:cubicBezTo>
                  <a:cubicBezTo>
                    <a:pt x="100" y="25"/>
                    <a:pt x="99" y="25"/>
                    <a:pt x="98" y="25"/>
                  </a:cubicBezTo>
                  <a:cubicBezTo>
                    <a:pt x="98" y="25"/>
                    <a:pt x="98" y="25"/>
                    <a:pt x="97" y="25"/>
                  </a:cubicBezTo>
                  <a:cubicBezTo>
                    <a:pt x="95" y="27"/>
                    <a:pt x="95" y="27"/>
                    <a:pt x="95" y="27"/>
                  </a:cubicBezTo>
                  <a:cubicBezTo>
                    <a:pt x="94" y="28"/>
                    <a:pt x="94" y="28"/>
                    <a:pt x="93" y="28"/>
                  </a:cubicBezTo>
                  <a:cubicBezTo>
                    <a:pt x="92" y="28"/>
                    <a:pt x="92" y="28"/>
                    <a:pt x="91" y="27"/>
                  </a:cubicBezTo>
                  <a:cubicBezTo>
                    <a:pt x="86" y="20"/>
                    <a:pt x="86" y="20"/>
                    <a:pt x="86" y="20"/>
                  </a:cubicBezTo>
                  <a:cubicBezTo>
                    <a:pt x="85" y="20"/>
                    <a:pt x="85" y="18"/>
                    <a:pt x="86" y="17"/>
                  </a:cubicBezTo>
                  <a:cubicBezTo>
                    <a:pt x="88" y="14"/>
                    <a:pt x="88" y="14"/>
                    <a:pt x="88" y="14"/>
                  </a:cubicBezTo>
                  <a:cubicBezTo>
                    <a:pt x="89" y="13"/>
                    <a:pt x="89" y="11"/>
                    <a:pt x="88" y="11"/>
                  </a:cubicBezTo>
                  <a:cubicBezTo>
                    <a:pt x="79" y="5"/>
                    <a:pt x="79" y="5"/>
                    <a:pt x="79" y="5"/>
                  </a:cubicBezTo>
                  <a:cubicBezTo>
                    <a:pt x="79" y="5"/>
                    <a:pt x="78" y="5"/>
                    <a:pt x="78" y="5"/>
                  </a:cubicBezTo>
                  <a:cubicBezTo>
                    <a:pt x="77" y="5"/>
                    <a:pt x="76" y="5"/>
                    <a:pt x="76" y="6"/>
                  </a:cubicBezTo>
                  <a:cubicBezTo>
                    <a:pt x="75" y="9"/>
                    <a:pt x="75" y="9"/>
                    <a:pt x="75" y="9"/>
                  </a:cubicBezTo>
                  <a:cubicBezTo>
                    <a:pt x="74" y="10"/>
                    <a:pt x="73" y="11"/>
                    <a:pt x="72" y="11"/>
                  </a:cubicBezTo>
                  <a:cubicBezTo>
                    <a:pt x="72" y="11"/>
                    <a:pt x="72" y="11"/>
                    <a:pt x="72" y="11"/>
                  </a:cubicBezTo>
                  <a:cubicBezTo>
                    <a:pt x="64" y="9"/>
                    <a:pt x="64" y="9"/>
                    <a:pt x="64" y="9"/>
                  </a:cubicBezTo>
                  <a:cubicBezTo>
                    <a:pt x="62" y="9"/>
                    <a:pt x="62" y="7"/>
                    <a:pt x="62" y="6"/>
                  </a:cubicBezTo>
                  <a:cubicBezTo>
                    <a:pt x="62" y="2"/>
                    <a:pt x="62" y="2"/>
                    <a:pt x="62" y="2"/>
                  </a:cubicBezTo>
                  <a:cubicBezTo>
                    <a:pt x="62" y="1"/>
                    <a:pt x="61"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2"/>
            <p:cNvSpPr/>
            <p:nvPr/>
          </p:nvSpPr>
          <p:spPr bwMode="auto">
            <a:xfrm>
              <a:off x="7464426" y="4738688"/>
              <a:ext cx="165100" cy="176213"/>
            </a:xfrm>
            <a:custGeom>
              <a:avLst/>
              <a:gdLst>
                <a:gd name="T0" fmla="*/ 23 w 44"/>
                <a:gd name="T1" fmla="*/ 0 h 47"/>
                <a:gd name="T2" fmla="*/ 22 w 44"/>
                <a:gd name="T3" fmla="*/ 0 h 47"/>
                <a:gd name="T4" fmla="*/ 0 w 44"/>
                <a:gd name="T5" fmla="*/ 25 h 47"/>
                <a:gd name="T6" fmla="*/ 20 w 44"/>
                <a:gd name="T7" fmla="*/ 47 h 47"/>
                <a:gd name="T8" fmla="*/ 22 w 44"/>
                <a:gd name="T9" fmla="*/ 47 h 47"/>
                <a:gd name="T10" fmla="*/ 44 w 44"/>
                <a:gd name="T11" fmla="*/ 22 h 47"/>
                <a:gd name="T12" fmla="*/ 23 w 44"/>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4" h="47">
                  <a:moveTo>
                    <a:pt x="23" y="0"/>
                  </a:moveTo>
                  <a:cubicBezTo>
                    <a:pt x="23" y="0"/>
                    <a:pt x="22" y="0"/>
                    <a:pt x="22" y="0"/>
                  </a:cubicBezTo>
                  <a:cubicBezTo>
                    <a:pt x="10" y="1"/>
                    <a:pt x="0" y="12"/>
                    <a:pt x="0" y="25"/>
                  </a:cubicBezTo>
                  <a:cubicBezTo>
                    <a:pt x="0" y="38"/>
                    <a:pt x="9" y="47"/>
                    <a:pt x="20" y="47"/>
                  </a:cubicBezTo>
                  <a:cubicBezTo>
                    <a:pt x="21" y="47"/>
                    <a:pt x="22" y="47"/>
                    <a:pt x="22" y="47"/>
                  </a:cubicBezTo>
                  <a:cubicBezTo>
                    <a:pt x="34" y="46"/>
                    <a:pt x="44" y="35"/>
                    <a:pt x="44" y="22"/>
                  </a:cubicBezTo>
                  <a:cubicBezTo>
                    <a:pt x="44" y="10"/>
                    <a:pt x="35"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3"/>
            <p:cNvSpPr>
              <a:spLocks noEditPoints="1"/>
            </p:cNvSpPr>
            <p:nvPr/>
          </p:nvSpPr>
          <p:spPr bwMode="auto">
            <a:xfrm>
              <a:off x="7723188" y="4629150"/>
              <a:ext cx="236538" cy="263525"/>
            </a:xfrm>
            <a:custGeom>
              <a:avLst/>
              <a:gdLst>
                <a:gd name="T0" fmla="*/ 16 w 63"/>
                <a:gd name="T1" fmla="*/ 36 h 70"/>
                <a:gd name="T2" fmla="*/ 33 w 63"/>
                <a:gd name="T3" fmla="*/ 17 h 70"/>
                <a:gd name="T4" fmla="*/ 32 w 63"/>
                <a:gd name="T5" fmla="*/ 53 h 70"/>
                <a:gd name="T6" fmla="*/ 35 w 63"/>
                <a:gd name="T7" fmla="*/ 0 h 70"/>
                <a:gd name="T8" fmla="*/ 28 w 63"/>
                <a:gd name="T9" fmla="*/ 2 h 70"/>
                <a:gd name="T10" fmla="*/ 27 w 63"/>
                <a:gd name="T11" fmla="*/ 6 h 70"/>
                <a:gd name="T12" fmla="*/ 22 w 63"/>
                <a:gd name="T13" fmla="*/ 8 h 70"/>
                <a:gd name="T14" fmla="*/ 19 w 63"/>
                <a:gd name="T15" fmla="*/ 5 h 70"/>
                <a:gd name="T16" fmla="*/ 18 w 63"/>
                <a:gd name="T17" fmla="*/ 5 h 70"/>
                <a:gd name="T18" fmla="*/ 12 w 63"/>
                <a:gd name="T19" fmla="*/ 11 h 70"/>
                <a:gd name="T20" fmla="*/ 13 w 63"/>
                <a:gd name="T21" fmla="*/ 15 h 70"/>
                <a:gd name="T22" fmla="*/ 9 w 63"/>
                <a:gd name="T23" fmla="*/ 20 h 70"/>
                <a:gd name="T24" fmla="*/ 7 w 63"/>
                <a:gd name="T25" fmla="*/ 18 h 70"/>
                <a:gd name="T26" fmla="*/ 5 w 63"/>
                <a:gd name="T27" fmla="*/ 19 h 70"/>
                <a:gd name="T28" fmla="*/ 3 w 63"/>
                <a:gd name="T29" fmla="*/ 28 h 70"/>
                <a:gd name="T30" fmla="*/ 6 w 63"/>
                <a:gd name="T31" fmla="*/ 30 h 70"/>
                <a:gd name="T32" fmla="*/ 5 w 63"/>
                <a:gd name="T33" fmla="*/ 37 h 70"/>
                <a:gd name="T34" fmla="*/ 2 w 63"/>
                <a:gd name="T35" fmla="*/ 37 h 70"/>
                <a:gd name="T36" fmla="*/ 1 w 63"/>
                <a:gd name="T37" fmla="*/ 46 h 70"/>
                <a:gd name="T38" fmla="*/ 3 w 63"/>
                <a:gd name="T39" fmla="*/ 47 h 70"/>
                <a:gd name="T40" fmla="*/ 5 w 63"/>
                <a:gd name="T41" fmla="*/ 46 h 70"/>
                <a:gd name="T42" fmla="*/ 9 w 63"/>
                <a:gd name="T43" fmla="*/ 52 h 70"/>
                <a:gd name="T44" fmla="*/ 7 w 63"/>
                <a:gd name="T45" fmla="*/ 55 h 70"/>
                <a:gd name="T46" fmla="*/ 10 w 63"/>
                <a:gd name="T47" fmla="*/ 62 h 70"/>
                <a:gd name="T48" fmla="*/ 12 w 63"/>
                <a:gd name="T49" fmla="*/ 62 h 70"/>
                <a:gd name="T50" fmla="*/ 15 w 63"/>
                <a:gd name="T51" fmla="*/ 60 h 70"/>
                <a:gd name="T52" fmla="*/ 20 w 63"/>
                <a:gd name="T53" fmla="*/ 63 h 70"/>
                <a:gd name="T54" fmla="*/ 19 w 63"/>
                <a:gd name="T55" fmla="*/ 67 h 70"/>
                <a:gd name="T56" fmla="*/ 26 w 63"/>
                <a:gd name="T57" fmla="*/ 70 h 70"/>
                <a:gd name="T58" fmla="*/ 28 w 63"/>
                <a:gd name="T59" fmla="*/ 69 h 70"/>
                <a:gd name="T60" fmla="*/ 29 w 63"/>
                <a:gd name="T61" fmla="*/ 65 h 70"/>
                <a:gd name="T62" fmla="*/ 30 w 63"/>
                <a:gd name="T63" fmla="*/ 65 h 70"/>
                <a:gd name="T64" fmla="*/ 34 w 63"/>
                <a:gd name="T65" fmla="*/ 65 h 70"/>
                <a:gd name="T66" fmla="*/ 36 w 63"/>
                <a:gd name="T67" fmla="*/ 66 h 70"/>
                <a:gd name="T68" fmla="*/ 37 w 63"/>
                <a:gd name="T69" fmla="*/ 69 h 70"/>
                <a:gd name="T70" fmla="*/ 44 w 63"/>
                <a:gd name="T71" fmla="*/ 67 h 70"/>
                <a:gd name="T72" fmla="*/ 44 w 63"/>
                <a:gd name="T73" fmla="*/ 63 h 70"/>
                <a:gd name="T74" fmla="*/ 48 w 63"/>
                <a:gd name="T75" fmla="*/ 58 h 70"/>
                <a:gd name="T76" fmla="*/ 50 w 63"/>
                <a:gd name="T77" fmla="*/ 58 h 70"/>
                <a:gd name="T78" fmla="*/ 52 w 63"/>
                <a:gd name="T79" fmla="*/ 60 h 70"/>
                <a:gd name="T80" fmla="*/ 57 w 63"/>
                <a:gd name="T81" fmla="*/ 54 h 70"/>
                <a:gd name="T82" fmla="*/ 55 w 63"/>
                <a:gd name="T83" fmla="*/ 51 h 70"/>
                <a:gd name="T84" fmla="*/ 57 w 63"/>
                <a:gd name="T85" fmla="*/ 43 h 70"/>
                <a:gd name="T86" fmla="*/ 58 w 63"/>
                <a:gd name="T87" fmla="*/ 42 h 70"/>
                <a:gd name="T88" fmla="*/ 61 w 63"/>
                <a:gd name="T89" fmla="*/ 43 h 70"/>
                <a:gd name="T90" fmla="*/ 63 w 63"/>
                <a:gd name="T91" fmla="*/ 35 h 70"/>
                <a:gd name="T92" fmla="*/ 63 w 63"/>
                <a:gd name="T93" fmla="*/ 33 h 70"/>
                <a:gd name="T94" fmla="*/ 60 w 63"/>
                <a:gd name="T95" fmla="*/ 33 h 70"/>
                <a:gd name="T96" fmla="*/ 58 w 63"/>
                <a:gd name="T97" fmla="*/ 32 h 70"/>
                <a:gd name="T98" fmla="*/ 58 w 63"/>
                <a:gd name="T99" fmla="*/ 25 h 70"/>
                <a:gd name="T100" fmla="*/ 61 w 63"/>
                <a:gd name="T101" fmla="*/ 22 h 70"/>
                <a:gd name="T102" fmla="*/ 58 w 63"/>
                <a:gd name="T103" fmla="*/ 15 h 70"/>
                <a:gd name="T104" fmla="*/ 55 w 63"/>
                <a:gd name="T105" fmla="*/ 17 h 70"/>
                <a:gd name="T106" fmla="*/ 53 w 63"/>
                <a:gd name="T107" fmla="*/ 17 h 70"/>
                <a:gd name="T108" fmla="*/ 50 w 63"/>
                <a:gd name="T109" fmla="*/ 10 h 70"/>
                <a:gd name="T110" fmla="*/ 51 w 63"/>
                <a:gd name="T111" fmla="*/ 7 h 70"/>
                <a:gd name="T112" fmla="*/ 45 w 63"/>
                <a:gd name="T113" fmla="*/ 3 h 70"/>
                <a:gd name="T114" fmla="*/ 43 w 63"/>
                <a:gd name="T115" fmla="*/ 6 h 70"/>
                <a:gd name="T116" fmla="*/ 42 w 63"/>
                <a:gd name="T117" fmla="*/ 7 h 70"/>
                <a:gd name="T118" fmla="*/ 36 w 63"/>
                <a:gd name="T119" fmla="*/ 4 h 70"/>
                <a:gd name="T120" fmla="*/ 35 w 63"/>
                <a:gd name="T1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70">
                  <a:moveTo>
                    <a:pt x="31" y="53"/>
                  </a:moveTo>
                  <a:cubicBezTo>
                    <a:pt x="23" y="53"/>
                    <a:pt x="16" y="46"/>
                    <a:pt x="16" y="36"/>
                  </a:cubicBezTo>
                  <a:cubicBezTo>
                    <a:pt x="16" y="26"/>
                    <a:pt x="23" y="18"/>
                    <a:pt x="32" y="17"/>
                  </a:cubicBezTo>
                  <a:cubicBezTo>
                    <a:pt x="32" y="17"/>
                    <a:pt x="33" y="17"/>
                    <a:pt x="33" y="17"/>
                  </a:cubicBezTo>
                  <a:cubicBezTo>
                    <a:pt x="41" y="17"/>
                    <a:pt x="48" y="25"/>
                    <a:pt x="48" y="34"/>
                  </a:cubicBezTo>
                  <a:cubicBezTo>
                    <a:pt x="48" y="44"/>
                    <a:pt x="41" y="52"/>
                    <a:pt x="32" y="53"/>
                  </a:cubicBezTo>
                  <a:cubicBezTo>
                    <a:pt x="32" y="53"/>
                    <a:pt x="31" y="53"/>
                    <a:pt x="31" y="53"/>
                  </a:cubicBezTo>
                  <a:moveTo>
                    <a:pt x="35" y="0"/>
                  </a:moveTo>
                  <a:cubicBezTo>
                    <a:pt x="29" y="0"/>
                    <a:pt x="29" y="0"/>
                    <a:pt x="29" y="0"/>
                  </a:cubicBezTo>
                  <a:cubicBezTo>
                    <a:pt x="28" y="0"/>
                    <a:pt x="28" y="1"/>
                    <a:pt x="28" y="2"/>
                  </a:cubicBezTo>
                  <a:cubicBezTo>
                    <a:pt x="28" y="4"/>
                    <a:pt x="28" y="4"/>
                    <a:pt x="28" y="4"/>
                  </a:cubicBezTo>
                  <a:cubicBezTo>
                    <a:pt x="28" y="5"/>
                    <a:pt x="28" y="6"/>
                    <a:pt x="27" y="6"/>
                  </a:cubicBezTo>
                  <a:cubicBezTo>
                    <a:pt x="22" y="8"/>
                    <a:pt x="22" y="8"/>
                    <a:pt x="22" y="8"/>
                  </a:cubicBezTo>
                  <a:cubicBezTo>
                    <a:pt x="22" y="8"/>
                    <a:pt x="22" y="8"/>
                    <a:pt x="22" y="8"/>
                  </a:cubicBezTo>
                  <a:cubicBezTo>
                    <a:pt x="21" y="8"/>
                    <a:pt x="20" y="8"/>
                    <a:pt x="20" y="7"/>
                  </a:cubicBezTo>
                  <a:cubicBezTo>
                    <a:pt x="19" y="5"/>
                    <a:pt x="19" y="5"/>
                    <a:pt x="19" y="5"/>
                  </a:cubicBezTo>
                  <a:cubicBezTo>
                    <a:pt x="19" y="5"/>
                    <a:pt x="19" y="4"/>
                    <a:pt x="18" y="4"/>
                  </a:cubicBezTo>
                  <a:cubicBezTo>
                    <a:pt x="18" y="4"/>
                    <a:pt x="18" y="5"/>
                    <a:pt x="18" y="5"/>
                  </a:cubicBezTo>
                  <a:cubicBezTo>
                    <a:pt x="12" y="9"/>
                    <a:pt x="12" y="9"/>
                    <a:pt x="12" y="9"/>
                  </a:cubicBezTo>
                  <a:cubicBezTo>
                    <a:pt x="12" y="9"/>
                    <a:pt x="12" y="10"/>
                    <a:pt x="12" y="11"/>
                  </a:cubicBezTo>
                  <a:cubicBezTo>
                    <a:pt x="13" y="12"/>
                    <a:pt x="13" y="12"/>
                    <a:pt x="13" y="12"/>
                  </a:cubicBezTo>
                  <a:cubicBezTo>
                    <a:pt x="14" y="13"/>
                    <a:pt x="14" y="14"/>
                    <a:pt x="13" y="15"/>
                  </a:cubicBezTo>
                  <a:cubicBezTo>
                    <a:pt x="10" y="19"/>
                    <a:pt x="10" y="19"/>
                    <a:pt x="10" y="19"/>
                  </a:cubicBezTo>
                  <a:cubicBezTo>
                    <a:pt x="10" y="20"/>
                    <a:pt x="9" y="20"/>
                    <a:pt x="9" y="20"/>
                  </a:cubicBezTo>
                  <a:cubicBezTo>
                    <a:pt x="9" y="20"/>
                    <a:pt x="8" y="20"/>
                    <a:pt x="8" y="20"/>
                  </a:cubicBezTo>
                  <a:cubicBezTo>
                    <a:pt x="7" y="18"/>
                    <a:pt x="7" y="18"/>
                    <a:pt x="7" y="18"/>
                  </a:cubicBezTo>
                  <a:cubicBezTo>
                    <a:pt x="6" y="18"/>
                    <a:pt x="6" y="18"/>
                    <a:pt x="6" y="18"/>
                  </a:cubicBezTo>
                  <a:cubicBezTo>
                    <a:pt x="5" y="18"/>
                    <a:pt x="5" y="19"/>
                    <a:pt x="5" y="19"/>
                  </a:cubicBezTo>
                  <a:cubicBezTo>
                    <a:pt x="2" y="26"/>
                    <a:pt x="2" y="26"/>
                    <a:pt x="2" y="26"/>
                  </a:cubicBezTo>
                  <a:cubicBezTo>
                    <a:pt x="2" y="27"/>
                    <a:pt x="2" y="27"/>
                    <a:pt x="3" y="28"/>
                  </a:cubicBezTo>
                  <a:cubicBezTo>
                    <a:pt x="5" y="28"/>
                    <a:pt x="5" y="28"/>
                    <a:pt x="5" y="28"/>
                  </a:cubicBezTo>
                  <a:cubicBezTo>
                    <a:pt x="6" y="28"/>
                    <a:pt x="6" y="29"/>
                    <a:pt x="6" y="30"/>
                  </a:cubicBezTo>
                  <a:cubicBezTo>
                    <a:pt x="6" y="30"/>
                    <a:pt x="5" y="34"/>
                    <a:pt x="5" y="37"/>
                  </a:cubicBezTo>
                  <a:cubicBezTo>
                    <a:pt x="5" y="37"/>
                    <a:pt x="5" y="37"/>
                    <a:pt x="5" y="37"/>
                  </a:cubicBezTo>
                  <a:cubicBezTo>
                    <a:pt x="5" y="37"/>
                    <a:pt x="4" y="37"/>
                    <a:pt x="4" y="37"/>
                  </a:cubicBezTo>
                  <a:cubicBezTo>
                    <a:pt x="2" y="37"/>
                    <a:pt x="2" y="37"/>
                    <a:pt x="2" y="37"/>
                  </a:cubicBezTo>
                  <a:cubicBezTo>
                    <a:pt x="1" y="37"/>
                    <a:pt x="0" y="38"/>
                    <a:pt x="0" y="39"/>
                  </a:cubicBezTo>
                  <a:cubicBezTo>
                    <a:pt x="1" y="46"/>
                    <a:pt x="1" y="46"/>
                    <a:pt x="1" y="46"/>
                  </a:cubicBezTo>
                  <a:cubicBezTo>
                    <a:pt x="1" y="46"/>
                    <a:pt x="2" y="47"/>
                    <a:pt x="2" y="47"/>
                  </a:cubicBezTo>
                  <a:cubicBezTo>
                    <a:pt x="3" y="47"/>
                    <a:pt x="3" y="47"/>
                    <a:pt x="3" y="47"/>
                  </a:cubicBezTo>
                  <a:cubicBezTo>
                    <a:pt x="5" y="46"/>
                    <a:pt x="5" y="46"/>
                    <a:pt x="5" y="46"/>
                  </a:cubicBezTo>
                  <a:cubicBezTo>
                    <a:pt x="5" y="46"/>
                    <a:pt x="5" y="46"/>
                    <a:pt x="5" y="46"/>
                  </a:cubicBezTo>
                  <a:cubicBezTo>
                    <a:pt x="6" y="46"/>
                    <a:pt x="6" y="46"/>
                    <a:pt x="7" y="47"/>
                  </a:cubicBezTo>
                  <a:cubicBezTo>
                    <a:pt x="9" y="52"/>
                    <a:pt x="9" y="52"/>
                    <a:pt x="9" y="52"/>
                  </a:cubicBezTo>
                  <a:cubicBezTo>
                    <a:pt x="9" y="53"/>
                    <a:pt x="9" y="54"/>
                    <a:pt x="8" y="54"/>
                  </a:cubicBezTo>
                  <a:cubicBezTo>
                    <a:pt x="7" y="55"/>
                    <a:pt x="7" y="55"/>
                    <a:pt x="7" y="55"/>
                  </a:cubicBezTo>
                  <a:cubicBezTo>
                    <a:pt x="6" y="56"/>
                    <a:pt x="6" y="57"/>
                    <a:pt x="6" y="57"/>
                  </a:cubicBezTo>
                  <a:cubicBezTo>
                    <a:pt x="10" y="62"/>
                    <a:pt x="10" y="62"/>
                    <a:pt x="10" y="62"/>
                  </a:cubicBezTo>
                  <a:cubicBezTo>
                    <a:pt x="11" y="63"/>
                    <a:pt x="11" y="63"/>
                    <a:pt x="11" y="63"/>
                  </a:cubicBezTo>
                  <a:cubicBezTo>
                    <a:pt x="12" y="63"/>
                    <a:pt x="12" y="63"/>
                    <a:pt x="12" y="62"/>
                  </a:cubicBezTo>
                  <a:cubicBezTo>
                    <a:pt x="14" y="60"/>
                    <a:pt x="14" y="60"/>
                    <a:pt x="14" y="60"/>
                  </a:cubicBezTo>
                  <a:cubicBezTo>
                    <a:pt x="14" y="60"/>
                    <a:pt x="14" y="60"/>
                    <a:pt x="15" y="60"/>
                  </a:cubicBezTo>
                  <a:cubicBezTo>
                    <a:pt x="15" y="60"/>
                    <a:pt x="15" y="60"/>
                    <a:pt x="16" y="60"/>
                  </a:cubicBezTo>
                  <a:cubicBezTo>
                    <a:pt x="20" y="63"/>
                    <a:pt x="20" y="63"/>
                    <a:pt x="20" y="63"/>
                  </a:cubicBezTo>
                  <a:cubicBezTo>
                    <a:pt x="20" y="63"/>
                    <a:pt x="21" y="64"/>
                    <a:pt x="20" y="65"/>
                  </a:cubicBezTo>
                  <a:cubicBezTo>
                    <a:pt x="19" y="67"/>
                    <a:pt x="19" y="67"/>
                    <a:pt x="19" y="67"/>
                  </a:cubicBezTo>
                  <a:cubicBezTo>
                    <a:pt x="19" y="68"/>
                    <a:pt x="19" y="69"/>
                    <a:pt x="20" y="69"/>
                  </a:cubicBezTo>
                  <a:cubicBezTo>
                    <a:pt x="26" y="70"/>
                    <a:pt x="26" y="70"/>
                    <a:pt x="26" y="70"/>
                  </a:cubicBezTo>
                  <a:cubicBezTo>
                    <a:pt x="26" y="70"/>
                    <a:pt x="26" y="70"/>
                    <a:pt x="26" y="70"/>
                  </a:cubicBezTo>
                  <a:cubicBezTo>
                    <a:pt x="27" y="70"/>
                    <a:pt x="28" y="70"/>
                    <a:pt x="28" y="69"/>
                  </a:cubicBezTo>
                  <a:cubicBezTo>
                    <a:pt x="28" y="67"/>
                    <a:pt x="28" y="67"/>
                    <a:pt x="28" y="67"/>
                  </a:cubicBezTo>
                  <a:cubicBezTo>
                    <a:pt x="28" y="66"/>
                    <a:pt x="29" y="65"/>
                    <a:pt x="29" y="65"/>
                  </a:cubicBezTo>
                  <a:cubicBezTo>
                    <a:pt x="30" y="65"/>
                    <a:pt x="30" y="65"/>
                    <a:pt x="30" y="65"/>
                  </a:cubicBezTo>
                  <a:cubicBezTo>
                    <a:pt x="30" y="65"/>
                    <a:pt x="30" y="65"/>
                    <a:pt x="30" y="65"/>
                  </a:cubicBezTo>
                  <a:cubicBezTo>
                    <a:pt x="31" y="65"/>
                    <a:pt x="31" y="65"/>
                    <a:pt x="32" y="65"/>
                  </a:cubicBezTo>
                  <a:cubicBezTo>
                    <a:pt x="33" y="65"/>
                    <a:pt x="34" y="65"/>
                    <a:pt x="34" y="65"/>
                  </a:cubicBezTo>
                  <a:cubicBezTo>
                    <a:pt x="34" y="65"/>
                    <a:pt x="35" y="65"/>
                    <a:pt x="35" y="65"/>
                  </a:cubicBezTo>
                  <a:cubicBezTo>
                    <a:pt x="35" y="65"/>
                    <a:pt x="36" y="65"/>
                    <a:pt x="36" y="66"/>
                  </a:cubicBezTo>
                  <a:cubicBezTo>
                    <a:pt x="36" y="68"/>
                    <a:pt x="36" y="68"/>
                    <a:pt x="36" y="68"/>
                  </a:cubicBezTo>
                  <a:cubicBezTo>
                    <a:pt x="36" y="69"/>
                    <a:pt x="37" y="69"/>
                    <a:pt x="37" y="69"/>
                  </a:cubicBezTo>
                  <a:cubicBezTo>
                    <a:pt x="37" y="69"/>
                    <a:pt x="38" y="69"/>
                    <a:pt x="38" y="69"/>
                  </a:cubicBezTo>
                  <a:cubicBezTo>
                    <a:pt x="44" y="67"/>
                    <a:pt x="44" y="67"/>
                    <a:pt x="44" y="67"/>
                  </a:cubicBezTo>
                  <a:cubicBezTo>
                    <a:pt x="44" y="67"/>
                    <a:pt x="45" y="66"/>
                    <a:pt x="44" y="65"/>
                  </a:cubicBezTo>
                  <a:cubicBezTo>
                    <a:pt x="44" y="63"/>
                    <a:pt x="44" y="63"/>
                    <a:pt x="44" y="63"/>
                  </a:cubicBezTo>
                  <a:cubicBezTo>
                    <a:pt x="43" y="62"/>
                    <a:pt x="43" y="61"/>
                    <a:pt x="44" y="61"/>
                  </a:cubicBezTo>
                  <a:cubicBezTo>
                    <a:pt x="48" y="58"/>
                    <a:pt x="48" y="58"/>
                    <a:pt x="48" y="58"/>
                  </a:cubicBezTo>
                  <a:cubicBezTo>
                    <a:pt x="48" y="57"/>
                    <a:pt x="49" y="57"/>
                    <a:pt x="49" y="57"/>
                  </a:cubicBezTo>
                  <a:cubicBezTo>
                    <a:pt x="50" y="57"/>
                    <a:pt x="50" y="57"/>
                    <a:pt x="50" y="58"/>
                  </a:cubicBezTo>
                  <a:cubicBezTo>
                    <a:pt x="51" y="59"/>
                    <a:pt x="51" y="59"/>
                    <a:pt x="51" y="59"/>
                  </a:cubicBezTo>
                  <a:cubicBezTo>
                    <a:pt x="52" y="60"/>
                    <a:pt x="52" y="60"/>
                    <a:pt x="52" y="60"/>
                  </a:cubicBezTo>
                  <a:cubicBezTo>
                    <a:pt x="53" y="60"/>
                    <a:pt x="53" y="60"/>
                    <a:pt x="53" y="59"/>
                  </a:cubicBezTo>
                  <a:cubicBezTo>
                    <a:pt x="57" y="54"/>
                    <a:pt x="57" y="54"/>
                    <a:pt x="57" y="54"/>
                  </a:cubicBezTo>
                  <a:cubicBezTo>
                    <a:pt x="58" y="53"/>
                    <a:pt x="57" y="52"/>
                    <a:pt x="57" y="52"/>
                  </a:cubicBezTo>
                  <a:cubicBezTo>
                    <a:pt x="55" y="51"/>
                    <a:pt x="55" y="51"/>
                    <a:pt x="55" y="51"/>
                  </a:cubicBezTo>
                  <a:cubicBezTo>
                    <a:pt x="55" y="50"/>
                    <a:pt x="54" y="49"/>
                    <a:pt x="55" y="49"/>
                  </a:cubicBezTo>
                  <a:cubicBezTo>
                    <a:pt x="57" y="43"/>
                    <a:pt x="57" y="43"/>
                    <a:pt x="57" y="43"/>
                  </a:cubicBezTo>
                  <a:cubicBezTo>
                    <a:pt x="57" y="43"/>
                    <a:pt x="58" y="42"/>
                    <a:pt x="58" y="42"/>
                  </a:cubicBezTo>
                  <a:cubicBezTo>
                    <a:pt x="58" y="42"/>
                    <a:pt x="58" y="42"/>
                    <a:pt x="58" y="42"/>
                  </a:cubicBezTo>
                  <a:cubicBezTo>
                    <a:pt x="60" y="43"/>
                    <a:pt x="60" y="43"/>
                    <a:pt x="60" y="43"/>
                  </a:cubicBezTo>
                  <a:cubicBezTo>
                    <a:pt x="60" y="43"/>
                    <a:pt x="60" y="43"/>
                    <a:pt x="61" y="43"/>
                  </a:cubicBezTo>
                  <a:cubicBezTo>
                    <a:pt x="61" y="43"/>
                    <a:pt x="62" y="42"/>
                    <a:pt x="62" y="42"/>
                  </a:cubicBezTo>
                  <a:cubicBezTo>
                    <a:pt x="63" y="35"/>
                    <a:pt x="63" y="35"/>
                    <a:pt x="63" y="35"/>
                  </a:cubicBezTo>
                  <a:cubicBezTo>
                    <a:pt x="63" y="34"/>
                    <a:pt x="63" y="33"/>
                    <a:pt x="63" y="33"/>
                  </a:cubicBezTo>
                  <a:cubicBezTo>
                    <a:pt x="63" y="33"/>
                    <a:pt x="63" y="33"/>
                    <a:pt x="63" y="33"/>
                  </a:cubicBezTo>
                  <a:cubicBezTo>
                    <a:pt x="62" y="33"/>
                    <a:pt x="62" y="33"/>
                    <a:pt x="61" y="33"/>
                  </a:cubicBezTo>
                  <a:cubicBezTo>
                    <a:pt x="60" y="33"/>
                    <a:pt x="60" y="33"/>
                    <a:pt x="60" y="33"/>
                  </a:cubicBezTo>
                  <a:cubicBezTo>
                    <a:pt x="60" y="33"/>
                    <a:pt x="60" y="33"/>
                    <a:pt x="59" y="33"/>
                  </a:cubicBezTo>
                  <a:cubicBezTo>
                    <a:pt x="59" y="33"/>
                    <a:pt x="58" y="33"/>
                    <a:pt x="58" y="32"/>
                  </a:cubicBezTo>
                  <a:cubicBezTo>
                    <a:pt x="57" y="27"/>
                    <a:pt x="57" y="27"/>
                    <a:pt x="57" y="27"/>
                  </a:cubicBezTo>
                  <a:cubicBezTo>
                    <a:pt x="57" y="26"/>
                    <a:pt x="58" y="25"/>
                    <a:pt x="58" y="25"/>
                  </a:cubicBezTo>
                  <a:cubicBezTo>
                    <a:pt x="60" y="24"/>
                    <a:pt x="60" y="24"/>
                    <a:pt x="60" y="24"/>
                  </a:cubicBezTo>
                  <a:cubicBezTo>
                    <a:pt x="61" y="24"/>
                    <a:pt x="61" y="23"/>
                    <a:pt x="61" y="22"/>
                  </a:cubicBezTo>
                  <a:cubicBezTo>
                    <a:pt x="59" y="16"/>
                    <a:pt x="59" y="16"/>
                    <a:pt x="59" y="16"/>
                  </a:cubicBezTo>
                  <a:cubicBezTo>
                    <a:pt x="58" y="16"/>
                    <a:pt x="58" y="15"/>
                    <a:pt x="58" y="15"/>
                  </a:cubicBezTo>
                  <a:cubicBezTo>
                    <a:pt x="57" y="15"/>
                    <a:pt x="57" y="15"/>
                    <a:pt x="57" y="16"/>
                  </a:cubicBezTo>
                  <a:cubicBezTo>
                    <a:pt x="55" y="17"/>
                    <a:pt x="55" y="17"/>
                    <a:pt x="55" y="17"/>
                  </a:cubicBezTo>
                  <a:cubicBezTo>
                    <a:pt x="55" y="17"/>
                    <a:pt x="55" y="17"/>
                    <a:pt x="54" y="17"/>
                  </a:cubicBezTo>
                  <a:cubicBezTo>
                    <a:pt x="54" y="17"/>
                    <a:pt x="54" y="17"/>
                    <a:pt x="53" y="17"/>
                  </a:cubicBezTo>
                  <a:cubicBezTo>
                    <a:pt x="50" y="13"/>
                    <a:pt x="50" y="13"/>
                    <a:pt x="50" y="13"/>
                  </a:cubicBezTo>
                  <a:cubicBezTo>
                    <a:pt x="50" y="12"/>
                    <a:pt x="50" y="11"/>
                    <a:pt x="50" y="10"/>
                  </a:cubicBezTo>
                  <a:cubicBezTo>
                    <a:pt x="51" y="9"/>
                    <a:pt x="51" y="9"/>
                    <a:pt x="51" y="9"/>
                  </a:cubicBezTo>
                  <a:cubicBezTo>
                    <a:pt x="52" y="8"/>
                    <a:pt x="52" y="7"/>
                    <a:pt x="51" y="7"/>
                  </a:cubicBezTo>
                  <a:cubicBezTo>
                    <a:pt x="46" y="3"/>
                    <a:pt x="46" y="3"/>
                    <a:pt x="46" y="3"/>
                  </a:cubicBezTo>
                  <a:cubicBezTo>
                    <a:pt x="46" y="3"/>
                    <a:pt x="46" y="3"/>
                    <a:pt x="45" y="3"/>
                  </a:cubicBezTo>
                  <a:cubicBezTo>
                    <a:pt x="45" y="3"/>
                    <a:pt x="44" y="3"/>
                    <a:pt x="44" y="4"/>
                  </a:cubicBezTo>
                  <a:cubicBezTo>
                    <a:pt x="43" y="6"/>
                    <a:pt x="43" y="6"/>
                    <a:pt x="43" y="6"/>
                  </a:cubicBezTo>
                  <a:cubicBezTo>
                    <a:pt x="43" y="7"/>
                    <a:pt x="43" y="7"/>
                    <a:pt x="42" y="7"/>
                  </a:cubicBezTo>
                  <a:cubicBezTo>
                    <a:pt x="42" y="7"/>
                    <a:pt x="42" y="7"/>
                    <a:pt x="42" y="7"/>
                  </a:cubicBezTo>
                  <a:cubicBezTo>
                    <a:pt x="37" y="6"/>
                    <a:pt x="37" y="6"/>
                    <a:pt x="37" y="6"/>
                  </a:cubicBezTo>
                  <a:cubicBezTo>
                    <a:pt x="36" y="5"/>
                    <a:pt x="36" y="5"/>
                    <a:pt x="36" y="4"/>
                  </a:cubicBezTo>
                  <a:cubicBezTo>
                    <a:pt x="36" y="2"/>
                    <a:pt x="36" y="2"/>
                    <a:pt x="36" y="2"/>
                  </a:cubicBezTo>
                  <a:cubicBezTo>
                    <a:pt x="36" y="1"/>
                    <a:pt x="36" y="0"/>
                    <a:pt x="3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4"/>
            <p:cNvSpPr/>
            <p:nvPr/>
          </p:nvSpPr>
          <p:spPr bwMode="auto">
            <a:xfrm>
              <a:off x="7797801" y="4711700"/>
              <a:ext cx="87313" cy="98425"/>
            </a:xfrm>
            <a:custGeom>
              <a:avLst/>
              <a:gdLst>
                <a:gd name="T0" fmla="*/ 13 w 23"/>
                <a:gd name="T1" fmla="*/ 0 h 26"/>
                <a:gd name="T2" fmla="*/ 12 w 23"/>
                <a:gd name="T3" fmla="*/ 0 h 26"/>
                <a:gd name="T4" fmla="*/ 0 w 23"/>
                <a:gd name="T5" fmla="*/ 14 h 26"/>
                <a:gd name="T6" fmla="*/ 11 w 23"/>
                <a:gd name="T7" fmla="*/ 26 h 26"/>
                <a:gd name="T8" fmla="*/ 12 w 23"/>
                <a:gd name="T9" fmla="*/ 26 h 26"/>
                <a:gd name="T10" fmla="*/ 23 w 23"/>
                <a:gd name="T11" fmla="*/ 12 h 26"/>
                <a:gd name="T12" fmla="*/ 13 w 2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3" h="26">
                  <a:moveTo>
                    <a:pt x="13" y="0"/>
                  </a:moveTo>
                  <a:cubicBezTo>
                    <a:pt x="12" y="0"/>
                    <a:pt x="12" y="0"/>
                    <a:pt x="12" y="0"/>
                  </a:cubicBezTo>
                  <a:cubicBezTo>
                    <a:pt x="6" y="0"/>
                    <a:pt x="0" y="7"/>
                    <a:pt x="0" y="14"/>
                  </a:cubicBezTo>
                  <a:cubicBezTo>
                    <a:pt x="0" y="21"/>
                    <a:pt x="5" y="26"/>
                    <a:pt x="11" y="26"/>
                  </a:cubicBezTo>
                  <a:cubicBezTo>
                    <a:pt x="11" y="26"/>
                    <a:pt x="12" y="26"/>
                    <a:pt x="12" y="26"/>
                  </a:cubicBezTo>
                  <a:cubicBezTo>
                    <a:pt x="18" y="26"/>
                    <a:pt x="23" y="19"/>
                    <a:pt x="23" y="12"/>
                  </a:cubicBezTo>
                  <a:cubicBezTo>
                    <a:pt x="23" y="5"/>
                    <a:pt x="19"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
            <p:cNvSpPr/>
            <p:nvPr/>
          </p:nvSpPr>
          <p:spPr bwMode="auto">
            <a:xfrm>
              <a:off x="8388351" y="3824288"/>
              <a:ext cx="173038" cy="338138"/>
            </a:xfrm>
            <a:custGeom>
              <a:avLst/>
              <a:gdLst>
                <a:gd name="T0" fmla="*/ 0 w 109"/>
                <a:gd name="T1" fmla="*/ 0 h 213"/>
                <a:gd name="T2" fmla="*/ 0 w 109"/>
                <a:gd name="T3" fmla="*/ 213 h 213"/>
                <a:gd name="T4" fmla="*/ 109 w 109"/>
                <a:gd name="T5" fmla="*/ 213 h 213"/>
                <a:gd name="T6" fmla="*/ 109 w 109"/>
                <a:gd name="T7" fmla="*/ 5 h 213"/>
                <a:gd name="T8" fmla="*/ 0 w 109"/>
                <a:gd name="T9" fmla="*/ 0 h 213"/>
              </a:gdLst>
              <a:ahLst/>
              <a:cxnLst>
                <a:cxn ang="0">
                  <a:pos x="T0" y="T1"/>
                </a:cxn>
                <a:cxn ang="0">
                  <a:pos x="T2" y="T3"/>
                </a:cxn>
                <a:cxn ang="0">
                  <a:pos x="T4" y="T5"/>
                </a:cxn>
                <a:cxn ang="0">
                  <a:pos x="T6" y="T7"/>
                </a:cxn>
                <a:cxn ang="0">
                  <a:pos x="T8" y="T9"/>
                </a:cxn>
              </a:cxnLst>
              <a:rect l="0" t="0" r="r" b="b"/>
              <a:pathLst>
                <a:path w="109" h="213">
                  <a:moveTo>
                    <a:pt x="0" y="0"/>
                  </a:moveTo>
                  <a:lnTo>
                    <a:pt x="0" y="213"/>
                  </a:lnTo>
                  <a:lnTo>
                    <a:pt x="109" y="213"/>
                  </a:lnTo>
                  <a:lnTo>
                    <a:pt x="10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6"/>
            <p:cNvSpPr/>
            <p:nvPr/>
          </p:nvSpPr>
          <p:spPr bwMode="auto">
            <a:xfrm>
              <a:off x="8388351" y="3824288"/>
              <a:ext cx="173038" cy="338138"/>
            </a:xfrm>
            <a:custGeom>
              <a:avLst/>
              <a:gdLst>
                <a:gd name="T0" fmla="*/ 0 w 109"/>
                <a:gd name="T1" fmla="*/ 0 h 213"/>
                <a:gd name="T2" fmla="*/ 0 w 109"/>
                <a:gd name="T3" fmla="*/ 213 h 213"/>
                <a:gd name="T4" fmla="*/ 109 w 109"/>
                <a:gd name="T5" fmla="*/ 213 h 213"/>
                <a:gd name="T6" fmla="*/ 109 w 109"/>
                <a:gd name="T7" fmla="*/ 5 h 213"/>
                <a:gd name="T8" fmla="*/ 0 w 109"/>
                <a:gd name="T9" fmla="*/ 0 h 213"/>
              </a:gdLst>
              <a:ahLst/>
              <a:cxnLst>
                <a:cxn ang="0">
                  <a:pos x="T0" y="T1"/>
                </a:cxn>
                <a:cxn ang="0">
                  <a:pos x="T2" y="T3"/>
                </a:cxn>
                <a:cxn ang="0">
                  <a:pos x="T4" y="T5"/>
                </a:cxn>
                <a:cxn ang="0">
                  <a:pos x="T6" y="T7"/>
                </a:cxn>
                <a:cxn ang="0">
                  <a:pos x="T8" y="T9"/>
                </a:cxn>
              </a:cxnLst>
              <a:rect l="0" t="0" r="r" b="b"/>
              <a:pathLst>
                <a:path w="109" h="213">
                  <a:moveTo>
                    <a:pt x="0" y="0"/>
                  </a:moveTo>
                  <a:lnTo>
                    <a:pt x="0" y="213"/>
                  </a:lnTo>
                  <a:lnTo>
                    <a:pt x="109" y="213"/>
                  </a:lnTo>
                  <a:lnTo>
                    <a:pt x="10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
            <p:cNvSpPr/>
            <p:nvPr/>
          </p:nvSpPr>
          <p:spPr bwMode="auto">
            <a:xfrm>
              <a:off x="8369301" y="3749675"/>
              <a:ext cx="206375" cy="71438"/>
            </a:xfrm>
            <a:custGeom>
              <a:avLst/>
              <a:gdLst>
                <a:gd name="T0" fmla="*/ 41 w 130"/>
                <a:gd name="T1" fmla="*/ 0 h 45"/>
                <a:gd name="T2" fmla="*/ 41 w 130"/>
                <a:gd name="T3" fmla="*/ 14 h 45"/>
                <a:gd name="T4" fmla="*/ 0 w 130"/>
                <a:gd name="T5" fmla="*/ 11 h 45"/>
                <a:gd name="T6" fmla="*/ 0 w 130"/>
                <a:gd name="T7" fmla="*/ 40 h 45"/>
                <a:gd name="T8" fmla="*/ 130 w 130"/>
                <a:gd name="T9" fmla="*/ 45 h 45"/>
                <a:gd name="T10" fmla="*/ 130 w 130"/>
                <a:gd name="T11" fmla="*/ 19 h 45"/>
                <a:gd name="T12" fmla="*/ 93 w 130"/>
                <a:gd name="T13" fmla="*/ 16 h 45"/>
                <a:gd name="T14" fmla="*/ 93 w 130"/>
                <a:gd name="T15" fmla="*/ 2 h 45"/>
                <a:gd name="T16" fmla="*/ 41 w 13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
                  <a:moveTo>
                    <a:pt x="41" y="0"/>
                  </a:moveTo>
                  <a:lnTo>
                    <a:pt x="41" y="14"/>
                  </a:lnTo>
                  <a:lnTo>
                    <a:pt x="0" y="11"/>
                  </a:lnTo>
                  <a:lnTo>
                    <a:pt x="0" y="40"/>
                  </a:lnTo>
                  <a:lnTo>
                    <a:pt x="130" y="45"/>
                  </a:lnTo>
                  <a:lnTo>
                    <a:pt x="130" y="19"/>
                  </a:lnTo>
                  <a:lnTo>
                    <a:pt x="93" y="16"/>
                  </a:lnTo>
                  <a:lnTo>
                    <a:pt x="93" y="2"/>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
            <p:cNvSpPr/>
            <p:nvPr/>
          </p:nvSpPr>
          <p:spPr bwMode="auto">
            <a:xfrm>
              <a:off x="8369301" y="3749675"/>
              <a:ext cx="206375" cy="71438"/>
            </a:xfrm>
            <a:custGeom>
              <a:avLst/>
              <a:gdLst>
                <a:gd name="T0" fmla="*/ 41 w 130"/>
                <a:gd name="T1" fmla="*/ 0 h 45"/>
                <a:gd name="T2" fmla="*/ 41 w 130"/>
                <a:gd name="T3" fmla="*/ 14 h 45"/>
                <a:gd name="T4" fmla="*/ 0 w 130"/>
                <a:gd name="T5" fmla="*/ 11 h 45"/>
                <a:gd name="T6" fmla="*/ 0 w 130"/>
                <a:gd name="T7" fmla="*/ 40 h 45"/>
                <a:gd name="T8" fmla="*/ 130 w 130"/>
                <a:gd name="T9" fmla="*/ 45 h 45"/>
                <a:gd name="T10" fmla="*/ 130 w 130"/>
                <a:gd name="T11" fmla="*/ 19 h 45"/>
                <a:gd name="T12" fmla="*/ 93 w 130"/>
                <a:gd name="T13" fmla="*/ 16 h 45"/>
                <a:gd name="T14" fmla="*/ 93 w 130"/>
                <a:gd name="T15" fmla="*/ 2 h 45"/>
                <a:gd name="T16" fmla="*/ 41 w 13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5">
                  <a:moveTo>
                    <a:pt x="41" y="0"/>
                  </a:moveTo>
                  <a:lnTo>
                    <a:pt x="41" y="14"/>
                  </a:lnTo>
                  <a:lnTo>
                    <a:pt x="0" y="11"/>
                  </a:lnTo>
                  <a:lnTo>
                    <a:pt x="0" y="40"/>
                  </a:lnTo>
                  <a:lnTo>
                    <a:pt x="130" y="45"/>
                  </a:lnTo>
                  <a:lnTo>
                    <a:pt x="130" y="19"/>
                  </a:lnTo>
                  <a:lnTo>
                    <a:pt x="93" y="16"/>
                  </a:lnTo>
                  <a:lnTo>
                    <a:pt x="93" y="2"/>
                  </a:lnTo>
                  <a:lnTo>
                    <a:pt x="4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
            <p:cNvSpPr/>
            <p:nvPr/>
          </p:nvSpPr>
          <p:spPr bwMode="auto">
            <a:xfrm>
              <a:off x="8369301" y="4173538"/>
              <a:ext cx="206375" cy="65088"/>
            </a:xfrm>
            <a:custGeom>
              <a:avLst/>
              <a:gdLst>
                <a:gd name="T0" fmla="*/ 130 w 130"/>
                <a:gd name="T1" fmla="*/ 0 h 41"/>
                <a:gd name="T2" fmla="*/ 0 w 130"/>
                <a:gd name="T3" fmla="*/ 0 h 41"/>
                <a:gd name="T4" fmla="*/ 0 w 130"/>
                <a:gd name="T5" fmla="*/ 26 h 41"/>
                <a:gd name="T6" fmla="*/ 41 w 130"/>
                <a:gd name="T7" fmla="*/ 26 h 41"/>
                <a:gd name="T8" fmla="*/ 41 w 130"/>
                <a:gd name="T9" fmla="*/ 41 h 41"/>
                <a:gd name="T10" fmla="*/ 93 w 130"/>
                <a:gd name="T11" fmla="*/ 41 h 41"/>
                <a:gd name="T12" fmla="*/ 93 w 130"/>
                <a:gd name="T13" fmla="*/ 26 h 41"/>
                <a:gd name="T14" fmla="*/ 130 w 130"/>
                <a:gd name="T15" fmla="*/ 26 h 41"/>
                <a:gd name="T16" fmla="*/ 130 w 130"/>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1">
                  <a:moveTo>
                    <a:pt x="130" y="0"/>
                  </a:moveTo>
                  <a:lnTo>
                    <a:pt x="0" y="0"/>
                  </a:lnTo>
                  <a:lnTo>
                    <a:pt x="0" y="26"/>
                  </a:lnTo>
                  <a:lnTo>
                    <a:pt x="41" y="26"/>
                  </a:lnTo>
                  <a:lnTo>
                    <a:pt x="41" y="41"/>
                  </a:lnTo>
                  <a:lnTo>
                    <a:pt x="93" y="41"/>
                  </a:lnTo>
                  <a:lnTo>
                    <a:pt x="93" y="26"/>
                  </a:lnTo>
                  <a:lnTo>
                    <a:pt x="130" y="26"/>
                  </a:ln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
            <p:cNvSpPr/>
            <p:nvPr/>
          </p:nvSpPr>
          <p:spPr bwMode="auto">
            <a:xfrm>
              <a:off x="8369301" y="4173538"/>
              <a:ext cx="206375" cy="65088"/>
            </a:xfrm>
            <a:custGeom>
              <a:avLst/>
              <a:gdLst>
                <a:gd name="T0" fmla="*/ 130 w 130"/>
                <a:gd name="T1" fmla="*/ 0 h 41"/>
                <a:gd name="T2" fmla="*/ 0 w 130"/>
                <a:gd name="T3" fmla="*/ 0 h 41"/>
                <a:gd name="T4" fmla="*/ 0 w 130"/>
                <a:gd name="T5" fmla="*/ 26 h 41"/>
                <a:gd name="T6" fmla="*/ 41 w 130"/>
                <a:gd name="T7" fmla="*/ 26 h 41"/>
                <a:gd name="T8" fmla="*/ 41 w 130"/>
                <a:gd name="T9" fmla="*/ 41 h 41"/>
                <a:gd name="T10" fmla="*/ 93 w 130"/>
                <a:gd name="T11" fmla="*/ 41 h 41"/>
                <a:gd name="T12" fmla="*/ 93 w 130"/>
                <a:gd name="T13" fmla="*/ 26 h 41"/>
                <a:gd name="T14" fmla="*/ 130 w 130"/>
                <a:gd name="T15" fmla="*/ 26 h 41"/>
                <a:gd name="T16" fmla="*/ 130 w 130"/>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1">
                  <a:moveTo>
                    <a:pt x="130" y="0"/>
                  </a:moveTo>
                  <a:lnTo>
                    <a:pt x="0" y="0"/>
                  </a:lnTo>
                  <a:lnTo>
                    <a:pt x="0" y="26"/>
                  </a:lnTo>
                  <a:lnTo>
                    <a:pt x="41" y="26"/>
                  </a:lnTo>
                  <a:lnTo>
                    <a:pt x="41" y="41"/>
                  </a:lnTo>
                  <a:lnTo>
                    <a:pt x="93" y="41"/>
                  </a:lnTo>
                  <a:lnTo>
                    <a:pt x="93" y="26"/>
                  </a:lnTo>
                  <a:lnTo>
                    <a:pt x="130" y="26"/>
                  </a:lnTo>
                  <a:lnTo>
                    <a:pt x="13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1"/>
            <p:cNvSpPr>
              <a:spLocks noEditPoints="1"/>
            </p:cNvSpPr>
            <p:nvPr/>
          </p:nvSpPr>
          <p:spPr bwMode="auto">
            <a:xfrm>
              <a:off x="8572501" y="3832225"/>
              <a:ext cx="195263" cy="330200"/>
            </a:xfrm>
            <a:custGeom>
              <a:avLst/>
              <a:gdLst>
                <a:gd name="T0" fmla="*/ 30 w 52"/>
                <a:gd name="T1" fmla="*/ 81 h 88"/>
                <a:gd name="T2" fmla="*/ 21 w 52"/>
                <a:gd name="T3" fmla="*/ 81 h 88"/>
                <a:gd name="T4" fmla="*/ 21 w 52"/>
                <a:gd name="T5" fmla="*/ 70 h 88"/>
                <a:gd name="T6" fmla="*/ 30 w 52"/>
                <a:gd name="T7" fmla="*/ 71 h 88"/>
                <a:gd name="T8" fmla="*/ 30 w 52"/>
                <a:gd name="T9" fmla="*/ 81 h 88"/>
                <a:gd name="T10" fmla="*/ 16 w 52"/>
                <a:gd name="T11" fmla="*/ 81 h 88"/>
                <a:gd name="T12" fmla="*/ 7 w 52"/>
                <a:gd name="T13" fmla="*/ 81 h 88"/>
                <a:gd name="T14" fmla="*/ 7 w 52"/>
                <a:gd name="T15" fmla="*/ 70 h 88"/>
                <a:gd name="T16" fmla="*/ 16 w 52"/>
                <a:gd name="T17" fmla="*/ 70 h 88"/>
                <a:gd name="T18" fmla="*/ 16 w 52"/>
                <a:gd name="T19" fmla="*/ 81 h 88"/>
                <a:gd name="T20" fmla="*/ 44 w 52"/>
                <a:gd name="T21" fmla="*/ 19 h 88"/>
                <a:gd name="T22" fmla="*/ 36 w 52"/>
                <a:gd name="T23" fmla="*/ 19 h 88"/>
                <a:gd name="T24" fmla="*/ 36 w 52"/>
                <a:gd name="T25" fmla="*/ 9 h 88"/>
                <a:gd name="T26" fmla="*/ 44 w 52"/>
                <a:gd name="T27" fmla="*/ 9 h 88"/>
                <a:gd name="T28" fmla="*/ 44 w 52"/>
                <a:gd name="T29" fmla="*/ 19 h 88"/>
                <a:gd name="T30" fmla="*/ 30 w 52"/>
                <a:gd name="T31" fmla="*/ 19 h 88"/>
                <a:gd name="T32" fmla="*/ 21 w 52"/>
                <a:gd name="T33" fmla="*/ 19 h 88"/>
                <a:gd name="T34" fmla="*/ 21 w 52"/>
                <a:gd name="T35" fmla="*/ 8 h 88"/>
                <a:gd name="T36" fmla="*/ 30 w 52"/>
                <a:gd name="T37" fmla="*/ 9 h 88"/>
                <a:gd name="T38" fmla="*/ 30 w 52"/>
                <a:gd name="T39" fmla="*/ 19 h 88"/>
                <a:gd name="T40" fmla="*/ 16 w 52"/>
                <a:gd name="T41" fmla="*/ 18 h 88"/>
                <a:gd name="T42" fmla="*/ 7 w 52"/>
                <a:gd name="T43" fmla="*/ 18 h 88"/>
                <a:gd name="T44" fmla="*/ 7 w 52"/>
                <a:gd name="T45" fmla="*/ 8 h 88"/>
                <a:gd name="T46" fmla="*/ 16 w 52"/>
                <a:gd name="T47" fmla="*/ 8 h 88"/>
                <a:gd name="T48" fmla="*/ 16 w 52"/>
                <a:gd name="T49" fmla="*/ 18 h 88"/>
                <a:gd name="T50" fmla="*/ 0 w 52"/>
                <a:gd name="T51" fmla="*/ 0 h 88"/>
                <a:gd name="T52" fmla="*/ 0 w 52"/>
                <a:gd name="T53" fmla="*/ 88 h 88"/>
                <a:gd name="T54" fmla="*/ 39 w 52"/>
                <a:gd name="T55" fmla="*/ 88 h 88"/>
                <a:gd name="T56" fmla="*/ 39 w 52"/>
                <a:gd name="T57" fmla="*/ 37 h 88"/>
                <a:gd name="T58" fmla="*/ 52 w 52"/>
                <a:gd name="T59" fmla="*/ 26 h 88"/>
                <a:gd name="T60" fmla="*/ 52 w 52"/>
                <a:gd name="T61" fmla="*/ 2 h 88"/>
                <a:gd name="T62" fmla="*/ 0 w 52"/>
                <a:gd name="T6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88">
                  <a:moveTo>
                    <a:pt x="30" y="81"/>
                  </a:moveTo>
                  <a:cubicBezTo>
                    <a:pt x="21" y="81"/>
                    <a:pt x="21" y="81"/>
                    <a:pt x="21" y="81"/>
                  </a:cubicBezTo>
                  <a:cubicBezTo>
                    <a:pt x="21" y="70"/>
                    <a:pt x="21" y="70"/>
                    <a:pt x="21" y="70"/>
                  </a:cubicBezTo>
                  <a:cubicBezTo>
                    <a:pt x="30" y="71"/>
                    <a:pt x="30" y="71"/>
                    <a:pt x="30" y="71"/>
                  </a:cubicBezTo>
                  <a:cubicBezTo>
                    <a:pt x="30" y="81"/>
                    <a:pt x="30" y="81"/>
                    <a:pt x="30" y="81"/>
                  </a:cubicBezTo>
                  <a:moveTo>
                    <a:pt x="16" y="81"/>
                  </a:moveTo>
                  <a:cubicBezTo>
                    <a:pt x="7" y="81"/>
                    <a:pt x="7" y="81"/>
                    <a:pt x="7" y="81"/>
                  </a:cubicBezTo>
                  <a:cubicBezTo>
                    <a:pt x="7" y="70"/>
                    <a:pt x="7" y="70"/>
                    <a:pt x="7" y="70"/>
                  </a:cubicBezTo>
                  <a:cubicBezTo>
                    <a:pt x="16" y="70"/>
                    <a:pt x="16" y="70"/>
                    <a:pt x="16" y="70"/>
                  </a:cubicBezTo>
                  <a:cubicBezTo>
                    <a:pt x="16" y="81"/>
                    <a:pt x="16" y="81"/>
                    <a:pt x="16" y="81"/>
                  </a:cubicBezTo>
                  <a:moveTo>
                    <a:pt x="44" y="19"/>
                  </a:moveTo>
                  <a:cubicBezTo>
                    <a:pt x="36" y="19"/>
                    <a:pt x="36" y="19"/>
                    <a:pt x="36" y="19"/>
                  </a:cubicBezTo>
                  <a:cubicBezTo>
                    <a:pt x="36" y="9"/>
                    <a:pt x="36" y="9"/>
                    <a:pt x="36" y="9"/>
                  </a:cubicBezTo>
                  <a:cubicBezTo>
                    <a:pt x="44" y="9"/>
                    <a:pt x="44" y="9"/>
                    <a:pt x="44" y="9"/>
                  </a:cubicBezTo>
                  <a:cubicBezTo>
                    <a:pt x="44" y="19"/>
                    <a:pt x="44" y="19"/>
                    <a:pt x="44" y="19"/>
                  </a:cubicBezTo>
                  <a:moveTo>
                    <a:pt x="30" y="19"/>
                  </a:moveTo>
                  <a:cubicBezTo>
                    <a:pt x="21" y="19"/>
                    <a:pt x="21" y="19"/>
                    <a:pt x="21" y="19"/>
                  </a:cubicBezTo>
                  <a:cubicBezTo>
                    <a:pt x="21" y="8"/>
                    <a:pt x="21" y="8"/>
                    <a:pt x="21" y="8"/>
                  </a:cubicBezTo>
                  <a:cubicBezTo>
                    <a:pt x="30" y="9"/>
                    <a:pt x="30" y="9"/>
                    <a:pt x="30" y="9"/>
                  </a:cubicBezTo>
                  <a:cubicBezTo>
                    <a:pt x="30" y="19"/>
                    <a:pt x="30" y="19"/>
                    <a:pt x="30" y="19"/>
                  </a:cubicBezTo>
                  <a:moveTo>
                    <a:pt x="16" y="18"/>
                  </a:moveTo>
                  <a:cubicBezTo>
                    <a:pt x="7" y="18"/>
                    <a:pt x="7" y="18"/>
                    <a:pt x="7" y="18"/>
                  </a:cubicBezTo>
                  <a:cubicBezTo>
                    <a:pt x="7" y="8"/>
                    <a:pt x="7" y="8"/>
                    <a:pt x="7" y="8"/>
                  </a:cubicBezTo>
                  <a:cubicBezTo>
                    <a:pt x="16" y="8"/>
                    <a:pt x="16" y="8"/>
                    <a:pt x="16" y="8"/>
                  </a:cubicBezTo>
                  <a:cubicBezTo>
                    <a:pt x="16" y="18"/>
                    <a:pt x="16" y="18"/>
                    <a:pt x="16" y="18"/>
                  </a:cubicBezTo>
                  <a:moveTo>
                    <a:pt x="0" y="0"/>
                  </a:moveTo>
                  <a:cubicBezTo>
                    <a:pt x="0" y="88"/>
                    <a:pt x="0" y="88"/>
                    <a:pt x="0" y="88"/>
                  </a:cubicBezTo>
                  <a:cubicBezTo>
                    <a:pt x="39" y="88"/>
                    <a:pt x="39" y="88"/>
                    <a:pt x="39" y="88"/>
                  </a:cubicBezTo>
                  <a:cubicBezTo>
                    <a:pt x="39" y="88"/>
                    <a:pt x="39" y="45"/>
                    <a:pt x="39" y="37"/>
                  </a:cubicBezTo>
                  <a:cubicBezTo>
                    <a:pt x="39" y="28"/>
                    <a:pt x="52" y="26"/>
                    <a:pt x="52" y="26"/>
                  </a:cubicBezTo>
                  <a:cubicBezTo>
                    <a:pt x="52" y="2"/>
                    <a:pt x="52" y="2"/>
                    <a:pt x="52"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2"/>
            <p:cNvSpPr/>
            <p:nvPr/>
          </p:nvSpPr>
          <p:spPr bwMode="auto">
            <a:xfrm>
              <a:off x="7412038" y="2865438"/>
              <a:ext cx="41275" cy="180975"/>
            </a:xfrm>
            <a:custGeom>
              <a:avLst/>
              <a:gdLst>
                <a:gd name="T0" fmla="*/ 3 w 11"/>
                <a:gd name="T1" fmla="*/ 0 h 48"/>
                <a:gd name="T2" fmla="*/ 1 w 11"/>
                <a:gd name="T3" fmla="*/ 6 h 48"/>
                <a:gd name="T4" fmla="*/ 2 w 11"/>
                <a:gd name="T5" fmla="*/ 7 h 48"/>
                <a:gd name="T6" fmla="*/ 0 w 11"/>
                <a:gd name="T7" fmla="*/ 41 h 48"/>
                <a:gd name="T8" fmla="*/ 5 w 11"/>
                <a:gd name="T9" fmla="*/ 48 h 48"/>
                <a:gd name="T10" fmla="*/ 11 w 11"/>
                <a:gd name="T11" fmla="*/ 42 h 48"/>
                <a:gd name="T12" fmla="*/ 8 w 11"/>
                <a:gd name="T13" fmla="*/ 7 h 48"/>
                <a:gd name="T14" fmla="*/ 9 w 11"/>
                <a:gd name="T15" fmla="*/ 6 h 48"/>
                <a:gd name="T16" fmla="*/ 8 w 11"/>
                <a:gd name="T17" fmla="*/ 0 h 48"/>
                <a:gd name="T18" fmla="*/ 3 w 11"/>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8">
                  <a:moveTo>
                    <a:pt x="3" y="0"/>
                  </a:moveTo>
                  <a:cubicBezTo>
                    <a:pt x="3" y="0"/>
                    <a:pt x="2" y="2"/>
                    <a:pt x="1" y="6"/>
                  </a:cubicBezTo>
                  <a:cubicBezTo>
                    <a:pt x="1" y="6"/>
                    <a:pt x="2" y="6"/>
                    <a:pt x="2" y="7"/>
                  </a:cubicBezTo>
                  <a:cubicBezTo>
                    <a:pt x="0" y="41"/>
                    <a:pt x="0" y="41"/>
                    <a:pt x="0" y="41"/>
                  </a:cubicBezTo>
                  <a:cubicBezTo>
                    <a:pt x="5" y="48"/>
                    <a:pt x="5" y="48"/>
                    <a:pt x="5" y="48"/>
                  </a:cubicBezTo>
                  <a:cubicBezTo>
                    <a:pt x="11" y="42"/>
                    <a:pt x="11" y="42"/>
                    <a:pt x="11" y="42"/>
                  </a:cubicBezTo>
                  <a:cubicBezTo>
                    <a:pt x="8" y="7"/>
                    <a:pt x="8" y="7"/>
                    <a:pt x="8" y="7"/>
                  </a:cubicBezTo>
                  <a:cubicBezTo>
                    <a:pt x="9" y="7"/>
                    <a:pt x="9" y="6"/>
                    <a:pt x="9" y="6"/>
                  </a:cubicBezTo>
                  <a:cubicBezTo>
                    <a:pt x="9" y="6"/>
                    <a:pt x="9" y="3"/>
                    <a:pt x="8"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3"/>
            <p:cNvSpPr/>
            <p:nvPr/>
          </p:nvSpPr>
          <p:spPr bwMode="auto">
            <a:xfrm>
              <a:off x="7197726" y="2857500"/>
              <a:ext cx="454025" cy="274638"/>
            </a:xfrm>
            <a:custGeom>
              <a:avLst/>
              <a:gdLst>
                <a:gd name="T0" fmla="*/ 41 w 121"/>
                <a:gd name="T1" fmla="*/ 0 h 73"/>
                <a:gd name="T2" fmla="*/ 40 w 121"/>
                <a:gd name="T3" fmla="*/ 0 h 73"/>
                <a:gd name="T4" fmla="*/ 33 w 121"/>
                <a:gd name="T5" fmla="*/ 28 h 73"/>
                <a:gd name="T6" fmla="*/ 41 w 121"/>
                <a:gd name="T7" fmla="*/ 28 h 73"/>
                <a:gd name="T8" fmla="*/ 40 w 121"/>
                <a:gd name="T9" fmla="*/ 41 h 73"/>
                <a:gd name="T10" fmla="*/ 57 w 121"/>
                <a:gd name="T11" fmla="*/ 53 h 73"/>
                <a:gd name="T12" fmla="*/ 37 w 121"/>
                <a:gd name="T13" fmla="*/ 44 h 73"/>
                <a:gd name="T14" fmla="*/ 38 w 121"/>
                <a:gd name="T15" fmla="*/ 32 h 73"/>
                <a:gd name="T16" fmla="*/ 31 w 121"/>
                <a:gd name="T17" fmla="*/ 31 h 73"/>
                <a:gd name="T18" fmla="*/ 40 w 121"/>
                <a:gd name="T19" fmla="*/ 0 h 73"/>
                <a:gd name="T20" fmla="*/ 0 w 121"/>
                <a:gd name="T21" fmla="*/ 60 h 73"/>
                <a:gd name="T22" fmla="*/ 26 w 121"/>
                <a:gd name="T23" fmla="*/ 63 h 73"/>
                <a:gd name="T24" fmla="*/ 97 w 121"/>
                <a:gd name="T25" fmla="*/ 70 h 73"/>
                <a:gd name="T26" fmla="*/ 121 w 121"/>
                <a:gd name="T27" fmla="*/ 73 h 73"/>
                <a:gd name="T28" fmla="*/ 83 w 121"/>
                <a:gd name="T29" fmla="*/ 6 h 73"/>
                <a:gd name="T30" fmla="*/ 83 w 121"/>
                <a:gd name="T31" fmla="*/ 6 h 73"/>
                <a:gd name="T32" fmla="*/ 83 w 121"/>
                <a:gd name="T33" fmla="*/ 6 h 73"/>
                <a:gd name="T34" fmla="*/ 83 w 121"/>
                <a:gd name="T35" fmla="*/ 6 h 73"/>
                <a:gd name="T36" fmla="*/ 92 w 121"/>
                <a:gd name="T37" fmla="*/ 39 h 73"/>
                <a:gd name="T38" fmla="*/ 85 w 121"/>
                <a:gd name="T39" fmla="*/ 38 h 73"/>
                <a:gd name="T40" fmla="*/ 87 w 121"/>
                <a:gd name="T41" fmla="*/ 50 h 73"/>
                <a:gd name="T42" fmla="*/ 66 w 121"/>
                <a:gd name="T43" fmla="*/ 54 h 73"/>
                <a:gd name="T44" fmla="*/ 83 w 121"/>
                <a:gd name="T45" fmla="*/ 46 h 73"/>
                <a:gd name="T46" fmla="*/ 83 w 121"/>
                <a:gd name="T47" fmla="*/ 34 h 73"/>
                <a:gd name="T48" fmla="*/ 90 w 121"/>
                <a:gd name="T49" fmla="*/ 35 h 73"/>
                <a:gd name="T50" fmla="*/ 83 w 121"/>
                <a:gd name="T51" fmla="*/ 6 h 73"/>
                <a:gd name="T52" fmla="*/ 62 w 121"/>
                <a:gd name="T53" fmla="*/ 54 h 73"/>
                <a:gd name="T54" fmla="*/ 41 w 121"/>
                <a:gd name="T5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73">
                  <a:moveTo>
                    <a:pt x="41" y="0"/>
                  </a:moveTo>
                  <a:cubicBezTo>
                    <a:pt x="40" y="0"/>
                    <a:pt x="40" y="0"/>
                    <a:pt x="40" y="0"/>
                  </a:cubicBezTo>
                  <a:cubicBezTo>
                    <a:pt x="31" y="19"/>
                    <a:pt x="33" y="28"/>
                    <a:pt x="33" y="28"/>
                  </a:cubicBezTo>
                  <a:cubicBezTo>
                    <a:pt x="41" y="28"/>
                    <a:pt x="41" y="28"/>
                    <a:pt x="41" y="28"/>
                  </a:cubicBezTo>
                  <a:cubicBezTo>
                    <a:pt x="40" y="41"/>
                    <a:pt x="40" y="41"/>
                    <a:pt x="40" y="41"/>
                  </a:cubicBezTo>
                  <a:cubicBezTo>
                    <a:pt x="57" y="53"/>
                    <a:pt x="57" y="53"/>
                    <a:pt x="57" y="53"/>
                  </a:cubicBezTo>
                  <a:cubicBezTo>
                    <a:pt x="37" y="44"/>
                    <a:pt x="37" y="44"/>
                    <a:pt x="37" y="44"/>
                  </a:cubicBezTo>
                  <a:cubicBezTo>
                    <a:pt x="38" y="32"/>
                    <a:pt x="38" y="32"/>
                    <a:pt x="38" y="32"/>
                  </a:cubicBezTo>
                  <a:cubicBezTo>
                    <a:pt x="31" y="31"/>
                    <a:pt x="31" y="31"/>
                    <a:pt x="31" y="31"/>
                  </a:cubicBezTo>
                  <a:cubicBezTo>
                    <a:pt x="29" y="16"/>
                    <a:pt x="39" y="1"/>
                    <a:pt x="40" y="0"/>
                  </a:cubicBezTo>
                  <a:cubicBezTo>
                    <a:pt x="17" y="4"/>
                    <a:pt x="0" y="19"/>
                    <a:pt x="0" y="60"/>
                  </a:cubicBezTo>
                  <a:cubicBezTo>
                    <a:pt x="26" y="63"/>
                    <a:pt x="26" y="63"/>
                    <a:pt x="26" y="63"/>
                  </a:cubicBezTo>
                  <a:cubicBezTo>
                    <a:pt x="97" y="70"/>
                    <a:pt x="97" y="70"/>
                    <a:pt x="97" y="70"/>
                  </a:cubicBezTo>
                  <a:cubicBezTo>
                    <a:pt x="121" y="73"/>
                    <a:pt x="121" y="73"/>
                    <a:pt x="121" y="73"/>
                  </a:cubicBezTo>
                  <a:cubicBezTo>
                    <a:pt x="121" y="34"/>
                    <a:pt x="105" y="16"/>
                    <a:pt x="83" y="6"/>
                  </a:cubicBezTo>
                  <a:cubicBezTo>
                    <a:pt x="83" y="6"/>
                    <a:pt x="83" y="6"/>
                    <a:pt x="83" y="6"/>
                  </a:cubicBezTo>
                  <a:cubicBezTo>
                    <a:pt x="83" y="6"/>
                    <a:pt x="83" y="6"/>
                    <a:pt x="83" y="6"/>
                  </a:cubicBezTo>
                  <a:cubicBezTo>
                    <a:pt x="83" y="6"/>
                    <a:pt x="83" y="6"/>
                    <a:pt x="83" y="6"/>
                  </a:cubicBezTo>
                  <a:cubicBezTo>
                    <a:pt x="83" y="6"/>
                    <a:pt x="94" y="23"/>
                    <a:pt x="92" y="39"/>
                  </a:cubicBezTo>
                  <a:cubicBezTo>
                    <a:pt x="85" y="38"/>
                    <a:pt x="85" y="38"/>
                    <a:pt x="85" y="38"/>
                  </a:cubicBezTo>
                  <a:cubicBezTo>
                    <a:pt x="87" y="50"/>
                    <a:pt x="87" y="50"/>
                    <a:pt x="87" y="50"/>
                  </a:cubicBezTo>
                  <a:cubicBezTo>
                    <a:pt x="66" y="54"/>
                    <a:pt x="66" y="54"/>
                    <a:pt x="66" y="54"/>
                  </a:cubicBezTo>
                  <a:cubicBezTo>
                    <a:pt x="83" y="46"/>
                    <a:pt x="83" y="46"/>
                    <a:pt x="83" y="46"/>
                  </a:cubicBezTo>
                  <a:cubicBezTo>
                    <a:pt x="83" y="34"/>
                    <a:pt x="83" y="34"/>
                    <a:pt x="83" y="34"/>
                  </a:cubicBezTo>
                  <a:cubicBezTo>
                    <a:pt x="90" y="35"/>
                    <a:pt x="90" y="35"/>
                    <a:pt x="90" y="35"/>
                  </a:cubicBezTo>
                  <a:cubicBezTo>
                    <a:pt x="90" y="35"/>
                    <a:pt x="92" y="26"/>
                    <a:pt x="83" y="6"/>
                  </a:cubicBezTo>
                  <a:cubicBezTo>
                    <a:pt x="83" y="10"/>
                    <a:pt x="82" y="41"/>
                    <a:pt x="62" y="54"/>
                  </a:cubicBezTo>
                  <a:cubicBezTo>
                    <a:pt x="62" y="54"/>
                    <a:pt x="36" y="32"/>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4"/>
            <p:cNvSpPr/>
            <p:nvPr/>
          </p:nvSpPr>
          <p:spPr bwMode="auto">
            <a:xfrm>
              <a:off x="7354888" y="2849563"/>
              <a:ext cx="60325" cy="49213"/>
            </a:xfrm>
            <a:custGeom>
              <a:avLst/>
              <a:gdLst>
                <a:gd name="T0" fmla="*/ 8 w 16"/>
                <a:gd name="T1" fmla="*/ 0 h 13"/>
                <a:gd name="T2" fmla="*/ 0 w 16"/>
                <a:gd name="T3" fmla="*/ 2 h 13"/>
                <a:gd name="T4" fmla="*/ 14 w 16"/>
                <a:gd name="T5" fmla="*/ 13 h 13"/>
                <a:gd name="T6" fmla="*/ 16 w 16"/>
                <a:gd name="T7" fmla="*/ 3 h 13"/>
                <a:gd name="T8" fmla="*/ 9 w 16"/>
                <a:gd name="T9" fmla="*/ 0 h 13"/>
                <a:gd name="T10" fmla="*/ 8 w 16"/>
                <a:gd name="T11" fmla="*/ 0 h 13"/>
              </a:gdLst>
              <a:ahLst/>
              <a:cxnLst>
                <a:cxn ang="0">
                  <a:pos x="T0" y="T1"/>
                </a:cxn>
                <a:cxn ang="0">
                  <a:pos x="T2" y="T3"/>
                </a:cxn>
                <a:cxn ang="0">
                  <a:pos x="T4" y="T5"/>
                </a:cxn>
                <a:cxn ang="0">
                  <a:pos x="T6" y="T7"/>
                </a:cxn>
                <a:cxn ang="0">
                  <a:pos x="T8" y="T9"/>
                </a:cxn>
                <a:cxn ang="0">
                  <a:pos x="T10" y="T11"/>
                </a:cxn>
              </a:cxnLst>
              <a:rect l="0" t="0" r="r" b="b"/>
              <a:pathLst>
                <a:path w="16" h="13">
                  <a:moveTo>
                    <a:pt x="8" y="0"/>
                  </a:moveTo>
                  <a:cubicBezTo>
                    <a:pt x="5" y="0"/>
                    <a:pt x="0" y="2"/>
                    <a:pt x="0" y="2"/>
                  </a:cubicBezTo>
                  <a:cubicBezTo>
                    <a:pt x="14" y="13"/>
                    <a:pt x="14" y="13"/>
                    <a:pt x="14" y="13"/>
                  </a:cubicBezTo>
                  <a:cubicBezTo>
                    <a:pt x="13" y="7"/>
                    <a:pt x="16" y="3"/>
                    <a:pt x="16" y="3"/>
                  </a:cubicBezTo>
                  <a:cubicBezTo>
                    <a:pt x="11" y="2"/>
                    <a:pt x="9"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5"/>
            <p:cNvSpPr/>
            <p:nvPr/>
          </p:nvSpPr>
          <p:spPr bwMode="auto">
            <a:xfrm>
              <a:off x="7445376" y="2862263"/>
              <a:ext cx="60325" cy="44450"/>
            </a:xfrm>
            <a:custGeom>
              <a:avLst/>
              <a:gdLst>
                <a:gd name="T0" fmla="*/ 8 w 16"/>
                <a:gd name="T1" fmla="*/ 0 h 12"/>
                <a:gd name="T2" fmla="*/ 2 w 16"/>
                <a:gd name="T3" fmla="*/ 1 h 12"/>
                <a:gd name="T4" fmla="*/ 0 w 16"/>
                <a:gd name="T5" fmla="*/ 1 h 12"/>
                <a:gd name="T6" fmla="*/ 2 w 16"/>
                <a:gd name="T7" fmla="*/ 12 h 12"/>
                <a:gd name="T8" fmla="*/ 16 w 16"/>
                <a:gd name="T9" fmla="*/ 4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8" y="0"/>
                    <a:pt x="6" y="1"/>
                    <a:pt x="2" y="1"/>
                  </a:cubicBezTo>
                  <a:cubicBezTo>
                    <a:pt x="2" y="1"/>
                    <a:pt x="1" y="1"/>
                    <a:pt x="0" y="1"/>
                  </a:cubicBezTo>
                  <a:cubicBezTo>
                    <a:pt x="0" y="1"/>
                    <a:pt x="3" y="6"/>
                    <a:pt x="2" y="12"/>
                  </a:cubicBezTo>
                  <a:cubicBezTo>
                    <a:pt x="16" y="4"/>
                    <a:pt x="16" y="4"/>
                    <a:pt x="16" y="4"/>
                  </a:cubicBezTo>
                  <a:cubicBezTo>
                    <a:pt x="16" y="4"/>
                    <a:pt x="11"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6"/>
            <p:cNvSpPr>
              <a:spLocks noEditPoints="1"/>
            </p:cNvSpPr>
            <p:nvPr/>
          </p:nvSpPr>
          <p:spPr bwMode="auto">
            <a:xfrm>
              <a:off x="7305676" y="2579688"/>
              <a:ext cx="244475" cy="269875"/>
            </a:xfrm>
            <a:custGeom>
              <a:avLst/>
              <a:gdLst>
                <a:gd name="T0" fmla="*/ 35 w 65"/>
                <a:gd name="T1" fmla="*/ 62 h 72"/>
                <a:gd name="T2" fmla="*/ 33 w 65"/>
                <a:gd name="T3" fmla="*/ 62 h 72"/>
                <a:gd name="T4" fmla="*/ 15 w 65"/>
                <a:gd name="T5" fmla="*/ 45 h 72"/>
                <a:gd name="T6" fmla="*/ 50 w 65"/>
                <a:gd name="T7" fmla="*/ 50 h 72"/>
                <a:gd name="T8" fmla="*/ 35 w 65"/>
                <a:gd name="T9" fmla="*/ 62 h 72"/>
                <a:gd name="T10" fmla="*/ 40 w 65"/>
                <a:gd name="T11" fmla="*/ 40 h 72"/>
                <a:gd name="T12" fmla="*/ 39 w 65"/>
                <a:gd name="T13" fmla="*/ 40 h 72"/>
                <a:gd name="T14" fmla="*/ 35 w 65"/>
                <a:gd name="T15" fmla="*/ 35 h 72"/>
                <a:gd name="T16" fmla="*/ 39 w 65"/>
                <a:gd name="T17" fmla="*/ 31 h 72"/>
                <a:gd name="T18" fmla="*/ 39 w 65"/>
                <a:gd name="T19" fmla="*/ 31 h 72"/>
                <a:gd name="T20" fmla="*/ 44 w 65"/>
                <a:gd name="T21" fmla="*/ 36 h 72"/>
                <a:gd name="T22" fmla="*/ 40 w 65"/>
                <a:gd name="T23" fmla="*/ 40 h 72"/>
                <a:gd name="T24" fmla="*/ 27 w 65"/>
                <a:gd name="T25" fmla="*/ 38 h 72"/>
                <a:gd name="T26" fmla="*/ 26 w 65"/>
                <a:gd name="T27" fmla="*/ 38 h 72"/>
                <a:gd name="T28" fmla="*/ 22 w 65"/>
                <a:gd name="T29" fmla="*/ 33 h 72"/>
                <a:gd name="T30" fmla="*/ 26 w 65"/>
                <a:gd name="T31" fmla="*/ 29 h 72"/>
                <a:gd name="T32" fmla="*/ 26 w 65"/>
                <a:gd name="T33" fmla="*/ 29 h 72"/>
                <a:gd name="T34" fmla="*/ 31 w 65"/>
                <a:gd name="T35" fmla="*/ 34 h 72"/>
                <a:gd name="T36" fmla="*/ 27 w 65"/>
                <a:gd name="T37" fmla="*/ 38 h 72"/>
                <a:gd name="T38" fmla="*/ 28 w 65"/>
                <a:gd name="T39" fmla="*/ 0 h 72"/>
                <a:gd name="T40" fmla="*/ 0 w 65"/>
                <a:gd name="T41" fmla="*/ 31 h 72"/>
                <a:gd name="T42" fmla="*/ 33 w 65"/>
                <a:gd name="T43" fmla="*/ 71 h 72"/>
                <a:gd name="T44" fmla="*/ 37 w 65"/>
                <a:gd name="T45" fmla="*/ 72 h 72"/>
                <a:gd name="T46" fmla="*/ 65 w 65"/>
                <a:gd name="T47" fmla="*/ 41 h 72"/>
                <a:gd name="T48" fmla="*/ 33 w 65"/>
                <a:gd name="T49" fmla="*/ 0 h 72"/>
                <a:gd name="T50" fmla="*/ 28 w 65"/>
                <a:gd name="T5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72">
                  <a:moveTo>
                    <a:pt x="35" y="62"/>
                  </a:moveTo>
                  <a:cubicBezTo>
                    <a:pt x="34" y="62"/>
                    <a:pt x="34" y="62"/>
                    <a:pt x="33" y="62"/>
                  </a:cubicBezTo>
                  <a:cubicBezTo>
                    <a:pt x="24" y="61"/>
                    <a:pt x="17" y="54"/>
                    <a:pt x="15" y="45"/>
                  </a:cubicBezTo>
                  <a:cubicBezTo>
                    <a:pt x="50" y="50"/>
                    <a:pt x="50" y="50"/>
                    <a:pt x="50" y="50"/>
                  </a:cubicBezTo>
                  <a:cubicBezTo>
                    <a:pt x="49" y="57"/>
                    <a:pt x="43" y="62"/>
                    <a:pt x="35" y="62"/>
                  </a:cubicBezTo>
                  <a:moveTo>
                    <a:pt x="40" y="40"/>
                  </a:moveTo>
                  <a:cubicBezTo>
                    <a:pt x="40" y="40"/>
                    <a:pt x="39" y="40"/>
                    <a:pt x="39" y="40"/>
                  </a:cubicBezTo>
                  <a:cubicBezTo>
                    <a:pt x="37" y="40"/>
                    <a:pt x="35" y="38"/>
                    <a:pt x="35" y="35"/>
                  </a:cubicBezTo>
                  <a:cubicBezTo>
                    <a:pt x="35" y="33"/>
                    <a:pt x="36" y="31"/>
                    <a:pt x="39" y="31"/>
                  </a:cubicBezTo>
                  <a:cubicBezTo>
                    <a:pt x="39" y="31"/>
                    <a:pt x="39" y="31"/>
                    <a:pt x="39" y="31"/>
                  </a:cubicBezTo>
                  <a:cubicBezTo>
                    <a:pt x="42" y="31"/>
                    <a:pt x="44" y="34"/>
                    <a:pt x="44" y="36"/>
                  </a:cubicBezTo>
                  <a:cubicBezTo>
                    <a:pt x="44" y="39"/>
                    <a:pt x="42" y="40"/>
                    <a:pt x="40" y="40"/>
                  </a:cubicBezTo>
                  <a:moveTo>
                    <a:pt x="27" y="38"/>
                  </a:moveTo>
                  <a:cubicBezTo>
                    <a:pt x="27" y="38"/>
                    <a:pt x="27" y="38"/>
                    <a:pt x="26" y="38"/>
                  </a:cubicBezTo>
                  <a:cubicBezTo>
                    <a:pt x="24" y="38"/>
                    <a:pt x="22" y="36"/>
                    <a:pt x="22" y="33"/>
                  </a:cubicBezTo>
                  <a:cubicBezTo>
                    <a:pt x="22" y="31"/>
                    <a:pt x="24" y="29"/>
                    <a:pt x="26" y="29"/>
                  </a:cubicBezTo>
                  <a:cubicBezTo>
                    <a:pt x="26" y="29"/>
                    <a:pt x="26" y="29"/>
                    <a:pt x="26" y="29"/>
                  </a:cubicBezTo>
                  <a:cubicBezTo>
                    <a:pt x="29" y="29"/>
                    <a:pt x="31" y="32"/>
                    <a:pt x="31" y="34"/>
                  </a:cubicBezTo>
                  <a:cubicBezTo>
                    <a:pt x="31" y="37"/>
                    <a:pt x="29" y="38"/>
                    <a:pt x="27" y="38"/>
                  </a:cubicBezTo>
                  <a:moveTo>
                    <a:pt x="28" y="0"/>
                  </a:moveTo>
                  <a:cubicBezTo>
                    <a:pt x="12" y="0"/>
                    <a:pt x="0" y="13"/>
                    <a:pt x="0" y="31"/>
                  </a:cubicBezTo>
                  <a:cubicBezTo>
                    <a:pt x="0" y="51"/>
                    <a:pt x="15" y="69"/>
                    <a:pt x="33" y="71"/>
                  </a:cubicBezTo>
                  <a:cubicBezTo>
                    <a:pt x="34" y="71"/>
                    <a:pt x="36" y="72"/>
                    <a:pt x="37" y="72"/>
                  </a:cubicBezTo>
                  <a:cubicBezTo>
                    <a:pt x="53" y="72"/>
                    <a:pt x="65" y="59"/>
                    <a:pt x="65" y="41"/>
                  </a:cubicBezTo>
                  <a:cubicBezTo>
                    <a:pt x="65" y="21"/>
                    <a:pt x="51" y="3"/>
                    <a:pt x="33" y="0"/>
                  </a:cubicBezTo>
                  <a:cubicBezTo>
                    <a:pt x="31" y="0"/>
                    <a:pt x="30"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7"/>
            <p:cNvSpPr/>
            <p:nvPr/>
          </p:nvSpPr>
          <p:spPr bwMode="auto">
            <a:xfrm>
              <a:off x="5321301" y="3222625"/>
              <a:ext cx="76200" cy="274638"/>
            </a:xfrm>
            <a:custGeom>
              <a:avLst/>
              <a:gdLst>
                <a:gd name="T0" fmla="*/ 6 w 20"/>
                <a:gd name="T1" fmla="*/ 0 h 73"/>
                <a:gd name="T2" fmla="*/ 3 w 20"/>
                <a:gd name="T3" fmla="*/ 10 h 73"/>
                <a:gd name="T4" fmla="*/ 5 w 20"/>
                <a:gd name="T5" fmla="*/ 12 h 73"/>
                <a:gd name="T6" fmla="*/ 0 w 20"/>
                <a:gd name="T7" fmla="*/ 63 h 73"/>
                <a:gd name="T8" fmla="*/ 10 w 20"/>
                <a:gd name="T9" fmla="*/ 73 h 73"/>
                <a:gd name="T10" fmla="*/ 20 w 20"/>
                <a:gd name="T11" fmla="*/ 65 h 73"/>
                <a:gd name="T12" fmla="*/ 16 w 20"/>
                <a:gd name="T13" fmla="*/ 12 h 73"/>
                <a:gd name="T14" fmla="*/ 17 w 20"/>
                <a:gd name="T15" fmla="*/ 10 h 73"/>
                <a:gd name="T16" fmla="*/ 15 w 20"/>
                <a:gd name="T17" fmla="*/ 1 h 73"/>
                <a:gd name="T18" fmla="*/ 6 w 20"/>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73">
                  <a:moveTo>
                    <a:pt x="6" y="0"/>
                  </a:moveTo>
                  <a:cubicBezTo>
                    <a:pt x="6" y="0"/>
                    <a:pt x="3" y="4"/>
                    <a:pt x="3" y="10"/>
                  </a:cubicBezTo>
                  <a:cubicBezTo>
                    <a:pt x="3" y="10"/>
                    <a:pt x="3" y="11"/>
                    <a:pt x="5" y="12"/>
                  </a:cubicBezTo>
                  <a:cubicBezTo>
                    <a:pt x="0" y="63"/>
                    <a:pt x="0" y="63"/>
                    <a:pt x="0" y="63"/>
                  </a:cubicBezTo>
                  <a:cubicBezTo>
                    <a:pt x="10" y="73"/>
                    <a:pt x="10" y="73"/>
                    <a:pt x="10" y="73"/>
                  </a:cubicBezTo>
                  <a:cubicBezTo>
                    <a:pt x="20" y="65"/>
                    <a:pt x="20" y="65"/>
                    <a:pt x="20" y="65"/>
                  </a:cubicBezTo>
                  <a:cubicBezTo>
                    <a:pt x="16" y="12"/>
                    <a:pt x="16" y="12"/>
                    <a:pt x="16" y="12"/>
                  </a:cubicBezTo>
                  <a:cubicBezTo>
                    <a:pt x="17" y="11"/>
                    <a:pt x="17" y="10"/>
                    <a:pt x="17" y="10"/>
                  </a:cubicBezTo>
                  <a:cubicBezTo>
                    <a:pt x="17" y="10"/>
                    <a:pt x="17" y="6"/>
                    <a:pt x="15"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8"/>
            <p:cNvSpPr/>
            <p:nvPr/>
          </p:nvSpPr>
          <p:spPr bwMode="auto">
            <a:xfrm>
              <a:off x="4919663" y="3219450"/>
              <a:ext cx="841375" cy="393700"/>
            </a:xfrm>
            <a:custGeom>
              <a:avLst/>
              <a:gdLst>
                <a:gd name="T0" fmla="*/ 77 w 224"/>
                <a:gd name="T1" fmla="*/ 0 h 105"/>
                <a:gd name="T2" fmla="*/ 77 w 224"/>
                <a:gd name="T3" fmla="*/ 0 h 105"/>
                <a:gd name="T4" fmla="*/ 63 w 224"/>
                <a:gd name="T5" fmla="*/ 43 h 105"/>
                <a:gd name="T6" fmla="*/ 77 w 224"/>
                <a:gd name="T7" fmla="*/ 43 h 105"/>
                <a:gd name="T8" fmla="*/ 76 w 224"/>
                <a:gd name="T9" fmla="*/ 62 h 105"/>
                <a:gd name="T10" fmla="*/ 108 w 224"/>
                <a:gd name="T11" fmla="*/ 79 h 105"/>
                <a:gd name="T12" fmla="*/ 70 w 224"/>
                <a:gd name="T13" fmla="*/ 67 h 105"/>
                <a:gd name="T14" fmla="*/ 73 w 224"/>
                <a:gd name="T15" fmla="*/ 48 h 105"/>
                <a:gd name="T16" fmla="*/ 60 w 224"/>
                <a:gd name="T17" fmla="*/ 48 h 105"/>
                <a:gd name="T18" fmla="*/ 77 w 224"/>
                <a:gd name="T19" fmla="*/ 0 h 105"/>
                <a:gd name="T20" fmla="*/ 0 w 224"/>
                <a:gd name="T21" fmla="*/ 94 h 105"/>
                <a:gd name="T22" fmla="*/ 50 w 224"/>
                <a:gd name="T23" fmla="*/ 96 h 105"/>
                <a:gd name="T24" fmla="*/ 180 w 224"/>
                <a:gd name="T25" fmla="*/ 102 h 105"/>
                <a:gd name="T26" fmla="*/ 224 w 224"/>
                <a:gd name="T27" fmla="*/ 105 h 105"/>
                <a:gd name="T28" fmla="*/ 155 w 224"/>
                <a:gd name="T29" fmla="*/ 6 h 105"/>
                <a:gd name="T30" fmla="*/ 155 w 224"/>
                <a:gd name="T31" fmla="*/ 6 h 105"/>
                <a:gd name="T32" fmla="*/ 155 w 224"/>
                <a:gd name="T33" fmla="*/ 6 h 105"/>
                <a:gd name="T34" fmla="*/ 155 w 224"/>
                <a:gd name="T35" fmla="*/ 6 h 105"/>
                <a:gd name="T36" fmla="*/ 171 w 224"/>
                <a:gd name="T37" fmla="*/ 55 h 105"/>
                <a:gd name="T38" fmla="*/ 158 w 224"/>
                <a:gd name="T39" fmla="*/ 54 h 105"/>
                <a:gd name="T40" fmla="*/ 162 w 224"/>
                <a:gd name="T41" fmla="*/ 72 h 105"/>
                <a:gd name="T42" fmla="*/ 124 w 224"/>
                <a:gd name="T43" fmla="*/ 80 h 105"/>
                <a:gd name="T44" fmla="*/ 156 w 224"/>
                <a:gd name="T45" fmla="*/ 67 h 105"/>
                <a:gd name="T46" fmla="*/ 154 w 224"/>
                <a:gd name="T47" fmla="*/ 48 h 105"/>
                <a:gd name="T48" fmla="*/ 167 w 224"/>
                <a:gd name="T49" fmla="*/ 50 h 105"/>
                <a:gd name="T50" fmla="*/ 155 w 224"/>
                <a:gd name="T51" fmla="*/ 6 h 105"/>
                <a:gd name="T52" fmla="*/ 117 w 224"/>
                <a:gd name="T53" fmla="*/ 80 h 105"/>
                <a:gd name="T54" fmla="*/ 77 w 224"/>
                <a:gd name="T5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05">
                  <a:moveTo>
                    <a:pt x="77" y="0"/>
                  </a:moveTo>
                  <a:cubicBezTo>
                    <a:pt x="77" y="0"/>
                    <a:pt x="77" y="0"/>
                    <a:pt x="77" y="0"/>
                  </a:cubicBezTo>
                  <a:cubicBezTo>
                    <a:pt x="60" y="29"/>
                    <a:pt x="63" y="43"/>
                    <a:pt x="63" y="43"/>
                  </a:cubicBezTo>
                  <a:cubicBezTo>
                    <a:pt x="77" y="43"/>
                    <a:pt x="77" y="43"/>
                    <a:pt x="77" y="43"/>
                  </a:cubicBezTo>
                  <a:cubicBezTo>
                    <a:pt x="76" y="62"/>
                    <a:pt x="76" y="62"/>
                    <a:pt x="76" y="62"/>
                  </a:cubicBezTo>
                  <a:cubicBezTo>
                    <a:pt x="108" y="79"/>
                    <a:pt x="108" y="79"/>
                    <a:pt x="108" y="79"/>
                  </a:cubicBezTo>
                  <a:cubicBezTo>
                    <a:pt x="70" y="67"/>
                    <a:pt x="70" y="67"/>
                    <a:pt x="70" y="67"/>
                  </a:cubicBezTo>
                  <a:cubicBezTo>
                    <a:pt x="73" y="48"/>
                    <a:pt x="73" y="48"/>
                    <a:pt x="73" y="48"/>
                  </a:cubicBezTo>
                  <a:cubicBezTo>
                    <a:pt x="60" y="48"/>
                    <a:pt x="60" y="48"/>
                    <a:pt x="60" y="48"/>
                  </a:cubicBezTo>
                  <a:cubicBezTo>
                    <a:pt x="55" y="24"/>
                    <a:pt x="75" y="2"/>
                    <a:pt x="77" y="0"/>
                  </a:cubicBezTo>
                  <a:cubicBezTo>
                    <a:pt x="33" y="7"/>
                    <a:pt x="0" y="32"/>
                    <a:pt x="0" y="94"/>
                  </a:cubicBezTo>
                  <a:cubicBezTo>
                    <a:pt x="50" y="96"/>
                    <a:pt x="50" y="96"/>
                    <a:pt x="50" y="96"/>
                  </a:cubicBezTo>
                  <a:cubicBezTo>
                    <a:pt x="180" y="102"/>
                    <a:pt x="180" y="102"/>
                    <a:pt x="180" y="102"/>
                  </a:cubicBezTo>
                  <a:cubicBezTo>
                    <a:pt x="224" y="105"/>
                    <a:pt x="224" y="105"/>
                    <a:pt x="224" y="105"/>
                  </a:cubicBezTo>
                  <a:cubicBezTo>
                    <a:pt x="224" y="47"/>
                    <a:pt x="196" y="20"/>
                    <a:pt x="155" y="6"/>
                  </a:cubicBezTo>
                  <a:cubicBezTo>
                    <a:pt x="155" y="6"/>
                    <a:pt x="155" y="6"/>
                    <a:pt x="155" y="6"/>
                  </a:cubicBezTo>
                  <a:cubicBezTo>
                    <a:pt x="155" y="6"/>
                    <a:pt x="155" y="6"/>
                    <a:pt x="155" y="6"/>
                  </a:cubicBezTo>
                  <a:cubicBezTo>
                    <a:pt x="155" y="6"/>
                    <a:pt x="155" y="6"/>
                    <a:pt x="155" y="6"/>
                  </a:cubicBezTo>
                  <a:cubicBezTo>
                    <a:pt x="155" y="6"/>
                    <a:pt x="175" y="32"/>
                    <a:pt x="171" y="55"/>
                  </a:cubicBezTo>
                  <a:cubicBezTo>
                    <a:pt x="158" y="54"/>
                    <a:pt x="158" y="54"/>
                    <a:pt x="158" y="54"/>
                  </a:cubicBezTo>
                  <a:cubicBezTo>
                    <a:pt x="162" y="72"/>
                    <a:pt x="162" y="72"/>
                    <a:pt x="162" y="72"/>
                  </a:cubicBezTo>
                  <a:cubicBezTo>
                    <a:pt x="124" y="80"/>
                    <a:pt x="124" y="80"/>
                    <a:pt x="124" y="80"/>
                  </a:cubicBezTo>
                  <a:cubicBezTo>
                    <a:pt x="156" y="67"/>
                    <a:pt x="156" y="67"/>
                    <a:pt x="156" y="67"/>
                  </a:cubicBezTo>
                  <a:cubicBezTo>
                    <a:pt x="154" y="48"/>
                    <a:pt x="154" y="48"/>
                    <a:pt x="154" y="48"/>
                  </a:cubicBezTo>
                  <a:cubicBezTo>
                    <a:pt x="167" y="50"/>
                    <a:pt x="167" y="50"/>
                    <a:pt x="167" y="50"/>
                  </a:cubicBezTo>
                  <a:cubicBezTo>
                    <a:pt x="167" y="50"/>
                    <a:pt x="171" y="37"/>
                    <a:pt x="155" y="6"/>
                  </a:cubicBezTo>
                  <a:cubicBezTo>
                    <a:pt x="156" y="13"/>
                    <a:pt x="154" y="60"/>
                    <a:pt x="117" y="80"/>
                  </a:cubicBezTo>
                  <a:cubicBezTo>
                    <a:pt x="117" y="80"/>
                    <a:pt x="69" y="48"/>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9"/>
            <p:cNvSpPr/>
            <p:nvPr/>
          </p:nvSpPr>
          <p:spPr bwMode="auto">
            <a:xfrm>
              <a:off x="5219701" y="3208338"/>
              <a:ext cx="112713" cy="71438"/>
            </a:xfrm>
            <a:custGeom>
              <a:avLst/>
              <a:gdLst>
                <a:gd name="T0" fmla="*/ 15 w 30"/>
                <a:gd name="T1" fmla="*/ 0 h 19"/>
                <a:gd name="T2" fmla="*/ 0 w 30"/>
                <a:gd name="T3" fmla="*/ 3 h 19"/>
                <a:gd name="T4" fmla="*/ 25 w 30"/>
                <a:gd name="T5" fmla="*/ 19 h 19"/>
                <a:gd name="T6" fmla="*/ 30 w 30"/>
                <a:gd name="T7" fmla="*/ 4 h 19"/>
                <a:gd name="T8" fmla="*/ 16 w 30"/>
                <a:gd name="T9" fmla="*/ 0 h 19"/>
                <a:gd name="T10" fmla="*/ 15 w 30"/>
                <a:gd name="T11" fmla="*/ 0 h 19"/>
              </a:gdLst>
              <a:ahLst/>
              <a:cxnLst>
                <a:cxn ang="0">
                  <a:pos x="T0" y="T1"/>
                </a:cxn>
                <a:cxn ang="0">
                  <a:pos x="T2" y="T3"/>
                </a:cxn>
                <a:cxn ang="0">
                  <a:pos x="T4" y="T5"/>
                </a:cxn>
                <a:cxn ang="0">
                  <a:pos x="T6" y="T7"/>
                </a:cxn>
                <a:cxn ang="0">
                  <a:pos x="T8" y="T9"/>
                </a:cxn>
                <a:cxn ang="0">
                  <a:pos x="T10" y="T11"/>
                </a:cxn>
              </a:cxnLst>
              <a:rect l="0" t="0" r="r" b="b"/>
              <a:pathLst>
                <a:path w="30" h="19">
                  <a:moveTo>
                    <a:pt x="15" y="0"/>
                  </a:moveTo>
                  <a:cubicBezTo>
                    <a:pt x="9" y="0"/>
                    <a:pt x="0" y="3"/>
                    <a:pt x="0" y="3"/>
                  </a:cubicBezTo>
                  <a:cubicBezTo>
                    <a:pt x="25" y="19"/>
                    <a:pt x="25" y="19"/>
                    <a:pt x="25" y="19"/>
                  </a:cubicBezTo>
                  <a:cubicBezTo>
                    <a:pt x="23" y="9"/>
                    <a:pt x="30" y="4"/>
                    <a:pt x="30" y="4"/>
                  </a:cubicBezTo>
                  <a:cubicBezTo>
                    <a:pt x="20" y="2"/>
                    <a:pt x="16" y="0"/>
                    <a:pt x="16" y="0"/>
                  </a:cubicBezTo>
                  <a:cubicBezTo>
                    <a:pt x="16" y="0"/>
                    <a:pt x="15"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0"/>
            <p:cNvSpPr/>
            <p:nvPr/>
          </p:nvSpPr>
          <p:spPr bwMode="auto">
            <a:xfrm>
              <a:off x="5386388" y="3219450"/>
              <a:ext cx="107950" cy="66675"/>
            </a:xfrm>
            <a:custGeom>
              <a:avLst/>
              <a:gdLst>
                <a:gd name="T0" fmla="*/ 14 w 29"/>
                <a:gd name="T1" fmla="*/ 0 h 18"/>
                <a:gd name="T2" fmla="*/ 2 w 29"/>
                <a:gd name="T3" fmla="*/ 2 h 18"/>
                <a:gd name="T4" fmla="*/ 0 w 29"/>
                <a:gd name="T5" fmla="*/ 2 h 18"/>
                <a:gd name="T6" fmla="*/ 4 w 29"/>
                <a:gd name="T7" fmla="*/ 18 h 18"/>
                <a:gd name="T8" fmla="*/ 29 w 29"/>
                <a:gd name="T9" fmla="*/ 5 h 18"/>
                <a:gd name="T10" fmla="*/ 14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14" y="0"/>
                  </a:moveTo>
                  <a:cubicBezTo>
                    <a:pt x="14" y="0"/>
                    <a:pt x="10" y="2"/>
                    <a:pt x="2" y="2"/>
                  </a:cubicBezTo>
                  <a:cubicBezTo>
                    <a:pt x="1" y="2"/>
                    <a:pt x="1" y="2"/>
                    <a:pt x="0" y="2"/>
                  </a:cubicBezTo>
                  <a:cubicBezTo>
                    <a:pt x="0" y="2"/>
                    <a:pt x="6" y="9"/>
                    <a:pt x="4" y="18"/>
                  </a:cubicBezTo>
                  <a:cubicBezTo>
                    <a:pt x="29" y="5"/>
                    <a:pt x="29" y="5"/>
                    <a:pt x="29" y="5"/>
                  </a:cubicBezTo>
                  <a:cubicBezTo>
                    <a:pt x="29" y="5"/>
                    <a:pt x="20" y="1"/>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1"/>
            <p:cNvSpPr>
              <a:spLocks noEditPoints="1"/>
            </p:cNvSpPr>
            <p:nvPr/>
          </p:nvSpPr>
          <p:spPr bwMode="auto">
            <a:xfrm>
              <a:off x="5126038" y="2794000"/>
              <a:ext cx="455613" cy="406400"/>
            </a:xfrm>
            <a:custGeom>
              <a:avLst/>
              <a:gdLst>
                <a:gd name="T0" fmla="*/ 65 w 121"/>
                <a:gd name="T1" fmla="*/ 94 h 108"/>
                <a:gd name="T2" fmla="*/ 61 w 121"/>
                <a:gd name="T3" fmla="*/ 94 h 108"/>
                <a:gd name="T4" fmla="*/ 29 w 121"/>
                <a:gd name="T5" fmla="*/ 69 h 108"/>
                <a:gd name="T6" fmla="*/ 93 w 121"/>
                <a:gd name="T7" fmla="*/ 75 h 108"/>
                <a:gd name="T8" fmla="*/ 65 w 121"/>
                <a:gd name="T9" fmla="*/ 94 h 108"/>
                <a:gd name="T10" fmla="*/ 74 w 121"/>
                <a:gd name="T11" fmla="*/ 61 h 108"/>
                <a:gd name="T12" fmla="*/ 73 w 121"/>
                <a:gd name="T13" fmla="*/ 61 h 108"/>
                <a:gd name="T14" fmla="*/ 65 w 121"/>
                <a:gd name="T15" fmla="*/ 53 h 108"/>
                <a:gd name="T16" fmla="*/ 72 w 121"/>
                <a:gd name="T17" fmla="*/ 47 h 108"/>
                <a:gd name="T18" fmla="*/ 73 w 121"/>
                <a:gd name="T19" fmla="*/ 47 h 108"/>
                <a:gd name="T20" fmla="*/ 81 w 121"/>
                <a:gd name="T21" fmla="*/ 55 h 108"/>
                <a:gd name="T22" fmla="*/ 74 w 121"/>
                <a:gd name="T23" fmla="*/ 61 h 108"/>
                <a:gd name="T24" fmla="*/ 51 w 121"/>
                <a:gd name="T25" fmla="*/ 59 h 108"/>
                <a:gd name="T26" fmla="*/ 50 w 121"/>
                <a:gd name="T27" fmla="*/ 59 h 108"/>
                <a:gd name="T28" fmla="*/ 42 w 121"/>
                <a:gd name="T29" fmla="*/ 51 h 108"/>
                <a:gd name="T30" fmla="*/ 49 w 121"/>
                <a:gd name="T31" fmla="*/ 44 h 108"/>
                <a:gd name="T32" fmla="*/ 50 w 121"/>
                <a:gd name="T33" fmla="*/ 44 h 108"/>
                <a:gd name="T34" fmla="*/ 58 w 121"/>
                <a:gd name="T35" fmla="*/ 52 h 108"/>
                <a:gd name="T36" fmla="*/ 51 w 121"/>
                <a:gd name="T37" fmla="*/ 59 h 108"/>
                <a:gd name="T38" fmla="*/ 53 w 121"/>
                <a:gd name="T39" fmla="*/ 0 h 108"/>
                <a:gd name="T40" fmla="*/ 0 w 121"/>
                <a:gd name="T41" fmla="*/ 48 h 108"/>
                <a:gd name="T42" fmla="*/ 61 w 121"/>
                <a:gd name="T43" fmla="*/ 108 h 108"/>
                <a:gd name="T44" fmla="*/ 67 w 121"/>
                <a:gd name="T45" fmla="*/ 108 h 108"/>
                <a:gd name="T46" fmla="*/ 121 w 121"/>
                <a:gd name="T47" fmla="*/ 60 h 108"/>
                <a:gd name="T48" fmla="*/ 61 w 121"/>
                <a:gd name="T49" fmla="*/ 1 h 108"/>
                <a:gd name="T50" fmla="*/ 53 w 121"/>
                <a:gd name="T5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108">
                  <a:moveTo>
                    <a:pt x="65" y="94"/>
                  </a:moveTo>
                  <a:cubicBezTo>
                    <a:pt x="64" y="94"/>
                    <a:pt x="63" y="94"/>
                    <a:pt x="61" y="94"/>
                  </a:cubicBezTo>
                  <a:cubicBezTo>
                    <a:pt x="46" y="93"/>
                    <a:pt x="32" y="82"/>
                    <a:pt x="29" y="69"/>
                  </a:cubicBezTo>
                  <a:cubicBezTo>
                    <a:pt x="93" y="75"/>
                    <a:pt x="93" y="75"/>
                    <a:pt x="93" y="75"/>
                  </a:cubicBezTo>
                  <a:cubicBezTo>
                    <a:pt x="90" y="86"/>
                    <a:pt x="79" y="94"/>
                    <a:pt x="65" y="94"/>
                  </a:cubicBezTo>
                  <a:moveTo>
                    <a:pt x="74" y="61"/>
                  </a:moveTo>
                  <a:cubicBezTo>
                    <a:pt x="74" y="61"/>
                    <a:pt x="73" y="61"/>
                    <a:pt x="73" y="61"/>
                  </a:cubicBezTo>
                  <a:cubicBezTo>
                    <a:pt x="69" y="60"/>
                    <a:pt x="65" y="57"/>
                    <a:pt x="65" y="53"/>
                  </a:cubicBezTo>
                  <a:cubicBezTo>
                    <a:pt x="65" y="49"/>
                    <a:pt x="68" y="47"/>
                    <a:pt x="72" y="47"/>
                  </a:cubicBezTo>
                  <a:cubicBezTo>
                    <a:pt x="72" y="47"/>
                    <a:pt x="73" y="47"/>
                    <a:pt x="73" y="47"/>
                  </a:cubicBezTo>
                  <a:cubicBezTo>
                    <a:pt x="77" y="47"/>
                    <a:pt x="81" y="51"/>
                    <a:pt x="81" y="55"/>
                  </a:cubicBezTo>
                  <a:cubicBezTo>
                    <a:pt x="81" y="58"/>
                    <a:pt x="78" y="61"/>
                    <a:pt x="74" y="61"/>
                  </a:cubicBezTo>
                  <a:moveTo>
                    <a:pt x="51" y="59"/>
                  </a:moveTo>
                  <a:cubicBezTo>
                    <a:pt x="50" y="59"/>
                    <a:pt x="50" y="59"/>
                    <a:pt x="50" y="59"/>
                  </a:cubicBezTo>
                  <a:cubicBezTo>
                    <a:pt x="45" y="58"/>
                    <a:pt x="42" y="55"/>
                    <a:pt x="42" y="51"/>
                  </a:cubicBezTo>
                  <a:cubicBezTo>
                    <a:pt x="42" y="47"/>
                    <a:pt x="45" y="44"/>
                    <a:pt x="49" y="44"/>
                  </a:cubicBezTo>
                  <a:cubicBezTo>
                    <a:pt x="49" y="44"/>
                    <a:pt x="49" y="44"/>
                    <a:pt x="50" y="44"/>
                  </a:cubicBezTo>
                  <a:cubicBezTo>
                    <a:pt x="54" y="45"/>
                    <a:pt x="58" y="48"/>
                    <a:pt x="58" y="52"/>
                  </a:cubicBezTo>
                  <a:cubicBezTo>
                    <a:pt x="58" y="56"/>
                    <a:pt x="55" y="59"/>
                    <a:pt x="51" y="59"/>
                  </a:cubicBezTo>
                  <a:moveTo>
                    <a:pt x="53" y="0"/>
                  </a:moveTo>
                  <a:cubicBezTo>
                    <a:pt x="23" y="0"/>
                    <a:pt x="0" y="20"/>
                    <a:pt x="0" y="48"/>
                  </a:cubicBezTo>
                  <a:cubicBezTo>
                    <a:pt x="0" y="78"/>
                    <a:pt x="28" y="105"/>
                    <a:pt x="61" y="108"/>
                  </a:cubicBezTo>
                  <a:cubicBezTo>
                    <a:pt x="63" y="108"/>
                    <a:pt x="65" y="108"/>
                    <a:pt x="67" y="108"/>
                  </a:cubicBezTo>
                  <a:cubicBezTo>
                    <a:pt x="97" y="108"/>
                    <a:pt x="121" y="87"/>
                    <a:pt x="121" y="60"/>
                  </a:cubicBezTo>
                  <a:cubicBezTo>
                    <a:pt x="121" y="31"/>
                    <a:pt x="94" y="5"/>
                    <a:pt x="61" y="1"/>
                  </a:cubicBezTo>
                  <a:cubicBezTo>
                    <a:pt x="59" y="0"/>
                    <a:pt x="56" y="0"/>
                    <a:pt x="5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2"/>
            <p:cNvSpPr/>
            <p:nvPr/>
          </p:nvSpPr>
          <p:spPr bwMode="auto">
            <a:xfrm>
              <a:off x="4757738" y="3109913"/>
              <a:ext cx="49213" cy="173038"/>
            </a:xfrm>
            <a:custGeom>
              <a:avLst/>
              <a:gdLst>
                <a:gd name="T0" fmla="*/ 3 w 13"/>
                <a:gd name="T1" fmla="*/ 0 h 46"/>
                <a:gd name="T2" fmla="*/ 2 w 13"/>
                <a:gd name="T3" fmla="*/ 6 h 46"/>
                <a:gd name="T4" fmla="*/ 3 w 13"/>
                <a:gd name="T5" fmla="*/ 7 h 46"/>
                <a:gd name="T6" fmla="*/ 0 w 13"/>
                <a:gd name="T7" fmla="*/ 40 h 46"/>
                <a:gd name="T8" fmla="*/ 6 w 13"/>
                <a:gd name="T9" fmla="*/ 46 h 46"/>
                <a:gd name="T10" fmla="*/ 13 w 13"/>
                <a:gd name="T11" fmla="*/ 41 h 46"/>
                <a:gd name="T12" fmla="*/ 10 w 13"/>
                <a:gd name="T13" fmla="*/ 7 h 46"/>
                <a:gd name="T14" fmla="*/ 11 w 13"/>
                <a:gd name="T15" fmla="*/ 6 h 46"/>
                <a:gd name="T16" fmla="*/ 9 w 13"/>
                <a:gd name="T17" fmla="*/ 1 h 46"/>
                <a:gd name="T18" fmla="*/ 3 w 1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6">
                  <a:moveTo>
                    <a:pt x="3" y="0"/>
                  </a:moveTo>
                  <a:cubicBezTo>
                    <a:pt x="3" y="0"/>
                    <a:pt x="2" y="3"/>
                    <a:pt x="2" y="6"/>
                  </a:cubicBezTo>
                  <a:cubicBezTo>
                    <a:pt x="2" y="6"/>
                    <a:pt x="2" y="7"/>
                    <a:pt x="3" y="7"/>
                  </a:cubicBezTo>
                  <a:cubicBezTo>
                    <a:pt x="0" y="40"/>
                    <a:pt x="0" y="40"/>
                    <a:pt x="0" y="40"/>
                  </a:cubicBezTo>
                  <a:cubicBezTo>
                    <a:pt x="6" y="46"/>
                    <a:pt x="6" y="46"/>
                    <a:pt x="6" y="46"/>
                  </a:cubicBezTo>
                  <a:cubicBezTo>
                    <a:pt x="13" y="41"/>
                    <a:pt x="13" y="41"/>
                    <a:pt x="13" y="41"/>
                  </a:cubicBezTo>
                  <a:cubicBezTo>
                    <a:pt x="10" y="7"/>
                    <a:pt x="10" y="7"/>
                    <a:pt x="10" y="7"/>
                  </a:cubicBezTo>
                  <a:cubicBezTo>
                    <a:pt x="11" y="7"/>
                    <a:pt x="11" y="6"/>
                    <a:pt x="11" y="6"/>
                  </a:cubicBezTo>
                  <a:cubicBezTo>
                    <a:pt x="11" y="6"/>
                    <a:pt x="11" y="4"/>
                    <a:pt x="9"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3"/>
            <p:cNvSpPr/>
            <p:nvPr/>
          </p:nvSpPr>
          <p:spPr bwMode="auto">
            <a:xfrm>
              <a:off x="4691063" y="3098800"/>
              <a:ext cx="71438" cy="44450"/>
            </a:xfrm>
            <a:custGeom>
              <a:avLst/>
              <a:gdLst>
                <a:gd name="T0" fmla="*/ 10 w 19"/>
                <a:gd name="T1" fmla="*/ 0 h 12"/>
                <a:gd name="T2" fmla="*/ 0 w 19"/>
                <a:gd name="T3" fmla="*/ 2 h 12"/>
                <a:gd name="T4" fmla="*/ 16 w 19"/>
                <a:gd name="T5" fmla="*/ 12 h 12"/>
                <a:gd name="T6" fmla="*/ 19 w 19"/>
                <a:gd name="T7" fmla="*/ 3 h 12"/>
                <a:gd name="T8" fmla="*/ 10 w 19"/>
                <a:gd name="T9" fmla="*/ 0 h 12"/>
                <a:gd name="T10" fmla="*/ 10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10" y="0"/>
                  </a:moveTo>
                  <a:cubicBezTo>
                    <a:pt x="6" y="0"/>
                    <a:pt x="0" y="2"/>
                    <a:pt x="0" y="2"/>
                  </a:cubicBezTo>
                  <a:cubicBezTo>
                    <a:pt x="16" y="12"/>
                    <a:pt x="16" y="12"/>
                    <a:pt x="16" y="12"/>
                  </a:cubicBezTo>
                  <a:cubicBezTo>
                    <a:pt x="15" y="6"/>
                    <a:pt x="19" y="3"/>
                    <a:pt x="19" y="3"/>
                  </a:cubicBezTo>
                  <a:cubicBezTo>
                    <a:pt x="13" y="2"/>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4"/>
            <p:cNvSpPr/>
            <p:nvPr/>
          </p:nvSpPr>
          <p:spPr bwMode="auto">
            <a:xfrm>
              <a:off x="4799013" y="3109913"/>
              <a:ext cx="71438" cy="41275"/>
            </a:xfrm>
            <a:custGeom>
              <a:avLst/>
              <a:gdLst>
                <a:gd name="T0" fmla="*/ 9 w 19"/>
                <a:gd name="T1" fmla="*/ 0 h 11"/>
                <a:gd name="T2" fmla="*/ 1 w 19"/>
                <a:gd name="T3" fmla="*/ 0 h 11"/>
                <a:gd name="T4" fmla="*/ 0 w 19"/>
                <a:gd name="T5" fmla="*/ 0 h 11"/>
                <a:gd name="T6" fmla="*/ 3 w 19"/>
                <a:gd name="T7" fmla="*/ 11 h 11"/>
                <a:gd name="T8" fmla="*/ 19 w 19"/>
                <a:gd name="T9" fmla="*/ 3 h 11"/>
                <a:gd name="T10" fmla="*/ 9 w 19"/>
                <a:gd name="T11" fmla="*/ 0 h 11"/>
              </a:gdLst>
              <a:ahLst/>
              <a:cxnLst>
                <a:cxn ang="0">
                  <a:pos x="T0" y="T1"/>
                </a:cxn>
                <a:cxn ang="0">
                  <a:pos x="T2" y="T3"/>
                </a:cxn>
                <a:cxn ang="0">
                  <a:pos x="T4" y="T5"/>
                </a:cxn>
                <a:cxn ang="0">
                  <a:pos x="T6" y="T7"/>
                </a:cxn>
                <a:cxn ang="0">
                  <a:pos x="T8" y="T9"/>
                </a:cxn>
                <a:cxn ang="0">
                  <a:pos x="T10" y="T11"/>
                </a:cxn>
              </a:cxnLst>
              <a:rect l="0" t="0" r="r" b="b"/>
              <a:pathLst>
                <a:path w="19" h="11">
                  <a:moveTo>
                    <a:pt x="9" y="0"/>
                  </a:moveTo>
                  <a:cubicBezTo>
                    <a:pt x="9" y="0"/>
                    <a:pt x="7" y="0"/>
                    <a:pt x="1" y="0"/>
                  </a:cubicBezTo>
                  <a:cubicBezTo>
                    <a:pt x="1" y="0"/>
                    <a:pt x="0" y="0"/>
                    <a:pt x="0" y="0"/>
                  </a:cubicBezTo>
                  <a:cubicBezTo>
                    <a:pt x="0" y="0"/>
                    <a:pt x="4" y="5"/>
                    <a:pt x="3" y="11"/>
                  </a:cubicBezTo>
                  <a:cubicBezTo>
                    <a:pt x="19" y="3"/>
                    <a:pt x="19" y="3"/>
                    <a:pt x="19" y="3"/>
                  </a:cubicBezTo>
                  <a:cubicBezTo>
                    <a:pt x="19" y="3"/>
                    <a:pt x="13"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5"/>
            <p:cNvSpPr/>
            <p:nvPr/>
          </p:nvSpPr>
          <p:spPr bwMode="auto">
            <a:xfrm>
              <a:off x="4498976" y="3106738"/>
              <a:ext cx="522288" cy="244475"/>
            </a:xfrm>
            <a:custGeom>
              <a:avLst/>
              <a:gdLst>
                <a:gd name="T0" fmla="*/ 49 w 139"/>
                <a:gd name="T1" fmla="*/ 0 h 65"/>
                <a:gd name="T2" fmla="*/ 49 w 139"/>
                <a:gd name="T3" fmla="*/ 0 h 65"/>
                <a:gd name="T4" fmla="*/ 40 w 139"/>
                <a:gd name="T5" fmla="*/ 27 h 65"/>
                <a:gd name="T6" fmla="*/ 49 w 139"/>
                <a:gd name="T7" fmla="*/ 27 h 65"/>
                <a:gd name="T8" fmla="*/ 48 w 139"/>
                <a:gd name="T9" fmla="*/ 39 h 65"/>
                <a:gd name="T10" fmla="*/ 70 w 139"/>
                <a:gd name="T11" fmla="*/ 50 h 65"/>
                <a:gd name="T12" fmla="*/ 44 w 139"/>
                <a:gd name="T13" fmla="*/ 42 h 65"/>
                <a:gd name="T14" fmla="*/ 47 w 139"/>
                <a:gd name="T15" fmla="*/ 30 h 65"/>
                <a:gd name="T16" fmla="*/ 38 w 139"/>
                <a:gd name="T17" fmla="*/ 30 h 65"/>
                <a:gd name="T18" fmla="*/ 49 w 139"/>
                <a:gd name="T19" fmla="*/ 0 h 65"/>
                <a:gd name="T20" fmla="*/ 0 w 139"/>
                <a:gd name="T21" fmla="*/ 58 h 65"/>
                <a:gd name="T22" fmla="*/ 32 w 139"/>
                <a:gd name="T23" fmla="*/ 60 h 65"/>
                <a:gd name="T24" fmla="*/ 111 w 139"/>
                <a:gd name="T25" fmla="*/ 65 h 65"/>
                <a:gd name="T26" fmla="*/ 139 w 139"/>
                <a:gd name="T27" fmla="*/ 34 h 65"/>
                <a:gd name="T28" fmla="*/ 100 w 139"/>
                <a:gd name="T29" fmla="*/ 4 h 65"/>
                <a:gd name="T30" fmla="*/ 100 w 139"/>
                <a:gd name="T31" fmla="*/ 4 h 65"/>
                <a:gd name="T32" fmla="*/ 100 w 139"/>
                <a:gd name="T33" fmla="*/ 4 h 65"/>
                <a:gd name="T34" fmla="*/ 100 w 139"/>
                <a:gd name="T35" fmla="*/ 4 h 65"/>
                <a:gd name="T36" fmla="*/ 111 w 139"/>
                <a:gd name="T37" fmla="*/ 35 h 65"/>
                <a:gd name="T38" fmla="*/ 103 w 139"/>
                <a:gd name="T39" fmla="*/ 34 h 65"/>
                <a:gd name="T40" fmla="*/ 105 w 139"/>
                <a:gd name="T41" fmla="*/ 46 h 65"/>
                <a:gd name="T42" fmla="*/ 80 w 139"/>
                <a:gd name="T43" fmla="*/ 51 h 65"/>
                <a:gd name="T44" fmla="*/ 101 w 139"/>
                <a:gd name="T45" fmla="*/ 43 h 65"/>
                <a:gd name="T46" fmla="*/ 100 w 139"/>
                <a:gd name="T47" fmla="*/ 31 h 65"/>
                <a:gd name="T48" fmla="*/ 109 w 139"/>
                <a:gd name="T49" fmla="*/ 32 h 65"/>
                <a:gd name="T50" fmla="*/ 100 w 139"/>
                <a:gd name="T51" fmla="*/ 4 h 65"/>
                <a:gd name="T52" fmla="*/ 76 w 139"/>
                <a:gd name="T53" fmla="*/ 50 h 65"/>
                <a:gd name="T54" fmla="*/ 49 w 139"/>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65">
                  <a:moveTo>
                    <a:pt x="49" y="0"/>
                  </a:moveTo>
                  <a:cubicBezTo>
                    <a:pt x="49" y="0"/>
                    <a:pt x="49" y="0"/>
                    <a:pt x="49" y="0"/>
                  </a:cubicBezTo>
                  <a:cubicBezTo>
                    <a:pt x="38" y="18"/>
                    <a:pt x="40" y="27"/>
                    <a:pt x="40" y="27"/>
                  </a:cubicBezTo>
                  <a:cubicBezTo>
                    <a:pt x="49" y="27"/>
                    <a:pt x="49" y="27"/>
                    <a:pt x="49" y="27"/>
                  </a:cubicBezTo>
                  <a:cubicBezTo>
                    <a:pt x="48" y="39"/>
                    <a:pt x="48" y="39"/>
                    <a:pt x="48" y="39"/>
                  </a:cubicBezTo>
                  <a:cubicBezTo>
                    <a:pt x="70" y="50"/>
                    <a:pt x="70" y="50"/>
                    <a:pt x="70" y="50"/>
                  </a:cubicBezTo>
                  <a:cubicBezTo>
                    <a:pt x="44" y="42"/>
                    <a:pt x="44" y="42"/>
                    <a:pt x="44" y="42"/>
                  </a:cubicBezTo>
                  <a:cubicBezTo>
                    <a:pt x="47" y="30"/>
                    <a:pt x="47" y="30"/>
                    <a:pt x="47" y="30"/>
                  </a:cubicBezTo>
                  <a:cubicBezTo>
                    <a:pt x="38" y="30"/>
                    <a:pt x="38" y="30"/>
                    <a:pt x="38" y="30"/>
                  </a:cubicBezTo>
                  <a:cubicBezTo>
                    <a:pt x="35" y="15"/>
                    <a:pt x="48" y="1"/>
                    <a:pt x="49" y="0"/>
                  </a:cubicBezTo>
                  <a:cubicBezTo>
                    <a:pt x="20" y="5"/>
                    <a:pt x="0" y="20"/>
                    <a:pt x="0" y="58"/>
                  </a:cubicBezTo>
                  <a:cubicBezTo>
                    <a:pt x="32" y="60"/>
                    <a:pt x="32" y="60"/>
                    <a:pt x="32" y="60"/>
                  </a:cubicBezTo>
                  <a:cubicBezTo>
                    <a:pt x="111" y="65"/>
                    <a:pt x="111" y="65"/>
                    <a:pt x="111" y="65"/>
                  </a:cubicBezTo>
                  <a:cubicBezTo>
                    <a:pt x="117" y="50"/>
                    <a:pt x="127" y="40"/>
                    <a:pt x="139" y="34"/>
                  </a:cubicBezTo>
                  <a:cubicBezTo>
                    <a:pt x="131" y="19"/>
                    <a:pt x="117" y="10"/>
                    <a:pt x="100" y="4"/>
                  </a:cubicBezTo>
                  <a:cubicBezTo>
                    <a:pt x="100" y="4"/>
                    <a:pt x="100" y="4"/>
                    <a:pt x="100" y="4"/>
                  </a:cubicBezTo>
                  <a:cubicBezTo>
                    <a:pt x="100" y="4"/>
                    <a:pt x="100" y="4"/>
                    <a:pt x="100" y="4"/>
                  </a:cubicBezTo>
                  <a:cubicBezTo>
                    <a:pt x="100" y="4"/>
                    <a:pt x="100" y="4"/>
                    <a:pt x="100" y="4"/>
                  </a:cubicBezTo>
                  <a:cubicBezTo>
                    <a:pt x="100" y="4"/>
                    <a:pt x="114" y="21"/>
                    <a:pt x="111" y="35"/>
                  </a:cubicBezTo>
                  <a:cubicBezTo>
                    <a:pt x="103" y="34"/>
                    <a:pt x="103" y="34"/>
                    <a:pt x="103" y="34"/>
                  </a:cubicBezTo>
                  <a:cubicBezTo>
                    <a:pt x="105" y="46"/>
                    <a:pt x="105" y="46"/>
                    <a:pt x="105" y="46"/>
                  </a:cubicBezTo>
                  <a:cubicBezTo>
                    <a:pt x="80" y="51"/>
                    <a:pt x="80" y="51"/>
                    <a:pt x="80" y="51"/>
                  </a:cubicBezTo>
                  <a:cubicBezTo>
                    <a:pt x="101" y="43"/>
                    <a:pt x="101" y="43"/>
                    <a:pt x="101" y="43"/>
                  </a:cubicBezTo>
                  <a:cubicBezTo>
                    <a:pt x="100" y="31"/>
                    <a:pt x="100" y="31"/>
                    <a:pt x="100" y="31"/>
                  </a:cubicBezTo>
                  <a:cubicBezTo>
                    <a:pt x="109" y="32"/>
                    <a:pt x="109" y="32"/>
                    <a:pt x="109" y="32"/>
                  </a:cubicBezTo>
                  <a:cubicBezTo>
                    <a:pt x="109" y="32"/>
                    <a:pt x="111" y="24"/>
                    <a:pt x="100" y="4"/>
                  </a:cubicBezTo>
                  <a:cubicBezTo>
                    <a:pt x="101" y="8"/>
                    <a:pt x="100" y="38"/>
                    <a:pt x="76" y="50"/>
                  </a:cubicBezTo>
                  <a:cubicBezTo>
                    <a:pt x="76" y="50"/>
                    <a:pt x="44" y="3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6"/>
            <p:cNvSpPr>
              <a:spLocks noEditPoints="1"/>
            </p:cNvSpPr>
            <p:nvPr/>
          </p:nvSpPr>
          <p:spPr bwMode="auto">
            <a:xfrm>
              <a:off x="4625976" y="2843213"/>
              <a:ext cx="301625" cy="250825"/>
            </a:xfrm>
            <a:custGeom>
              <a:avLst/>
              <a:gdLst>
                <a:gd name="T0" fmla="*/ 43 w 80"/>
                <a:gd name="T1" fmla="*/ 59 h 67"/>
                <a:gd name="T2" fmla="*/ 40 w 80"/>
                <a:gd name="T3" fmla="*/ 59 h 67"/>
                <a:gd name="T4" fmla="*/ 16 w 80"/>
                <a:gd name="T5" fmla="*/ 40 h 67"/>
                <a:gd name="T6" fmla="*/ 65 w 80"/>
                <a:gd name="T7" fmla="*/ 45 h 67"/>
                <a:gd name="T8" fmla="*/ 43 w 80"/>
                <a:gd name="T9" fmla="*/ 59 h 67"/>
                <a:gd name="T10" fmla="*/ 50 w 80"/>
                <a:gd name="T11" fmla="*/ 34 h 67"/>
                <a:gd name="T12" fmla="*/ 49 w 80"/>
                <a:gd name="T13" fmla="*/ 34 h 67"/>
                <a:gd name="T14" fmla="*/ 43 w 80"/>
                <a:gd name="T15" fmla="*/ 29 h 67"/>
                <a:gd name="T16" fmla="*/ 49 w 80"/>
                <a:gd name="T17" fmla="*/ 24 h 67"/>
                <a:gd name="T18" fmla="*/ 49 w 80"/>
                <a:gd name="T19" fmla="*/ 24 h 67"/>
                <a:gd name="T20" fmla="*/ 55 w 80"/>
                <a:gd name="T21" fmla="*/ 30 h 67"/>
                <a:gd name="T22" fmla="*/ 50 w 80"/>
                <a:gd name="T23" fmla="*/ 34 h 67"/>
                <a:gd name="T24" fmla="*/ 32 w 80"/>
                <a:gd name="T25" fmla="*/ 33 h 67"/>
                <a:gd name="T26" fmla="*/ 32 w 80"/>
                <a:gd name="T27" fmla="*/ 33 h 67"/>
                <a:gd name="T28" fmla="*/ 25 w 80"/>
                <a:gd name="T29" fmla="*/ 27 h 67"/>
                <a:gd name="T30" fmla="*/ 31 w 80"/>
                <a:gd name="T31" fmla="*/ 22 h 67"/>
                <a:gd name="T32" fmla="*/ 32 w 80"/>
                <a:gd name="T33" fmla="*/ 22 h 67"/>
                <a:gd name="T34" fmla="*/ 38 w 80"/>
                <a:gd name="T35" fmla="*/ 28 h 67"/>
                <a:gd name="T36" fmla="*/ 32 w 80"/>
                <a:gd name="T37" fmla="*/ 33 h 67"/>
                <a:gd name="T38" fmla="*/ 35 w 80"/>
                <a:gd name="T39" fmla="*/ 0 h 67"/>
                <a:gd name="T40" fmla="*/ 0 w 80"/>
                <a:gd name="T41" fmla="*/ 30 h 67"/>
                <a:gd name="T42" fmla="*/ 41 w 80"/>
                <a:gd name="T43" fmla="*/ 67 h 67"/>
                <a:gd name="T44" fmla="*/ 45 w 80"/>
                <a:gd name="T45" fmla="*/ 67 h 67"/>
                <a:gd name="T46" fmla="*/ 80 w 80"/>
                <a:gd name="T47" fmla="*/ 37 h 67"/>
                <a:gd name="T48" fmla="*/ 40 w 80"/>
                <a:gd name="T49" fmla="*/ 0 h 67"/>
                <a:gd name="T50" fmla="*/ 35 w 80"/>
                <a:gd name="T5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67">
                  <a:moveTo>
                    <a:pt x="43" y="59"/>
                  </a:moveTo>
                  <a:cubicBezTo>
                    <a:pt x="42" y="59"/>
                    <a:pt x="41" y="59"/>
                    <a:pt x="40" y="59"/>
                  </a:cubicBezTo>
                  <a:cubicBezTo>
                    <a:pt x="29" y="58"/>
                    <a:pt x="18" y="50"/>
                    <a:pt x="16" y="40"/>
                  </a:cubicBezTo>
                  <a:cubicBezTo>
                    <a:pt x="65" y="45"/>
                    <a:pt x="65" y="45"/>
                    <a:pt x="65" y="45"/>
                  </a:cubicBezTo>
                  <a:cubicBezTo>
                    <a:pt x="62" y="53"/>
                    <a:pt x="54" y="59"/>
                    <a:pt x="43" y="59"/>
                  </a:cubicBezTo>
                  <a:moveTo>
                    <a:pt x="50" y="34"/>
                  </a:moveTo>
                  <a:cubicBezTo>
                    <a:pt x="50" y="34"/>
                    <a:pt x="50" y="34"/>
                    <a:pt x="49" y="34"/>
                  </a:cubicBezTo>
                  <a:cubicBezTo>
                    <a:pt x="46" y="34"/>
                    <a:pt x="43" y="31"/>
                    <a:pt x="43" y="29"/>
                  </a:cubicBezTo>
                  <a:cubicBezTo>
                    <a:pt x="43" y="26"/>
                    <a:pt x="46" y="24"/>
                    <a:pt x="49" y="24"/>
                  </a:cubicBezTo>
                  <a:cubicBezTo>
                    <a:pt x="49" y="24"/>
                    <a:pt x="49" y="24"/>
                    <a:pt x="49" y="24"/>
                  </a:cubicBezTo>
                  <a:cubicBezTo>
                    <a:pt x="53" y="24"/>
                    <a:pt x="55" y="27"/>
                    <a:pt x="55" y="30"/>
                  </a:cubicBezTo>
                  <a:cubicBezTo>
                    <a:pt x="55" y="32"/>
                    <a:pt x="53" y="34"/>
                    <a:pt x="50" y="34"/>
                  </a:cubicBezTo>
                  <a:moveTo>
                    <a:pt x="32" y="33"/>
                  </a:moveTo>
                  <a:cubicBezTo>
                    <a:pt x="32" y="33"/>
                    <a:pt x="32" y="33"/>
                    <a:pt x="32" y="33"/>
                  </a:cubicBezTo>
                  <a:cubicBezTo>
                    <a:pt x="28" y="32"/>
                    <a:pt x="25" y="30"/>
                    <a:pt x="25" y="27"/>
                  </a:cubicBezTo>
                  <a:cubicBezTo>
                    <a:pt x="25" y="24"/>
                    <a:pt x="28" y="22"/>
                    <a:pt x="31" y="22"/>
                  </a:cubicBezTo>
                  <a:cubicBezTo>
                    <a:pt x="31" y="22"/>
                    <a:pt x="31" y="22"/>
                    <a:pt x="32" y="22"/>
                  </a:cubicBezTo>
                  <a:cubicBezTo>
                    <a:pt x="35" y="23"/>
                    <a:pt x="38" y="25"/>
                    <a:pt x="38" y="28"/>
                  </a:cubicBezTo>
                  <a:cubicBezTo>
                    <a:pt x="38" y="31"/>
                    <a:pt x="35" y="33"/>
                    <a:pt x="32" y="33"/>
                  </a:cubicBezTo>
                  <a:moveTo>
                    <a:pt x="35" y="0"/>
                  </a:moveTo>
                  <a:cubicBezTo>
                    <a:pt x="15" y="0"/>
                    <a:pt x="0" y="12"/>
                    <a:pt x="0" y="30"/>
                  </a:cubicBezTo>
                  <a:cubicBezTo>
                    <a:pt x="0" y="48"/>
                    <a:pt x="19" y="65"/>
                    <a:pt x="41" y="67"/>
                  </a:cubicBezTo>
                  <a:cubicBezTo>
                    <a:pt x="42" y="67"/>
                    <a:pt x="43" y="67"/>
                    <a:pt x="45" y="67"/>
                  </a:cubicBezTo>
                  <a:cubicBezTo>
                    <a:pt x="64" y="67"/>
                    <a:pt x="80" y="54"/>
                    <a:pt x="80" y="37"/>
                  </a:cubicBezTo>
                  <a:cubicBezTo>
                    <a:pt x="79" y="19"/>
                    <a:pt x="62" y="2"/>
                    <a:pt x="40" y="0"/>
                  </a:cubicBezTo>
                  <a:cubicBezTo>
                    <a:pt x="38" y="0"/>
                    <a:pt x="37" y="0"/>
                    <a:pt x="3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7"/>
            <p:cNvSpPr/>
            <p:nvPr/>
          </p:nvSpPr>
          <p:spPr bwMode="auto">
            <a:xfrm>
              <a:off x="5856288" y="3208338"/>
              <a:ext cx="44450" cy="153988"/>
            </a:xfrm>
            <a:custGeom>
              <a:avLst/>
              <a:gdLst>
                <a:gd name="T0" fmla="*/ 4 w 12"/>
                <a:gd name="T1" fmla="*/ 0 h 41"/>
                <a:gd name="T2" fmla="*/ 2 w 12"/>
                <a:gd name="T3" fmla="*/ 5 h 41"/>
                <a:gd name="T4" fmla="*/ 3 w 12"/>
                <a:gd name="T5" fmla="*/ 6 h 41"/>
                <a:gd name="T6" fmla="*/ 0 w 12"/>
                <a:gd name="T7" fmla="*/ 35 h 41"/>
                <a:gd name="T8" fmla="*/ 6 w 12"/>
                <a:gd name="T9" fmla="*/ 41 h 41"/>
                <a:gd name="T10" fmla="*/ 12 w 12"/>
                <a:gd name="T11" fmla="*/ 36 h 41"/>
                <a:gd name="T12" fmla="*/ 9 w 12"/>
                <a:gd name="T13" fmla="*/ 6 h 41"/>
                <a:gd name="T14" fmla="*/ 10 w 12"/>
                <a:gd name="T15" fmla="*/ 5 h 41"/>
                <a:gd name="T16" fmla="*/ 8 w 12"/>
                <a:gd name="T17" fmla="*/ 0 h 41"/>
                <a:gd name="T18" fmla="*/ 4 w 12"/>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1">
                  <a:moveTo>
                    <a:pt x="4" y="0"/>
                  </a:moveTo>
                  <a:cubicBezTo>
                    <a:pt x="2" y="2"/>
                    <a:pt x="2" y="5"/>
                    <a:pt x="2" y="5"/>
                  </a:cubicBezTo>
                  <a:cubicBezTo>
                    <a:pt x="2" y="5"/>
                    <a:pt x="3" y="5"/>
                    <a:pt x="3" y="6"/>
                  </a:cubicBezTo>
                  <a:cubicBezTo>
                    <a:pt x="0" y="35"/>
                    <a:pt x="0" y="35"/>
                    <a:pt x="0" y="35"/>
                  </a:cubicBezTo>
                  <a:cubicBezTo>
                    <a:pt x="6" y="41"/>
                    <a:pt x="6" y="41"/>
                    <a:pt x="6" y="41"/>
                  </a:cubicBezTo>
                  <a:cubicBezTo>
                    <a:pt x="12" y="36"/>
                    <a:pt x="12" y="36"/>
                    <a:pt x="12" y="36"/>
                  </a:cubicBezTo>
                  <a:cubicBezTo>
                    <a:pt x="9" y="6"/>
                    <a:pt x="9" y="6"/>
                    <a:pt x="9" y="6"/>
                  </a:cubicBezTo>
                  <a:cubicBezTo>
                    <a:pt x="10" y="6"/>
                    <a:pt x="10" y="5"/>
                    <a:pt x="10" y="5"/>
                  </a:cubicBezTo>
                  <a:cubicBezTo>
                    <a:pt x="10" y="2"/>
                    <a:pt x="8" y="0"/>
                    <a:pt x="8"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8"/>
            <p:cNvSpPr/>
            <p:nvPr/>
          </p:nvSpPr>
          <p:spPr bwMode="auto">
            <a:xfrm>
              <a:off x="5892801" y="3203575"/>
              <a:ext cx="60325" cy="38100"/>
            </a:xfrm>
            <a:custGeom>
              <a:avLst/>
              <a:gdLst>
                <a:gd name="T0" fmla="*/ 8 w 16"/>
                <a:gd name="T1" fmla="*/ 0 h 10"/>
                <a:gd name="T2" fmla="*/ 1 w 16"/>
                <a:gd name="T3" fmla="*/ 1 h 10"/>
                <a:gd name="T4" fmla="*/ 0 w 16"/>
                <a:gd name="T5" fmla="*/ 1 h 10"/>
                <a:gd name="T6" fmla="*/ 3 w 16"/>
                <a:gd name="T7" fmla="*/ 10 h 10"/>
                <a:gd name="T8" fmla="*/ 16 w 16"/>
                <a:gd name="T9" fmla="*/ 3 h 10"/>
                <a:gd name="T10" fmla="*/ 8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8" y="0"/>
                  </a:moveTo>
                  <a:cubicBezTo>
                    <a:pt x="8" y="0"/>
                    <a:pt x="6" y="1"/>
                    <a:pt x="1" y="1"/>
                  </a:cubicBezTo>
                  <a:cubicBezTo>
                    <a:pt x="1" y="1"/>
                    <a:pt x="1" y="1"/>
                    <a:pt x="0" y="1"/>
                  </a:cubicBezTo>
                  <a:cubicBezTo>
                    <a:pt x="0" y="1"/>
                    <a:pt x="4" y="5"/>
                    <a:pt x="3" y="10"/>
                  </a:cubicBezTo>
                  <a:cubicBezTo>
                    <a:pt x="16" y="3"/>
                    <a:pt x="16" y="3"/>
                    <a:pt x="16" y="3"/>
                  </a:cubicBezTo>
                  <a:cubicBezTo>
                    <a:pt x="16" y="3"/>
                    <a:pt x="11"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9"/>
            <p:cNvSpPr/>
            <p:nvPr/>
          </p:nvSpPr>
          <p:spPr bwMode="auto">
            <a:xfrm>
              <a:off x="5807076" y="3195638"/>
              <a:ext cx="60325" cy="41275"/>
            </a:xfrm>
            <a:custGeom>
              <a:avLst/>
              <a:gdLst>
                <a:gd name="T0" fmla="*/ 8 w 16"/>
                <a:gd name="T1" fmla="*/ 0 h 11"/>
                <a:gd name="T2" fmla="*/ 0 w 16"/>
                <a:gd name="T3" fmla="*/ 1 h 11"/>
                <a:gd name="T4" fmla="*/ 13 w 16"/>
                <a:gd name="T5" fmla="*/ 11 h 11"/>
                <a:gd name="T6" fmla="*/ 16 w 16"/>
                <a:gd name="T7" fmla="*/ 2 h 11"/>
                <a:gd name="T8" fmla="*/ 8 w 16"/>
                <a:gd name="T9" fmla="*/ 0 h 11"/>
                <a:gd name="T10" fmla="*/ 8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8" y="0"/>
                  </a:moveTo>
                  <a:cubicBezTo>
                    <a:pt x="4" y="0"/>
                    <a:pt x="0" y="1"/>
                    <a:pt x="0" y="1"/>
                  </a:cubicBezTo>
                  <a:cubicBezTo>
                    <a:pt x="13" y="11"/>
                    <a:pt x="13" y="11"/>
                    <a:pt x="13" y="11"/>
                  </a:cubicBezTo>
                  <a:cubicBezTo>
                    <a:pt x="12" y="5"/>
                    <a:pt x="16" y="2"/>
                    <a:pt x="16" y="2"/>
                  </a:cubicBezTo>
                  <a:cubicBezTo>
                    <a:pt x="10" y="1"/>
                    <a:pt x="8"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0"/>
            <p:cNvSpPr>
              <a:spLocks noEditPoints="1"/>
            </p:cNvSpPr>
            <p:nvPr/>
          </p:nvSpPr>
          <p:spPr bwMode="auto">
            <a:xfrm>
              <a:off x="5672138" y="3203575"/>
              <a:ext cx="431800" cy="230188"/>
            </a:xfrm>
            <a:custGeom>
              <a:avLst/>
              <a:gdLst>
                <a:gd name="T0" fmla="*/ 34 w 115"/>
                <a:gd name="T1" fmla="*/ 0 h 61"/>
                <a:gd name="T2" fmla="*/ 34 w 115"/>
                <a:gd name="T3" fmla="*/ 0 h 61"/>
                <a:gd name="T4" fmla="*/ 34 w 115"/>
                <a:gd name="T5" fmla="*/ 0 h 61"/>
                <a:gd name="T6" fmla="*/ 34 w 115"/>
                <a:gd name="T7" fmla="*/ 0 h 61"/>
                <a:gd name="T8" fmla="*/ 34 w 115"/>
                <a:gd name="T9" fmla="*/ 0 h 61"/>
                <a:gd name="T10" fmla="*/ 0 w 115"/>
                <a:gd name="T11" fmla="*/ 21 h 61"/>
                <a:gd name="T12" fmla="*/ 25 w 115"/>
                <a:gd name="T13" fmla="*/ 54 h 61"/>
                <a:gd name="T14" fmla="*/ 90 w 115"/>
                <a:gd name="T15" fmla="*/ 59 h 61"/>
                <a:gd name="T16" fmla="*/ 115 w 115"/>
                <a:gd name="T17" fmla="*/ 61 h 61"/>
                <a:gd name="T18" fmla="*/ 77 w 115"/>
                <a:gd name="T19" fmla="*/ 4 h 61"/>
                <a:gd name="T20" fmla="*/ 85 w 115"/>
                <a:gd name="T21" fmla="*/ 32 h 61"/>
                <a:gd name="T22" fmla="*/ 78 w 115"/>
                <a:gd name="T23" fmla="*/ 31 h 61"/>
                <a:gd name="T24" fmla="*/ 80 w 115"/>
                <a:gd name="T25" fmla="*/ 41 h 61"/>
                <a:gd name="T26" fmla="*/ 60 w 115"/>
                <a:gd name="T27" fmla="*/ 46 h 61"/>
                <a:gd name="T28" fmla="*/ 77 w 115"/>
                <a:gd name="T29" fmla="*/ 38 h 61"/>
                <a:gd name="T30" fmla="*/ 76 w 115"/>
                <a:gd name="T31" fmla="*/ 28 h 61"/>
                <a:gd name="T32" fmla="*/ 84 w 115"/>
                <a:gd name="T33" fmla="*/ 29 h 61"/>
                <a:gd name="T34" fmla="*/ 77 w 115"/>
                <a:gd name="T35" fmla="*/ 4 h 61"/>
                <a:gd name="T36" fmla="*/ 77 w 115"/>
                <a:gd name="T37" fmla="*/ 4 h 61"/>
                <a:gd name="T38" fmla="*/ 55 w 115"/>
                <a:gd name="T39" fmla="*/ 45 h 61"/>
                <a:gd name="T40" fmla="*/ 34 w 115"/>
                <a:gd name="T41" fmla="*/ 0 h 61"/>
                <a:gd name="T42" fmla="*/ 27 w 115"/>
                <a:gd name="T43" fmla="*/ 24 h 61"/>
                <a:gd name="T44" fmla="*/ 34 w 115"/>
                <a:gd name="T45" fmla="*/ 24 h 61"/>
                <a:gd name="T46" fmla="*/ 34 w 115"/>
                <a:gd name="T47" fmla="*/ 35 h 61"/>
                <a:gd name="T48" fmla="*/ 51 w 115"/>
                <a:gd name="T49" fmla="*/ 45 h 61"/>
                <a:gd name="T50" fmla="*/ 30 w 115"/>
                <a:gd name="T51" fmla="*/ 37 h 61"/>
                <a:gd name="T52" fmla="*/ 32 w 115"/>
                <a:gd name="T53" fmla="*/ 27 h 61"/>
                <a:gd name="T54" fmla="*/ 25 w 115"/>
                <a:gd name="T55" fmla="*/ 27 h 61"/>
                <a:gd name="T56" fmla="*/ 34 w 115"/>
                <a:gd name="T57" fmla="*/ 0 h 61"/>
                <a:gd name="T58" fmla="*/ 34 w 115"/>
                <a:gd name="T59" fmla="*/ 0 h 61"/>
                <a:gd name="T60" fmla="*/ 34 w 115"/>
                <a:gd name="T6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61">
                  <a:moveTo>
                    <a:pt x="34" y="0"/>
                  </a:moveTo>
                  <a:cubicBezTo>
                    <a:pt x="34" y="0"/>
                    <a:pt x="34" y="0"/>
                    <a:pt x="34" y="0"/>
                  </a:cubicBezTo>
                  <a:cubicBezTo>
                    <a:pt x="34" y="0"/>
                    <a:pt x="34" y="0"/>
                    <a:pt x="34" y="0"/>
                  </a:cubicBezTo>
                  <a:cubicBezTo>
                    <a:pt x="34" y="0"/>
                    <a:pt x="34" y="0"/>
                    <a:pt x="34" y="0"/>
                  </a:cubicBezTo>
                  <a:moveTo>
                    <a:pt x="34" y="0"/>
                  </a:moveTo>
                  <a:cubicBezTo>
                    <a:pt x="20" y="2"/>
                    <a:pt x="7" y="8"/>
                    <a:pt x="0" y="21"/>
                  </a:cubicBezTo>
                  <a:cubicBezTo>
                    <a:pt x="11" y="29"/>
                    <a:pt x="20" y="40"/>
                    <a:pt x="25" y="54"/>
                  </a:cubicBezTo>
                  <a:cubicBezTo>
                    <a:pt x="90" y="59"/>
                    <a:pt x="90" y="59"/>
                    <a:pt x="90" y="59"/>
                  </a:cubicBezTo>
                  <a:cubicBezTo>
                    <a:pt x="115" y="61"/>
                    <a:pt x="115" y="61"/>
                    <a:pt x="115" y="61"/>
                  </a:cubicBezTo>
                  <a:cubicBezTo>
                    <a:pt x="115" y="28"/>
                    <a:pt x="99" y="12"/>
                    <a:pt x="77" y="4"/>
                  </a:cubicBezTo>
                  <a:cubicBezTo>
                    <a:pt x="78" y="5"/>
                    <a:pt x="88" y="19"/>
                    <a:pt x="85" y="32"/>
                  </a:cubicBezTo>
                  <a:cubicBezTo>
                    <a:pt x="78" y="31"/>
                    <a:pt x="78" y="31"/>
                    <a:pt x="78" y="31"/>
                  </a:cubicBezTo>
                  <a:cubicBezTo>
                    <a:pt x="80" y="41"/>
                    <a:pt x="80" y="41"/>
                    <a:pt x="80" y="41"/>
                  </a:cubicBezTo>
                  <a:cubicBezTo>
                    <a:pt x="60" y="46"/>
                    <a:pt x="60" y="46"/>
                    <a:pt x="60" y="46"/>
                  </a:cubicBezTo>
                  <a:cubicBezTo>
                    <a:pt x="77" y="38"/>
                    <a:pt x="77" y="38"/>
                    <a:pt x="77" y="38"/>
                  </a:cubicBezTo>
                  <a:cubicBezTo>
                    <a:pt x="76" y="28"/>
                    <a:pt x="76" y="28"/>
                    <a:pt x="76" y="28"/>
                  </a:cubicBezTo>
                  <a:cubicBezTo>
                    <a:pt x="84" y="29"/>
                    <a:pt x="84" y="29"/>
                    <a:pt x="84" y="29"/>
                  </a:cubicBezTo>
                  <a:cubicBezTo>
                    <a:pt x="84" y="29"/>
                    <a:pt x="86" y="21"/>
                    <a:pt x="77" y="4"/>
                  </a:cubicBezTo>
                  <a:cubicBezTo>
                    <a:pt x="77" y="4"/>
                    <a:pt x="77" y="4"/>
                    <a:pt x="77" y="4"/>
                  </a:cubicBezTo>
                  <a:cubicBezTo>
                    <a:pt x="80" y="31"/>
                    <a:pt x="55" y="45"/>
                    <a:pt x="55" y="45"/>
                  </a:cubicBezTo>
                  <a:cubicBezTo>
                    <a:pt x="35" y="31"/>
                    <a:pt x="34" y="3"/>
                    <a:pt x="34" y="0"/>
                  </a:cubicBezTo>
                  <a:cubicBezTo>
                    <a:pt x="25" y="16"/>
                    <a:pt x="27" y="24"/>
                    <a:pt x="27" y="24"/>
                  </a:cubicBezTo>
                  <a:cubicBezTo>
                    <a:pt x="34" y="24"/>
                    <a:pt x="34" y="24"/>
                    <a:pt x="34" y="24"/>
                  </a:cubicBezTo>
                  <a:cubicBezTo>
                    <a:pt x="34" y="35"/>
                    <a:pt x="34" y="35"/>
                    <a:pt x="34" y="35"/>
                  </a:cubicBezTo>
                  <a:cubicBezTo>
                    <a:pt x="51" y="45"/>
                    <a:pt x="51" y="45"/>
                    <a:pt x="51" y="45"/>
                  </a:cubicBezTo>
                  <a:cubicBezTo>
                    <a:pt x="30" y="37"/>
                    <a:pt x="30" y="37"/>
                    <a:pt x="30" y="37"/>
                  </a:cubicBezTo>
                  <a:cubicBezTo>
                    <a:pt x="32" y="27"/>
                    <a:pt x="32" y="27"/>
                    <a:pt x="32" y="27"/>
                  </a:cubicBezTo>
                  <a:cubicBezTo>
                    <a:pt x="25" y="27"/>
                    <a:pt x="25" y="27"/>
                    <a:pt x="25" y="27"/>
                  </a:cubicBezTo>
                  <a:cubicBezTo>
                    <a:pt x="23" y="13"/>
                    <a:pt x="34" y="0"/>
                    <a:pt x="34" y="0"/>
                  </a:cubicBezTo>
                  <a:cubicBezTo>
                    <a:pt x="34" y="0"/>
                    <a:pt x="34" y="0"/>
                    <a:pt x="34"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1"/>
            <p:cNvSpPr>
              <a:spLocks noEditPoints="1"/>
            </p:cNvSpPr>
            <p:nvPr/>
          </p:nvSpPr>
          <p:spPr bwMode="auto">
            <a:xfrm>
              <a:off x="5757863" y="2963863"/>
              <a:ext cx="244475" cy="228600"/>
            </a:xfrm>
            <a:custGeom>
              <a:avLst/>
              <a:gdLst>
                <a:gd name="T0" fmla="*/ 35 w 65"/>
                <a:gd name="T1" fmla="*/ 53 h 61"/>
                <a:gd name="T2" fmla="*/ 33 w 65"/>
                <a:gd name="T3" fmla="*/ 53 h 61"/>
                <a:gd name="T4" fmla="*/ 12 w 65"/>
                <a:gd name="T5" fmla="*/ 37 h 61"/>
                <a:gd name="T6" fmla="*/ 53 w 65"/>
                <a:gd name="T7" fmla="*/ 40 h 61"/>
                <a:gd name="T8" fmla="*/ 35 w 65"/>
                <a:gd name="T9" fmla="*/ 53 h 61"/>
                <a:gd name="T10" fmla="*/ 41 w 65"/>
                <a:gd name="T11" fmla="*/ 31 h 61"/>
                <a:gd name="T12" fmla="*/ 40 w 65"/>
                <a:gd name="T13" fmla="*/ 31 h 61"/>
                <a:gd name="T14" fmla="*/ 35 w 65"/>
                <a:gd name="T15" fmla="*/ 26 h 61"/>
                <a:gd name="T16" fmla="*/ 40 w 65"/>
                <a:gd name="T17" fmla="*/ 22 h 61"/>
                <a:gd name="T18" fmla="*/ 40 w 65"/>
                <a:gd name="T19" fmla="*/ 22 h 61"/>
                <a:gd name="T20" fmla="*/ 45 w 65"/>
                <a:gd name="T21" fmla="*/ 27 h 61"/>
                <a:gd name="T22" fmla="*/ 41 w 65"/>
                <a:gd name="T23" fmla="*/ 31 h 61"/>
                <a:gd name="T24" fmla="*/ 26 w 65"/>
                <a:gd name="T25" fmla="*/ 30 h 61"/>
                <a:gd name="T26" fmla="*/ 25 w 65"/>
                <a:gd name="T27" fmla="*/ 30 h 61"/>
                <a:gd name="T28" fmla="*/ 20 w 65"/>
                <a:gd name="T29" fmla="*/ 24 h 61"/>
                <a:gd name="T30" fmla="*/ 25 w 65"/>
                <a:gd name="T31" fmla="*/ 20 h 61"/>
                <a:gd name="T32" fmla="*/ 25 w 65"/>
                <a:gd name="T33" fmla="*/ 20 h 61"/>
                <a:gd name="T34" fmla="*/ 31 w 65"/>
                <a:gd name="T35" fmla="*/ 25 h 61"/>
                <a:gd name="T36" fmla="*/ 26 w 65"/>
                <a:gd name="T37" fmla="*/ 30 h 61"/>
                <a:gd name="T38" fmla="*/ 29 w 65"/>
                <a:gd name="T39" fmla="*/ 0 h 61"/>
                <a:gd name="T40" fmla="*/ 0 w 65"/>
                <a:gd name="T41" fmla="*/ 27 h 61"/>
                <a:gd name="T42" fmla="*/ 33 w 65"/>
                <a:gd name="T43" fmla="*/ 61 h 61"/>
                <a:gd name="T44" fmla="*/ 36 w 65"/>
                <a:gd name="T45" fmla="*/ 61 h 61"/>
                <a:gd name="T46" fmla="*/ 65 w 65"/>
                <a:gd name="T47" fmla="*/ 34 h 61"/>
                <a:gd name="T48" fmla="*/ 33 w 65"/>
                <a:gd name="T49" fmla="*/ 0 h 61"/>
                <a:gd name="T50" fmla="*/ 29 w 65"/>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1">
                  <a:moveTo>
                    <a:pt x="35" y="53"/>
                  </a:moveTo>
                  <a:cubicBezTo>
                    <a:pt x="34" y="53"/>
                    <a:pt x="34" y="53"/>
                    <a:pt x="33" y="53"/>
                  </a:cubicBezTo>
                  <a:cubicBezTo>
                    <a:pt x="23" y="52"/>
                    <a:pt x="15" y="45"/>
                    <a:pt x="12" y="37"/>
                  </a:cubicBezTo>
                  <a:cubicBezTo>
                    <a:pt x="53" y="40"/>
                    <a:pt x="53" y="40"/>
                    <a:pt x="53" y="40"/>
                  </a:cubicBezTo>
                  <a:cubicBezTo>
                    <a:pt x="51" y="48"/>
                    <a:pt x="44" y="53"/>
                    <a:pt x="35" y="53"/>
                  </a:cubicBezTo>
                  <a:moveTo>
                    <a:pt x="41" y="31"/>
                  </a:moveTo>
                  <a:cubicBezTo>
                    <a:pt x="41" y="31"/>
                    <a:pt x="40" y="31"/>
                    <a:pt x="40" y="31"/>
                  </a:cubicBezTo>
                  <a:cubicBezTo>
                    <a:pt x="37" y="31"/>
                    <a:pt x="35" y="29"/>
                    <a:pt x="35" y="26"/>
                  </a:cubicBezTo>
                  <a:cubicBezTo>
                    <a:pt x="35" y="24"/>
                    <a:pt x="37" y="22"/>
                    <a:pt x="40" y="22"/>
                  </a:cubicBezTo>
                  <a:cubicBezTo>
                    <a:pt x="40" y="22"/>
                    <a:pt x="40" y="22"/>
                    <a:pt x="40" y="22"/>
                  </a:cubicBezTo>
                  <a:cubicBezTo>
                    <a:pt x="43" y="22"/>
                    <a:pt x="45" y="24"/>
                    <a:pt x="45" y="27"/>
                  </a:cubicBezTo>
                  <a:cubicBezTo>
                    <a:pt x="45" y="29"/>
                    <a:pt x="43" y="31"/>
                    <a:pt x="41" y="31"/>
                  </a:cubicBezTo>
                  <a:moveTo>
                    <a:pt x="26" y="30"/>
                  </a:moveTo>
                  <a:cubicBezTo>
                    <a:pt x="26" y="30"/>
                    <a:pt x="26" y="30"/>
                    <a:pt x="25" y="30"/>
                  </a:cubicBezTo>
                  <a:cubicBezTo>
                    <a:pt x="23" y="29"/>
                    <a:pt x="20" y="27"/>
                    <a:pt x="20" y="24"/>
                  </a:cubicBezTo>
                  <a:cubicBezTo>
                    <a:pt x="20" y="22"/>
                    <a:pt x="22" y="20"/>
                    <a:pt x="25" y="20"/>
                  </a:cubicBezTo>
                  <a:cubicBezTo>
                    <a:pt x="25" y="20"/>
                    <a:pt x="25" y="20"/>
                    <a:pt x="25" y="20"/>
                  </a:cubicBezTo>
                  <a:cubicBezTo>
                    <a:pt x="28" y="21"/>
                    <a:pt x="31" y="23"/>
                    <a:pt x="31" y="25"/>
                  </a:cubicBezTo>
                  <a:cubicBezTo>
                    <a:pt x="31" y="28"/>
                    <a:pt x="29" y="30"/>
                    <a:pt x="26" y="30"/>
                  </a:cubicBezTo>
                  <a:moveTo>
                    <a:pt x="29" y="0"/>
                  </a:moveTo>
                  <a:cubicBezTo>
                    <a:pt x="13" y="0"/>
                    <a:pt x="0" y="11"/>
                    <a:pt x="0" y="27"/>
                  </a:cubicBezTo>
                  <a:cubicBezTo>
                    <a:pt x="0" y="44"/>
                    <a:pt x="14" y="59"/>
                    <a:pt x="33" y="61"/>
                  </a:cubicBezTo>
                  <a:cubicBezTo>
                    <a:pt x="34" y="61"/>
                    <a:pt x="35" y="61"/>
                    <a:pt x="36" y="61"/>
                  </a:cubicBezTo>
                  <a:cubicBezTo>
                    <a:pt x="52" y="61"/>
                    <a:pt x="65" y="49"/>
                    <a:pt x="65" y="34"/>
                  </a:cubicBezTo>
                  <a:cubicBezTo>
                    <a:pt x="65" y="17"/>
                    <a:pt x="51" y="2"/>
                    <a:pt x="33" y="0"/>
                  </a:cubicBezTo>
                  <a:cubicBezTo>
                    <a:pt x="32" y="0"/>
                    <a:pt x="30"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2"/>
            <p:cNvSpPr/>
            <p:nvPr/>
          </p:nvSpPr>
          <p:spPr bwMode="auto">
            <a:xfrm>
              <a:off x="6099176" y="2000250"/>
              <a:ext cx="12700" cy="49213"/>
            </a:xfrm>
            <a:custGeom>
              <a:avLst/>
              <a:gdLst>
                <a:gd name="T0" fmla="*/ 1 w 3"/>
                <a:gd name="T1" fmla="*/ 0 h 13"/>
                <a:gd name="T2" fmla="*/ 0 w 3"/>
                <a:gd name="T3" fmla="*/ 2 h 13"/>
                <a:gd name="T4" fmla="*/ 1 w 3"/>
                <a:gd name="T5" fmla="*/ 2 h 13"/>
                <a:gd name="T6" fmla="*/ 0 w 3"/>
                <a:gd name="T7" fmla="*/ 11 h 13"/>
                <a:gd name="T8" fmla="*/ 1 w 3"/>
                <a:gd name="T9" fmla="*/ 13 h 13"/>
                <a:gd name="T10" fmla="*/ 3 w 3"/>
                <a:gd name="T11" fmla="*/ 12 h 13"/>
                <a:gd name="T12" fmla="*/ 2 w 3"/>
                <a:gd name="T13" fmla="*/ 3 h 13"/>
                <a:gd name="T14" fmla="*/ 3 w 3"/>
                <a:gd name="T15" fmla="*/ 2 h 13"/>
                <a:gd name="T16" fmla="*/ 2 w 3"/>
                <a:gd name="T17" fmla="*/ 1 h 13"/>
                <a:gd name="T18" fmla="*/ 1 w 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1" y="0"/>
                  </a:moveTo>
                  <a:cubicBezTo>
                    <a:pt x="1" y="0"/>
                    <a:pt x="0" y="1"/>
                    <a:pt x="0" y="2"/>
                  </a:cubicBezTo>
                  <a:cubicBezTo>
                    <a:pt x="1" y="2"/>
                    <a:pt x="1" y="2"/>
                    <a:pt x="1" y="2"/>
                  </a:cubicBezTo>
                  <a:cubicBezTo>
                    <a:pt x="0" y="11"/>
                    <a:pt x="0" y="11"/>
                    <a:pt x="0" y="11"/>
                  </a:cubicBezTo>
                  <a:cubicBezTo>
                    <a:pt x="1" y="13"/>
                    <a:pt x="1" y="13"/>
                    <a:pt x="1" y="13"/>
                  </a:cubicBezTo>
                  <a:cubicBezTo>
                    <a:pt x="3" y="12"/>
                    <a:pt x="3" y="12"/>
                    <a:pt x="3" y="12"/>
                  </a:cubicBezTo>
                  <a:cubicBezTo>
                    <a:pt x="2" y="3"/>
                    <a:pt x="2" y="3"/>
                    <a:pt x="2" y="3"/>
                  </a:cubicBezTo>
                  <a:cubicBezTo>
                    <a:pt x="3" y="2"/>
                    <a:pt x="3" y="2"/>
                    <a:pt x="3" y="2"/>
                  </a:cubicBezTo>
                  <a:cubicBezTo>
                    <a:pt x="3" y="2"/>
                    <a:pt x="3" y="1"/>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3"/>
            <p:cNvSpPr/>
            <p:nvPr/>
          </p:nvSpPr>
          <p:spPr bwMode="auto">
            <a:xfrm>
              <a:off x="6032501" y="1997075"/>
              <a:ext cx="142875" cy="85725"/>
            </a:xfrm>
            <a:custGeom>
              <a:avLst/>
              <a:gdLst>
                <a:gd name="T0" fmla="*/ 13 w 38"/>
                <a:gd name="T1" fmla="*/ 0 h 23"/>
                <a:gd name="T2" fmla="*/ 13 w 38"/>
                <a:gd name="T3" fmla="*/ 0 h 23"/>
                <a:gd name="T4" fmla="*/ 10 w 38"/>
                <a:gd name="T5" fmla="*/ 8 h 23"/>
                <a:gd name="T6" fmla="*/ 13 w 38"/>
                <a:gd name="T7" fmla="*/ 8 h 23"/>
                <a:gd name="T8" fmla="*/ 12 w 38"/>
                <a:gd name="T9" fmla="*/ 11 h 23"/>
                <a:gd name="T10" fmla="*/ 18 w 38"/>
                <a:gd name="T11" fmla="*/ 15 h 23"/>
                <a:gd name="T12" fmla="*/ 11 w 38"/>
                <a:gd name="T13" fmla="*/ 12 h 23"/>
                <a:gd name="T14" fmla="*/ 12 w 38"/>
                <a:gd name="T15" fmla="*/ 9 h 23"/>
                <a:gd name="T16" fmla="*/ 10 w 38"/>
                <a:gd name="T17" fmla="*/ 9 h 23"/>
                <a:gd name="T18" fmla="*/ 13 w 38"/>
                <a:gd name="T19" fmla="*/ 0 h 23"/>
                <a:gd name="T20" fmla="*/ 0 w 38"/>
                <a:gd name="T21" fmla="*/ 15 h 23"/>
                <a:gd name="T22" fmla="*/ 8 w 38"/>
                <a:gd name="T23" fmla="*/ 17 h 23"/>
                <a:gd name="T24" fmla="*/ 30 w 38"/>
                <a:gd name="T25" fmla="*/ 21 h 23"/>
                <a:gd name="T26" fmla="*/ 38 w 38"/>
                <a:gd name="T27" fmla="*/ 23 h 23"/>
                <a:gd name="T28" fmla="*/ 26 w 38"/>
                <a:gd name="T29" fmla="*/ 3 h 23"/>
                <a:gd name="T30" fmla="*/ 26 w 38"/>
                <a:gd name="T31" fmla="*/ 3 h 23"/>
                <a:gd name="T32" fmla="*/ 26 w 38"/>
                <a:gd name="T33" fmla="*/ 3 h 23"/>
                <a:gd name="T34" fmla="*/ 26 w 38"/>
                <a:gd name="T35" fmla="*/ 3 h 23"/>
                <a:gd name="T36" fmla="*/ 29 w 38"/>
                <a:gd name="T37" fmla="*/ 12 h 23"/>
                <a:gd name="T38" fmla="*/ 26 w 38"/>
                <a:gd name="T39" fmla="*/ 12 h 23"/>
                <a:gd name="T40" fmla="*/ 27 w 38"/>
                <a:gd name="T41" fmla="*/ 15 h 23"/>
                <a:gd name="T42" fmla="*/ 21 w 38"/>
                <a:gd name="T43" fmla="*/ 16 h 23"/>
                <a:gd name="T44" fmla="*/ 26 w 38"/>
                <a:gd name="T45" fmla="*/ 14 h 23"/>
                <a:gd name="T46" fmla="*/ 26 w 38"/>
                <a:gd name="T47" fmla="*/ 11 h 23"/>
                <a:gd name="T48" fmla="*/ 28 w 38"/>
                <a:gd name="T49" fmla="*/ 11 h 23"/>
                <a:gd name="T50" fmla="*/ 26 w 38"/>
                <a:gd name="T51" fmla="*/ 3 h 23"/>
                <a:gd name="T52" fmla="*/ 19 w 38"/>
                <a:gd name="T53" fmla="*/ 16 h 23"/>
                <a:gd name="T54" fmla="*/ 13 w 38"/>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23">
                  <a:moveTo>
                    <a:pt x="13" y="0"/>
                  </a:moveTo>
                  <a:cubicBezTo>
                    <a:pt x="13" y="0"/>
                    <a:pt x="13" y="0"/>
                    <a:pt x="13" y="0"/>
                  </a:cubicBezTo>
                  <a:cubicBezTo>
                    <a:pt x="10" y="5"/>
                    <a:pt x="10" y="8"/>
                    <a:pt x="10" y="8"/>
                  </a:cubicBezTo>
                  <a:cubicBezTo>
                    <a:pt x="13" y="8"/>
                    <a:pt x="13" y="8"/>
                    <a:pt x="13" y="8"/>
                  </a:cubicBezTo>
                  <a:cubicBezTo>
                    <a:pt x="12" y="11"/>
                    <a:pt x="12" y="11"/>
                    <a:pt x="12" y="11"/>
                  </a:cubicBezTo>
                  <a:cubicBezTo>
                    <a:pt x="18" y="15"/>
                    <a:pt x="18" y="15"/>
                    <a:pt x="18" y="15"/>
                  </a:cubicBezTo>
                  <a:cubicBezTo>
                    <a:pt x="11" y="12"/>
                    <a:pt x="11" y="12"/>
                    <a:pt x="11" y="12"/>
                  </a:cubicBezTo>
                  <a:cubicBezTo>
                    <a:pt x="12" y="9"/>
                    <a:pt x="12" y="9"/>
                    <a:pt x="12" y="9"/>
                  </a:cubicBezTo>
                  <a:cubicBezTo>
                    <a:pt x="10" y="9"/>
                    <a:pt x="10" y="9"/>
                    <a:pt x="10" y="9"/>
                  </a:cubicBezTo>
                  <a:cubicBezTo>
                    <a:pt x="9" y="4"/>
                    <a:pt x="12" y="1"/>
                    <a:pt x="13" y="0"/>
                  </a:cubicBezTo>
                  <a:cubicBezTo>
                    <a:pt x="5" y="1"/>
                    <a:pt x="0" y="4"/>
                    <a:pt x="0" y="15"/>
                  </a:cubicBezTo>
                  <a:cubicBezTo>
                    <a:pt x="8" y="17"/>
                    <a:pt x="8" y="17"/>
                    <a:pt x="8" y="17"/>
                  </a:cubicBezTo>
                  <a:cubicBezTo>
                    <a:pt x="30" y="21"/>
                    <a:pt x="30" y="21"/>
                    <a:pt x="30" y="21"/>
                  </a:cubicBezTo>
                  <a:cubicBezTo>
                    <a:pt x="38" y="23"/>
                    <a:pt x="38" y="23"/>
                    <a:pt x="38" y="23"/>
                  </a:cubicBezTo>
                  <a:cubicBezTo>
                    <a:pt x="38" y="12"/>
                    <a:pt x="33" y="6"/>
                    <a:pt x="26" y="3"/>
                  </a:cubicBezTo>
                  <a:cubicBezTo>
                    <a:pt x="26" y="3"/>
                    <a:pt x="26" y="3"/>
                    <a:pt x="26" y="3"/>
                  </a:cubicBezTo>
                  <a:cubicBezTo>
                    <a:pt x="26" y="3"/>
                    <a:pt x="26" y="3"/>
                    <a:pt x="26" y="3"/>
                  </a:cubicBezTo>
                  <a:cubicBezTo>
                    <a:pt x="26" y="3"/>
                    <a:pt x="26" y="3"/>
                    <a:pt x="26" y="3"/>
                  </a:cubicBezTo>
                  <a:cubicBezTo>
                    <a:pt x="26" y="3"/>
                    <a:pt x="29" y="8"/>
                    <a:pt x="29" y="12"/>
                  </a:cubicBezTo>
                  <a:cubicBezTo>
                    <a:pt x="26" y="12"/>
                    <a:pt x="26" y="12"/>
                    <a:pt x="26" y="12"/>
                  </a:cubicBezTo>
                  <a:cubicBezTo>
                    <a:pt x="27" y="15"/>
                    <a:pt x="27" y="15"/>
                    <a:pt x="27" y="15"/>
                  </a:cubicBezTo>
                  <a:cubicBezTo>
                    <a:pt x="21" y="16"/>
                    <a:pt x="21" y="16"/>
                    <a:pt x="21" y="16"/>
                  </a:cubicBezTo>
                  <a:cubicBezTo>
                    <a:pt x="26" y="14"/>
                    <a:pt x="26" y="14"/>
                    <a:pt x="26" y="14"/>
                  </a:cubicBezTo>
                  <a:cubicBezTo>
                    <a:pt x="26" y="11"/>
                    <a:pt x="26" y="11"/>
                    <a:pt x="26" y="11"/>
                  </a:cubicBezTo>
                  <a:cubicBezTo>
                    <a:pt x="28" y="11"/>
                    <a:pt x="28" y="11"/>
                    <a:pt x="28" y="11"/>
                  </a:cubicBezTo>
                  <a:cubicBezTo>
                    <a:pt x="28" y="11"/>
                    <a:pt x="29" y="9"/>
                    <a:pt x="26" y="3"/>
                  </a:cubicBezTo>
                  <a:cubicBezTo>
                    <a:pt x="26" y="4"/>
                    <a:pt x="26" y="13"/>
                    <a:pt x="19" y="16"/>
                  </a:cubicBezTo>
                  <a:cubicBezTo>
                    <a:pt x="19" y="16"/>
                    <a:pt x="11" y="9"/>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4"/>
            <p:cNvSpPr/>
            <p:nvPr/>
          </p:nvSpPr>
          <p:spPr bwMode="auto">
            <a:xfrm>
              <a:off x="6081713" y="1997075"/>
              <a:ext cx="17463" cy="14288"/>
            </a:xfrm>
            <a:custGeom>
              <a:avLst/>
              <a:gdLst>
                <a:gd name="T0" fmla="*/ 2 w 5"/>
                <a:gd name="T1" fmla="*/ 0 h 4"/>
                <a:gd name="T2" fmla="*/ 0 w 5"/>
                <a:gd name="T3" fmla="*/ 0 h 4"/>
                <a:gd name="T4" fmla="*/ 4 w 5"/>
                <a:gd name="T5" fmla="*/ 4 h 4"/>
                <a:gd name="T6" fmla="*/ 5 w 5"/>
                <a:gd name="T7" fmla="*/ 1 h 4"/>
                <a:gd name="T8" fmla="*/ 3 w 5"/>
                <a:gd name="T9" fmla="*/ 0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cubicBezTo>
                    <a:pt x="1" y="0"/>
                    <a:pt x="0" y="0"/>
                    <a:pt x="0" y="0"/>
                  </a:cubicBezTo>
                  <a:cubicBezTo>
                    <a:pt x="4" y="4"/>
                    <a:pt x="4" y="4"/>
                    <a:pt x="4" y="4"/>
                  </a:cubicBezTo>
                  <a:cubicBezTo>
                    <a:pt x="4" y="2"/>
                    <a:pt x="5" y="1"/>
                    <a:pt x="5"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5"/>
            <p:cNvSpPr/>
            <p:nvPr/>
          </p:nvSpPr>
          <p:spPr bwMode="auto">
            <a:xfrm>
              <a:off x="6111876" y="2000250"/>
              <a:ext cx="14288" cy="15875"/>
            </a:xfrm>
            <a:custGeom>
              <a:avLst/>
              <a:gdLst>
                <a:gd name="T0" fmla="*/ 0 w 4"/>
                <a:gd name="T1" fmla="*/ 0 h 4"/>
                <a:gd name="T2" fmla="*/ 0 w 4"/>
                <a:gd name="T3" fmla="*/ 4 h 4"/>
                <a:gd name="T4" fmla="*/ 4 w 4"/>
                <a:gd name="T5" fmla="*/ 2 h 4"/>
                <a:gd name="T6" fmla="*/ 2 w 4"/>
                <a:gd name="T7" fmla="*/ 1 h 4"/>
                <a:gd name="T8" fmla="*/ 1 w 4"/>
                <a:gd name="T9" fmla="*/ 1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0" y="0"/>
                    <a:pt x="1" y="2"/>
                    <a:pt x="0" y="4"/>
                  </a:cubicBezTo>
                  <a:cubicBezTo>
                    <a:pt x="4" y="2"/>
                    <a:pt x="4" y="2"/>
                    <a:pt x="4" y="2"/>
                  </a:cubicBezTo>
                  <a:cubicBezTo>
                    <a:pt x="4" y="2"/>
                    <a:pt x="3" y="1"/>
                    <a:pt x="2" y="1"/>
                  </a:cubicBezTo>
                  <a:cubicBezTo>
                    <a:pt x="2" y="1"/>
                    <a:pt x="2" y="1"/>
                    <a:pt x="1" y="1"/>
                  </a:cubicBezTo>
                  <a:cubicBezTo>
                    <a:pt x="1" y="1"/>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6"/>
            <p:cNvSpPr>
              <a:spLocks noEditPoints="1"/>
            </p:cNvSpPr>
            <p:nvPr/>
          </p:nvSpPr>
          <p:spPr bwMode="auto">
            <a:xfrm>
              <a:off x="6065838" y="1920875"/>
              <a:ext cx="74613" cy="76200"/>
            </a:xfrm>
            <a:custGeom>
              <a:avLst/>
              <a:gdLst>
                <a:gd name="T0" fmla="*/ 11 w 20"/>
                <a:gd name="T1" fmla="*/ 18 h 20"/>
                <a:gd name="T2" fmla="*/ 10 w 20"/>
                <a:gd name="T3" fmla="*/ 18 h 20"/>
                <a:gd name="T4" fmla="*/ 5 w 20"/>
                <a:gd name="T5" fmla="*/ 12 h 20"/>
                <a:gd name="T6" fmla="*/ 16 w 20"/>
                <a:gd name="T7" fmla="*/ 15 h 20"/>
                <a:gd name="T8" fmla="*/ 11 w 20"/>
                <a:gd name="T9" fmla="*/ 18 h 20"/>
                <a:gd name="T10" fmla="*/ 13 w 20"/>
                <a:gd name="T11" fmla="*/ 12 h 20"/>
                <a:gd name="T12" fmla="*/ 12 w 20"/>
                <a:gd name="T13" fmla="*/ 12 h 20"/>
                <a:gd name="T14" fmla="*/ 11 w 20"/>
                <a:gd name="T15" fmla="*/ 10 h 20"/>
                <a:gd name="T16" fmla="*/ 12 w 20"/>
                <a:gd name="T17" fmla="*/ 9 h 20"/>
                <a:gd name="T18" fmla="*/ 12 w 20"/>
                <a:gd name="T19" fmla="*/ 9 h 20"/>
                <a:gd name="T20" fmla="*/ 14 w 20"/>
                <a:gd name="T21" fmla="*/ 11 h 20"/>
                <a:gd name="T22" fmla="*/ 13 w 20"/>
                <a:gd name="T23" fmla="*/ 12 h 20"/>
                <a:gd name="T24" fmla="*/ 9 w 20"/>
                <a:gd name="T25" fmla="*/ 11 h 20"/>
                <a:gd name="T26" fmla="*/ 8 w 20"/>
                <a:gd name="T27" fmla="*/ 11 h 20"/>
                <a:gd name="T28" fmla="*/ 7 w 20"/>
                <a:gd name="T29" fmla="*/ 9 h 20"/>
                <a:gd name="T30" fmla="*/ 8 w 20"/>
                <a:gd name="T31" fmla="*/ 8 h 20"/>
                <a:gd name="T32" fmla="*/ 8 w 20"/>
                <a:gd name="T33" fmla="*/ 8 h 20"/>
                <a:gd name="T34" fmla="*/ 10 w 20"/>
                <a:gd name="T35" fmla="*/ 10 h 20"/>
                <a:gd name="T36" fmla="*/ 9 w 20"/>
                <a:gd name="T37" fmla="*/ 11 h 20"/>
                <a:gd name="T38" fmla="*/ 8 w 20"/>
                <a:gd name="T39" fmla="*/ 0 h 20"/>
                <a:gd name="T40" fmla="*/ 0 w 20"/>
                <a:gd name="T41" fmla="*/ 8 h 20"/>
                <a:gd name="T42" fmla="*/ 10 w 20"/>
                <a:gd name="T43" fmla="*/ 20 h 20"/>
                <a:gd name="T44" fmla="*/ 12 w 20"/>
                <a:gd name="T45" fmla="*/ 20 h 20"/>
                <a:gd name="T46" fmla="*/ 20 w 20"/>
                <a:gd name="T47" fmla="*/ 12 h 20"/>
                <a:gd name="T48" fmla="*/ 10 w 20"/>
                <a:gd name="T49" fmla="*/ 1 h 20"/>
                <a:gd name="T50" fmla="*/ 8 w 20"/>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0">
                  <a:moveTo>
                    <a:pt x="11" y="18"/>
                  </a:moveTo>
                  <a:cubicBezTo>
                    <a:pt x="11" y="18"/>
                    <a:pt x="11" y="18"/>
                    <a:pt x="10" y="18"/>
                  </a:cubicBezTo>
                  <a:cubicBezTo>
                    <a:pt x="8" y="17"/>
                    <a:pt x="5" y="15"/>
                    <a:pt x="5" y="12"/>
                  </a:cubicBezTo>
                  <a:cubicBezTo>
                    <a:pt x="16" y="15"/>
                    <a:pt x="16" y="15"/>
                    <a:pt x="16" y="15"/>
                  </a:cubicBezTo>
                  <a:cubicBezTo>
                    <a:pt x="15" y="17"/>
                    <a:pt x="14" y="18"/>
                    <a:pt x="11" y="18"/>
                  </a:cubicBezTo>
                  <a:moveTo>
                    <a:pt x="13" y="12"/>
                  </a:moveTo>
                  <a:cubicBezTo>
                    <a:pt x="12" y="12"/>
                    <a:pt x="12" y="12"/>
                    <a:pt x="12" y="12"/>
                  </a:cubicBezTo>
                  <a:cubicBezTo>
                    <a:pt x="12" y="12"/>
                    <a:pt x="11" y="11"/>
                    <a:pt x="11" y="10"/>
                  </a:cubicBezTo>
                  <a:cubicBezTo>
                    <a:pt x="11" y="10"/>
                    <a:pt x="11" y="9"/>
                    <a:pt x="12" y="9"/>
                  </a:cubicBezTo>
                  <a:cubicBezTo>
                    <a:pt x="12" y="9"/>
                    <a:pt x="12" y="9"/>
                    <a:pt x="12" y="9"/>
                  </a:cubicBezTo>
                  <a:cubicBezTo>
                    <a:pt x="13" y="9"/>
                    <a:pt x="14" y="10"/>
                    <a:pt x="14" y="11"/>
                  </a:cubicBezTo>
                  <a:cubicBezTo>
                    <a:pt x="14" y="11"/>
                    <a:pt x="13" y="12"/>
                    <a:pt x="13" y="12"/>
                  </a:cubicBezTo>
                  <a:moveTo>
                    <a:pt x="9" y="11"/>
                  </a:moveTo>
                  <a:cubicBezTo>
                    <a:pt x="8" y="11"/>
                    <a:pt x="8" y="11"/>
                    <a:pt x="8" y="11"/>
                  </a:cubicBezTo>
                  <a:cubicBezTo>
                    <a:pt x="8" y="11"/>
                    <a:pt x="7" y="10"/>
                    <a:pt x="7" y="9"/>
                  </a:cubicBezTo>
                  <a:cubicBezTo>
                    <a:pt x="7" y="9"/>
                    <a:pt x="7" y="8"/>
                    <a:pt x="8" y="8"/>
                  </a:cubicBezTo>
                  <a:cubicBezTo>
                    <a:pt x="8" y="8"/>
                    <a:pt x="8" y="8"/>
                    <a:pt x="8" y="8"/>
                  </a:cubicBezTo>
                  <a:cubicBezTo>
                    <a:pt x="9" y="9"/>
                    <a:pt x="10" y="9"/>
                    <a:pt x="10" y="10"/>
                  </a:cubicBezTo>
                  <a:cubicBezTo>
                    <a:pt x="10" y="11"/>
                    <a:pt x="9" y="11"/>
                    <a:pt x="9" y="11"/>
                  </a:cubicBezTo>
                  <a:moveTo>
                    <a:pt x="8" y="0"/>
                  </a:moveTo>
                  <a:cubicBezTo>
                    <a:pt x="3" y="0"/>
                    <a:pt x="0" y="4"/>
                    <a:pt x="0" y="8"/>
                  </a:cubicBezTo>
                  <a:cubicBezTo>
                    <a:pt x="0" y="14"/>
                    <a:pt x="5" y="19"/>
                    <a:pt x="10" y="20"/>
                  </a:cubicBezTo>
                  <a:cubicBezTo>
                    <a:pt x="11" y="20"/>
                    <a:pt x="12" y="20"/>
                    <a:pt x="12" y="20"/>
                  </a:cubicBezTo>
                  <a:cubicBezTo>
                    <a:pt x="17" y="20"/>
                    <a:pt x="20" y="17"/>
                    <a:pt x="20" y="12"/>
                  </a:cubicBezTo>
                  <a:cubicBezTo>
                    <a:pt x="20" y="7"/>
                    <a:pt x="16" y="2"/>
                    <a:pt x="10" y="1"/>
                  </a:cubicBezTo>
                  <a:cubicBezTo>
                    <a:pt x="10" y="1"/>
                    <a:pt x="9"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7"/>
            <p:cNvSpPr/>
            <p:nvPr/>
          </p:nvSpPr>
          <p:spPr bwMode="auto">
            <a:xfrm>
              <a:off x="5848351" y="2093913"/>
              <a:ext cx="14288" cy="65088"/>
            </a:xfrm>
            <a:custGeom>
              <a:avLst/>
              <a:gdLst>
                <a:gd name="T0" fmla="*/ 1 w 4"/>
                <a:gd name="T1" fmla="*/ 0 h 17"/>
                <a:gd name="T2" fmla="*/ 0 w 4"/>
                <a:gd name="T3" fmla="*/ 2 h 17"/>
                <a:gd name="T4" fmla="*/ 1 w 4"/>
                <a:gd name="T5" fmla="*/ 2 h 17"/>
                <a:gd name="T6" fmla="*/ 0 w 4"/>
                <a:gd name="T7" fmla="*/ 14 h 17"/>
                <a:gd name="T8" fmla="*/ 2 w 4"/>
                <a:gd name="T9" fmla="*/ 17 h 17"/>
                <a:gd name="T10" fmla="*/ 4 w 4"/>
                <a:gd name="T11" fmla="*/ 15 h 17"/>
                <a:gd name="T12" fmla="*/ 3 w 4"/>
                <a:gd name="T13" fmla="*/ 3 h 17"/>
                <a:gd name="T14" fmla="*/ 4 w 4"/>
                <a:gd name="T15" fmla="*/ 2 h 17"/>
                <a:gd name="T16" fmla="*/ 3 w 4"/>
                <a:gd name="T17" fmla="*/ 0 h 17"/>
                <a:gd name="T18" fmla="*/ 1 w 4"/>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7">
                  <a:moveTo>
                    <a:pt x="1" y="0"/>
                  </a:moveTo>
                  <a:cubicBezTo>
                    <a:pt x="1" y="0"/>
                    <a:pt x="0" y="0"/>
                    <a:pt x="0" y="2"/>
                  </a:cubicBezTo>
                  <a:cubicBezTo>
                    <a:pt x="1" y="2"/>
                    <a:pt x="1" y="2"/>
                    <a:pt x="1" y="2"/>
                  </a:cubicBezTo>
                  <a:cubicBezTo>
                    <a:pt x="0" y="14"/>
                    <a:pt x="0" y="14"/>
                    <a:pt x="0" y="14"/>
                  </a:cubicBezTo>
                  <a:cubicBezTo>
                    <a:pt x="2" y="17"/>
                    <a:pt x="2" y="17"/>
                    <a:pt x="2" y="17"/>
                  </a:cubicBezTo>
                  <a:cubicBezTo>
                    <a:pt x="4" y="15"/>
                    <a:pt x="4" y="15"/>
                    <a:pt x="4" y="15"/>
                  </a:cubicBezTo>
                  <a:cubicBezTo>
                    <a:pt x="3" y="3"/>
                    <a:pt x="3" y="3"/>
                    <a:pt x="3" y="3"/>
                  </a:cubicBezTo>
                  <a:cubicBezTo>
                    <a:pt x="4" y="2"/>
                    <a:pt x="4" y="2"/>
                    <a:pt x="4" y="2"/>
                  </a:cubicBezTo>
                  <a:cubicBezTo>
                    <a:pt x="4" y="2"/>
                    <a:pt x="4" y="1"/>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8"/>
            <p:cNvSpPr/>
            <p:nvPr/>
          </p:nvSpPr>
          <p:spPr bwMode="auto">
            <a:xfrm>
              <a:off x="5761038" y="2090738"/>
              <a:ext cx="188913" cy="104775"/>
            </a:xfrm>
            <a:custGeom>
              <a:avLst/>
              <a:gdLst>
                <a:gd name="T0" fmla="*/ 16 w 50"/>
                <a:gd name="T1" fmla="*/ 0 h 28"/>
                <a:gd name="T2" fmla="*/ 16 w 50"/>
                <a:gd name="T3" fmla="*/ 0 h 28"/>
                <a:gd name="T4" fmla="*/ 13 w 50"/>
                <a:gd name="T5" fmla="*/ 9 h 28"/>
                <a:gd name="T6" fmla="*/ 16 w 50"/>
                <a:gd name="T7" fmla="*/ 10 h 28"/>
                <a:gd name="T8" fmla="*/ 16 w 50"/>
                <a:gd name="T9" fmla="*/ 14 h 28"/>
                <a:gd name="T10" fmla="*/ 23 w 50"/>
                <a:gd name="T11" fmla="*/ 19 h 28"/>
                <a:gd name="T12" fmla="*/ 15 w 50"/>
                <a:gd name="T13" fmla="*/ 15 h 28"/>
                <a:gd name="T14" fmla="*/ 15 w 50"/>
                <a:gd name="T15" fmla="*/ 11 h 28"/>
                <a:gd name="T16" fmla="*/ 12 w 50"/>
                <a:gd name="T17" fmla="*/ 10 h 28"/>
                <a:gd name="T18" fmla="*/ 16 w 50"/>
                <a:gd name="T19" fmla="*/ 0 h 28"/>
                <a:gd name="T20" fmla="*/ 0 w 50"/>
                <a:gd name="T21" fmla="*/ 19 h 28"/>
                <a:gd name="T22" fmla="*/ 10 w 50"/>
                <a:gd name="T23" fmla="*/ 21 h 28"/>
                <a:gd name="T24" fmla="*/ 39 w 50"/>
                <a:gd name="T25" fmla="*/ 26 h 28"/>
                <a:gd name="T26" fmla="*/ 50 w 50"/>
                <a:gd name="T27" fmla="*/ 28 h 28"/>
                <a:gd name="T28" fmla="*/ 33 w 50"/>
                <a:gd name="T29" fmla="*/ 3 h 28"/>
                <a:gd name="T30" fmla="*/ 33 w 50"/>
                <a:gd name="T31" fmla="*/ 3 h 28"/>
                <a:gd name="T32" fmla="*/ 33 w 50"/>
                <a:gd name="T33" fmla="*/ 3 h 28"/>
                <a:gd name="T34" fmla="*/ 33 w 50"/>
                <a:gd name="T35" fmla="*/ 3 h 28"/>
                <a:gd name="T36" fmla="*/ 37 w 50"/>
                <a:gd name="T37" fmla="*/ 15 h 28"/>
                <a:gd name="T38" fmla="*/ 34 w 50"/>
                <a:gd name="T39" fmla="*/ 14 h 28"/>
                <a:gd name="T40" fmla="*/ 35 w 50"/>
                <a:gd name="T41" fmla="*/ 18 h 28"/>
                <a:gd name="T42" fmla="*/ 27 w 50"/>
                <a:gd name="T43" fmla="*/ 19 h 28"/>
                <a:gd name="T44" fmla="*/ 34 w 50"/>
                <a:gd name="T45" fmla="*/ 17 h 28"/>
                <a:gd name="T46" fmla="*/ 33 w 50"/>
                <a:gd name="T47" fmla="*/ 13 h 28"/>
                <a:gd name="T48" fmla="*/ 36 w 50"/>
                <a:gd name="T49" fmla="*/ 13 h 28"/>
                <a:gd name="T50" fmla="*/ 33 w 50"/>
                <a:gd name="T51" fmla="*/ 3 h 28"/>
                <a:gd name="T52" fmla="*/ 25 w 50"/>
                <a:gd name="T53" fmla="*/ 19 h 28"/>
                <a:gd name="T54" fmla="*/ 16 w 50"/>
                <a:gd name="T5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8">
                  <a:moveTo>
                    <a:pt x="16" y="0"/>
                  </a:moveTo>
                  <a:cubicBezTo>
                    <a:pt x="16" y="0"/>
                    <a:pt x="16" y="0"/>
                    <a:pt x="16" y="0"/>
                  </a:cubicBezTo>
                  <a:cubicBezTo>
                    <a:pt x="12" y="6"/>
                    <a:pt x="13" y="9"/>
                    <a:pt x="13" y="9"/>
                  </a:cubicBezTo>
                  <a:cubicBezTo>
                    <a:pt x="16" y="10"/>
                    <a:pt x="16" y="10"/>
                    <a:pt x="16" y="10"/>
                  </a:cubicBezTo>
                  <a:cubicBezTo>
                    <a:pt x="16" y="14"/>
                    <a:pt x="16" y="14"/>
                    <a:pt x="16" y="14"/>
                  </a:cubicBezTo>
                  <a:cubicBezTo>
                    <a:pt x="23" y="19"/>
                    <a:pt x="23" y="19"/>
                    <a:pt x="23" y="19"/>
                  </a:cubicBezTo>
                  <a:cubicBezTo>
                    <a:pt x="15" y="15"/>
                    <a:pt x="15" y="15"/>
                    <a:pt x="15" y="15"/>
                  </a:cubicBezTo>
                  <a:cubicBezTo>
                    <a:pt x="15" y="11"/>
                    <a:pt x="15" y="11"/>
                    <a:pt x="15" y="11"/>
                  </a:cubicBezTo>
                  <a:cubicBezTo>
                    <a:pt x="12" y="10"/>
                    <a:pt x="12" y="10"/>
                    <a:pt x="12" y="10"/>
                  </a:cubicBezTo>
                  <a:cubicBezTo>
                    <a:pt x="11" y="5"/>
                    <a:pt x="16" y="0"/>
                    <a:pt x="16" y="0"/>
                  </a:cubicBezTo>
                  <a:cubicBezTo>
                    <a:pt x="7" y="0"/>
                    <a:pt x="0" y="5"/>
                    <a:pt x="0" y="19"/>
                  </a:cubicBezTo>
                  <a:cubicBezTo>
                    <a:pt x="10" y="21"/>
                    <a:pt x="10" y="21"/>
                    <a:pt x="10" y="21"/>
                  </a:cubicBezTo>
                  <a:cubicBezTo>
                    <a:pt x="39" y="26"/>
                    <a:pt x="39" y="26"/>
                    <a:pt x="39" y="26"/>
                  </a:cubicBezTo>
                  <a:cubicBezTo>
                    <a:pt x="50" y="28"/>
                    <a:pt x="50" y="28"/>
                    <a:pt x="50" y="28"/>
                  </a:cubicBezTo>
                  <a:cubicBezTo>
                    <a:pt x="50" y="14"/>
                    <a:pt x="43" y="7"/>
                    <a:pt x="33" y="3"/>
                  </a:cubicBezTo>
                  <a:cubicBezTo>
                    <a:pt x="33" y="3"/>
                    <a:pt x="33" y="3"/>
                    <a:pt x="33" y="3"/>
                  </a:cubicBezTo>
                  <a:cubicBezTo>
                    <a:pt x="33" y="3"/>
                    <a:pt x="33" y="3"/>
                    <a:pt x="33" y="3"/>
                  </a:cubicBezTo>
                  <a:cubicBezTo>
                    <a:pt x="33" y="3"/>
                    <a:pt x="33" y="3"/>
                    <a:pt x="33" y="3"/>
                  </a:cubicBezTo>
                  <a:cubicBezTo>
                    <a:pt x="33" y="3"/>
                    <a:pt x="38" y="9"/>
                    <a:pt x="37" y="15"/>
                  </a:cubicBezTo>
                  <a:cubicBezTo>
                    <a:pt x="34" y="14"/>
                    <a:pt x="34" y="14"/>
                    <a:pt x="34" y="14"/>
                  </a:cubicBezTo>
                  <a:cubicBezTo>
                    <a:pt x="35" y="18"/>
                    <a:pt x="35" y="18"/>
                    <a:pt x="35" y="18"/>
                  </a:cubicBezTo>
                  <a:cubicBezTo>
                    <a:pt x="27" y="19"/>
                    <a:pt x="27" y="19"/>
                    <a:pt x="27" y="19"/>
                  </a:cubicBezTo>
                  <a:cubicBezTo>
                    <a:pt x="34" y="17"/>
                    <a:pt x="34" y="17"/>
                    <a:pt x="34" y="17"/>
                  </a:cubicBezTo>
                  <a:cubicBezTo>
                    <a:pt x="33" y="13"/>
                    <a:pt x="33" y="13"/>
                    <a:pt x="33" y="13"/>
                  </a:cubicBezTo>
                  <a:cubicBezTo>
                    <a:pt x="36" y="13"/>
                    <a:pt x="36" y="13"/>
                    <a:pt x="36" y="13"/>
                  </a:cubicBezTo>
                  <a:cubicBezTo>
                    <a:pt x="36" y="13"/>
                    <a:pt x="37" y="10"/>
                    <a:pt x="33" y="3"/>
                  </a:cubicBezTo>
                  <a:cubicBezTo>
                    <a:pt x="34" y="4"/>
                    <a:pt x="33" y="15"/>
                    <a:pt x="25" y="19"/>
                  </a:cubicBezTo>
                  <a:cubicBezTo>
                    <a:pt x="25" y="19"/>
                    <a:pt x="15" y="11"/>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9"/>
            <p:cNvSpPr/>
            <p:nvPr/>
          </p:nvSpPr>
          <p:spPr bwMode="auto">
            <a:xfrm>
              <a:off x="5826126" y="2087563"/>
              <a:ext cx="22225" cy="17463"/>
            </a:xfrm>
            <a:custGeom>
              <a:avLst/>
              <a:gdLst>
                <a:gd name="T0" fmla="*/ 3 w 6"/>
                <a:gd name="T1" fmla="*/ 0 h 5"/>
                <a:gd name="T2" fmla="*/ 0 w 6"/>
                <a:gd name="T3" fmla="*/ 1 h 5"/>
                <a:gd name="T4" fmla="*/ 5 w 6"/>
                <a:gd name="T5" fmla="*/ 5 h 5"/>
                <a:gd name="T6" fmla="*/ 6 w 6"/>
                <a:gd name="T7" fmla="*/ 1 h 5"/>
                <a:gd name="T8" fmla="*/ 3 w 6"/>
                <a:gd name="T9" fmla="*/ 0 h 5"/>
                <a:gd name="T10" fmla="*/ 3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3" y="0"/>
                  </a:moveTo>
                  <a:cubicBezTo>
                    <a:pt x="1" y="0"/>
                    <a:pt x="0" y="1"/>
                    <a:pt x="0" y="1"/>
                  </a:cubicBezTo>
                  <a:cubicBezTo>
                    <a:pt x="5" y="5"/>
                    <a:pt x="5" y="5"/>
                    <a:pt x="5" y="5"/>
                  </a:cubicBezTo>
                  <a:cubicBezTo>
                    <a:pt x="5" y="3"/>
                    <a:pt x="6" y="1"/>
                    <a:pt x="6" y="1"/>
                  </a:cubicBezTo>
                  <a:cubicBezTo>
                    <a:pt x="4" y="1"/>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0"/>
            <p:cNvSpPr/>
            <p:nvPr/>
          </p:nvSpPr>
          <p:spPr bwMode="auto">
            <a:xfrm>
              <a:off x="5862638" y="2093913"/>
              <a:ext cx="22225" cy="15875"/>
            </a:xfrm>
            <a:custGeom>
              <a:avLst/>
              <a:gdLst>
                <a:gd name="T0" fmla="*/ 0 w 6"/>
                <a:gd name="T1" fmla="*/ 0 h 4"/>
                <a:gd name="T2" fmla="*/ 1 w 6"/>
                <a:gd name="T3" fmla="*/ 4 h 4"/>
                <a:gd name="T4" fmla="*/ 6 w 6"/>
                <a:gd name="T5" fmla="*/ 2 h 4"/>
                <a:gd name="T6" fmla="*/ 3 w 6"/>
                <a:gd name="T7" fmla="*/ 0 h 4"/>
                <a:gd name="T8" fmla="*/ 1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cubicBezTo>
                    <a:pt x="0" y="0"/>
                    <a:pt x="1" y="2"/>
                    <a:pt x="1" y="4"/>
                  </a:cubicBezTo>
                  <a:cubicBezTo>
                    <a:pt x="6" y="2"/>
                    <a:pt x="6" y="2"/>
                    <a:pt x="6" y="2"/>
                  </a:cubicBezTo>
                  <a:cubicBezTo>
                    <a:pt x="6" y="2"/>
                    <a:pt x="4" y="0"/>
                    <a:pt x="3" y="0"/>
                  </a:cubicBezTo>
                  <a:cubicBezTo>
                    <a:pt x="3" y="0"/>
                    <a:pt x="2"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1"/>
            <p:cNvSpPr>
              <a:spLocks noEditPoints="1"/>
            </p:cNvSpPr>
            <p:nvPr/>
          </p:nvSpPr>
          <p:spPr bwMode="auto">
            <a:xfrm>
              <a:off x="5802313" y="1992313"/>
              <a:ext cx="101600" cy="95250"/>
            </a:xfrm>
            <a:custGeom>
              <a:avLst/>
              <a:gdLst>
                <a:gd name="T0" fmla="*/ 15 w 27"/>
                <a:gd name="T1" fmla="*/ 22 h 25"/>
                <a:gd name="T2" fmla="*/ 14 w 27"/>
                <a:gd name="T3" fmla="*/ 22 h 25"/>
                <a:gd name="T4" fmla="*/ 7 w 27"/>
                <a:gd name="T5" fmla="*/ 15 h 25"/>
                <a:gd name="T6" fmla="*/ 21 w 27"/>
                <a:gd name="T7" fmla="*/ 18 h 25"/>
                <a:gd name="T8" fmla="*/ 15 w 27"/>
                <a:gd name="T9" fmla="*/ 22 h 25"/>
                <a:gd name="T10" fmla="*/ 17 w 27"/>
                <a:gd name="T11" fmla="*/ 15 h 25"/>
                <a:gd name="T12" fmla="*/ 16 w 27"/>
                <a:gd name="T13" fmla="*/ 15 h 25"/>
                <a:gd name="T14" fmla="*/ 15 w 27"/>
                <a:gd name="T15" fmla="*/ 13 h 25"/>
                <a:gd name="T16" fmla="*/ 16 w 27"/>
                <a:gd name="T17" fmla="*/ 11 h 25"/>
                <a:gd name="T18" fmla="*/ 16 w 27"/>
                <a:gd name="T19" fmla="*/ 11 h 25"/>
                <a:gd name="T20" fmla="*/ 18 w 27"/>
                <a:gd name="T21" fmla="*/ 13 h 25"/>
                <a:gd name="T22" fmla="*/ 17 w 27"/>
                <a:gd name="T23" fmla="*/ 15 h 25"/>
                <a:gd name="T24" fmla="*/ 12 w 27"/>
                <a:gd name="T25" fmla="*/ 14 h 25"/>
                <a:gd name="T26" fmla="*/ 11 w 27"/>
                <a:gd name="T27" fmla="*/ 14 h 25"/>
                <a:gd name="T28" fmla="*/ 9 w 27"/>
                <a:gd name="T29" fmla="*/ 12 h 25"/>
                <a:gd name="T30" fmla="*/ 11 w 27"/>
                <a:gd name="T31" fmla="*/ 10 h 25"/>
                <a:gd name="T32" fmla="*/ 11 w 27"/>
                <a:gd name="T33" fmla="*/ 10 h 25"/>
                <a:gd name="T34" fmla="*/ 13 w 27"/>
                <a:gd name="T35" fmla="*/ 12 h 25"/>
                <a:gd name="T36" fmla="*/ 12 w 27"/>
                <a:gd name="T37" fmla="*/ 14 h 25"/>
                <a:gd name="T38" fmla="*/ 11 w 27"/>
                <a:gd name="T39" fmla="*/ 0 h 25"/>
                <a:gd name="T40" fmla="*/ 0 w 27"/>
                <a:gd name="T41" fmla="*/ 10 h 25"/>
                <a:gd name="T42" fmla="*/ 14 w 27"/>
                <a:gd name="T43" fmla="*/ 25 h 25"/>
                <a:gd name="T44" fmla="*/ 17 w 27"/>
                <a:gd name="T45" fmla="*/ 25 h 25"/>
                <a:gd name="T46" fmla="*/ 27 w 27"/>
                <a:gd name="T47" fmla="*/ 15 h 25"/>
                <a:gd name="T48" fmla="*/ 14 w 27"/>
                <a:gd name="T49" fmla="*/ 0 h 25"/>
                <a:gd name="T50" fmla="*/ 11 w 27"/>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5">
                  <a:moveTo>
                    <a:pt x="15" y="22"/>
                  </a:moveTo>
                  <a:cubicBezTo>
                    <a:pt x="15" y="22"/>
                    <a:pt x="14" y="22"/>
                    <a:pt x="14" y="22"/>
                  </a:cubicBezTo>
                  <a:cubicBezTo>
                    <a:pt x="10" y="21"/>
                    <a:pt x="7" y="19"/>
                    <a:pt x="7" y="15"/>
                  </a:cubicBezTo>
                  <a:cubicBezTo>
                    <a:pt x="21" y="18"/>
                    <a:pt x="21" y="18"/>
                    <a:pt x="21" y="18"/>
                  </a:cubicBezTo>
                  <a:cubicBezTo>
                    <a:pt x="20" y="21"/>
                    <a:pt x="18" y="22"/>
                    <a:pt x="15" y="22"/>
                  </a:cubicBezTo>
                  <a:moveTo>
                    <a:pt x="17" y="15"/>
                  </a:moveTo>
                  <a:cubicBezTo>
                    <a:pt x="17" y="15"/>
                    <a:pt x="17" y="15"/>
                    <a:pt x="16" y="15"/>
                  </a:cubicBezTo>
                  <a:cubicBezTo>
                    <a:pt x="15" y="14"/>
                    <a:pt x="15" y="13"/>
                    <a:pt x="15" y="13"/>
                  </a:cubicBezTo>
                  <a:cubicBezTo>
                    <a:pt x="15" y="12"/>
                    <a:pt x="15" y="11"/>
                    <a:pt x="16" y="11"/>
                  </a:cubicBezTo>
                  <a:cubicBezTo>
                    <a:pt x="16" y="11"/>
                    <a:pt x="16" y="11"/>
                    <a:pt x="16" y="11"/>
                  </a:cubicBezTo>
                  <a:cubicBezTo>
                    <a:pt x="17" y="11"/>
                    <a:pt x="18" y="12"/>
                    <a:pt x="18" y="13"/>
                  </a:cubicBezTo>
                  <a:cubicBezTo>
                    <a:pt x="18" y="14"/>
                    <a:pt x="18" y="15"/>
                    <a:pt x="17" y="15"/>
                  </a:cubicBezTo>
                  <a:moveTo>
                    <a:pt x="12" y="14"/>
                  </a:moveTo>
                  <a:cubicBezTo>
                    <a:pt x="11" y="14"/>
                    <a:pt x="11" y="14"/>
                    <a:pt x="11" y="14"/>
                  </a:cubicBezTo>
                  <a:cubicBezTo>
                    <a:pt x="10" y="13"/>
                    <a:pt x="9" y="12"/>
                    <a:pt x="9" y="12"/>
                  </a:cubicBezTo>
                  <a:cubicBezTo>
                    <a:pt x="9" y="11"/>
                    <a:pt x="10" y="10"/>
                    <a:pt x="11" y="10"/>
                  </a:cubicBezTo>
                  <a:cubicBezTo>
                    <a:pt x="11" y="10"/>
                    <a:pt x="11" y="10"/>
                    <a:pt x="11" y="10"/>
                  </a:cubicBezTo>
                  <a:cubicBezTo>
                    <a:pt x="12" y="10"/>
                    <a:pt x="13" y="11"/>
                    <a:pt x="13" y="12"/>
                  </a:cubicBezTo>
                  <a:cubicBezTo>
                    <a:pt x="13" y="13"/>
                    <a:pt x="12" y="14"/>
                    <a:pt x="12" y="14"/>
                  </a:cubicBezTo>
                  <a:moveTo>
                    <a:pt x="11" y="0"/>
                  </a:moveTo>
                  <a:cubicBezTo>
                    <a:pt x="5" y="0"/>
                    <a:pt x="0" y="4"/>
                    <a:pt x="0" y="10"/>
                  </a:cubicBezTo>
                  <a:cubicBezTo>
                    <a:pt x="0" y="17"/>
                    <a:pt x="6" y="24"/>
                    <a:pt x="14" y="25"/>
                  </a:cubicBezTo>
                  <a:cubicBezTo>
                    <a:pt x="15" y="25"/>
                    <a:pt x="16" y="25"/>
                    <a:pt x="17" y="25"/>
                  </a:cubicBezTo>
                  <a:cubicBezTo>
                    <a:pt x="23" y="25"/>
                    <a:pt x="27" y="21"/>
                    <a:pt x="27" y="15"/>
                  </a:cubicBezTo>
                  <a:cubicBezTo>
                    <a:pt x="27" y="8"/>
                    <a:pt x="21" y="2"/>
                    <a:pt x="14" y="0"/>
                  </a:cubicBezTo>
                  <a:cubicBezTo>
                    <a:pt x="13" y="0"/>
                    <a:pt x="12"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2"/>
            <p:cNvSpPr/>
            <p:nvPr/>
          </p:nvSpPr>
          <p:spPr bwMode="auto">
            <a:xfrm>
              <a:off x="6337301" y="2184400"/>
              <a:ext cx="14288" cy="60325"/>
            </a:xfrm>
            <a:custGeom>
              <a:avLst/>
              <a:gdLst>
                <a:gd name="T0" fmla="*/ 1 w 4"/>
                <a:gd name="T1" fmla="*/ 0 h 16"/>
                <a:gd name="T2" fmla="*/ 1 w 4"/>
                <a:gd name="T3" fmla="*/ 2 h 16"/>
                <a:gd name="T4" fmla="*/ 1 w 4"/>
                <a:gd name="T5" fmla="*/ 2 h 16"/>
                <a:gd name="T6" fmla="*/ 0 w 4"/>
                <a:gd name="T7" fmla="*/ 14 h 16"/>
                <a:gd name="T8" fmla="*/ 2 w 4"/>
                <a:gd name="T9" fmla="*/ 16 h 16"/>
                <a:gd name="T10" fmla="*/ 4 w 4"/>
                <a:gd name="T11" fmla="*/ 15 h 16"/>
                <a:gd name="T12" fmla="*/ 3 w 4"/>
                <a:gd name="T13" fmla="*/ 3 h 16"/>
                <a:gd name="T14" fmla="*/ 3 w 4"/>
                <a:gd name="T15" fmla="*/ 2 h 16"/>
                <a:gd name="T16" fmla="*/ 3 w 4"/>
                <a:gd name="T17" fmla="*/ 0 h 16"/>
                <a:gd name="T18" fmla="*/ 1 w 4"/>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6">
                  <a:moveTo>
                    <a:pt x="1" y="0"/>
                  </a:moveTo>
                  <a:cubicBezTo>
                    <a:pt x="1" y="0"/>
                    <a:pt x="1" y="1"/>
                    <a:pt x="1" y="2"/>
                  </a:cubicBezTo>
                  <a:cubicBezTo>
                    <a:pt x="1" y="2"/>
                    <a:pt x="1" y="2"/>
                    <a:pt x="1" y="2"/>
                  </a:cubicBezTo>
                  <a:cubicBezTo>
                    <a:pt x="0" y="14"/>
                    <a:pt x="0" y="14"/>
                    <a:pt x="0" y="14"/>
                  </a:cubicBezTo>
                  <a:cubicBezTo>
                    <a:pt x="2" y="16"/>
                    <a:pt x="2" y="16"/>
                    <a:pt x="2" y="16"/>
                  </a:cubicBezTo>
                  <a:cubicBezTo>
                    <a:pt x="4" y="15"/>
                    <a:pt x="4" y="15"/>
                    <a:pt x="4" y="15"/>
                  </a:cubicBezTo>
                  <a:cubicBezTo>
                    <a:pt x="3" y="3"/>
                    <a:pt x="3" y="3"/>
                    <a:pt x="3" y="3"/>
                  </a:cubicBezTo>
                  <a:cubicBezTo>
                    <a:pt x="3" y="2"/>
                    <a:pt x="3" y="2"/>
                    <a:pt x="3" y="2"/>
                  </a:cubicBezTo>
                  <a:cubicBezTo>
                    <a:pt x="3" y="2"/>
                    <a:pt x="3" y="1"/>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3"/>
            <p:cNvSpPr/>
            <p:nvPr/>
          </p:nvSpPr>
          <p:spPr bwMode="auto">
            <a:xfrm>
              <a:off x="6257926" y="2181225"/>
              <a:ext cx="168275" cy="101600"/>
            </a:xfrm>
            <a:custGeom>
              <a:avLst/>
              <a:gdLst>
                <a:gd name="T0" fmla="*/ 15 w 45"/>
                <a:gd name="T1" fmla="*/ 0 h 27"/>
                <a:gd name="T2" fmla="*/ 15 w 45"/>
                <a:gd name="T3" fmla="*/ 0 h 27"/>
                <a:gd name="T4" fmla="*/ 12 w 45"/>
                <a:gd name="T5" fmla="*/ 9 h 27"/>
                <a:gd name="T6" fmla="*/ 15 w 45"/>
                <a:gd name="T7" fmla="*/ 9 h 27"/>
                <a:gd name="T8" fmla="*/ 15 w 45"/>
                <a:gd name="T9" fmla="*/ 14 h 27"/>
                <a:gd name="T10" fmla="*/ 21 w 45"/>
                <a:gd name="T11" fmla="*/ 18 h 27"/>
                <a:gd name="T12" fmla="*/ 13 w 45"/>
                <a:gd name="T13" fmla="*/ 14 h 27"/>
                <a:gd name="T14" fmla="*/ 14 w 45"/>
                <a:gd name="T15" fmla="*/ 10 h 27"/>
                <a:gd name="T16" fmla="*/ 11 w 45"/>
                <a:gd name="T17" fmla="*/ 10 h 27"/>
                <a:gd name="T18" fmla="*/ 15 w 45"/>
                <a:gd name="T19" fmla="*/ 0 h 27"/>
                <a:gd name="T20" fmla="*/ 0 w 45"/>
                <a:gd name="T21" fmla="*/ 19 h 27"/>
                <a:gd name="T22" fmla="*/ 9 w 45"/>
                <a:gd name="T23" fmla="*/ 20 h 27"/>
                <a:gd name="T24" fmla="*/ 36 w 45"/>
                <a:gd name="T25" fmla="*/ 25 h 27"/>
                <a:gd name="T26" fmla="*/ 45 w 45"/>
                <a:gd name="T27" fmla="*/ 27 h 27"/>
                <a:gd name="T28" fmla="*/ 31 w 45"/>
                <a:gd name="T29" fmla="*/ 3 h 27"/>
                <a:gd name="T30" fmla="*/ 31 w 45"/>
                <a:gd name="T31" fmla="*/ 3 h 27"/>
                <a:gd name="T32" fmla="*/ 31 w 45"/>
                <a:gd name="T33" fmla="*/ 3 h 27"/>
                <a:gd name="T34" fmla="*/ 31 w 45"/>
                <a:gd name="T35" fmla="*/ 3 h 27"/>
                <a:gd name="T36" fmla="*/ 34 w 45"/>
                <a:gd name="T37" fmla="*/ 14 h 27"/>
                <a:gd name="T38" fmla="*/ 31 w 45"/>
                <a:gd name="T39" fmla="*/ 14 h 27"/>
                <a:gd name="T40" fmla="*/ 32 w 45"/>
                <a:gd name="T41" fmla="*/ 18 h 27"/>
                <a:gd name="T42" fmla="*/ 24 w 45"/>
                <a:gd name="T43" fmla="*/ 19 h 27"/>
                <a:gd name="T44" fmla="*/ 31 w 45"/>
                <a:gd name="T45" fmla="*/ 17 h 27"/>
                <a:gd name="T46" fmla="*/ 31 w 45"/>
                <a:gd name="T47" fmla="*/ 12 h 27"/>
                <a:gd name="T48" fmla="*/ 33 w 45"/>
                <a:gd name="T49" fmla="*/ 13 h 27"/>
                <a:gd name="T50" fmla="*/ 31 w 45"/>
                <a:gd name="T51" fmla="*/ 3 h 27"/>
                <a:gd name="T52" fmla="*/ 23 w 45"/>
                <a:gd name="T53" fmla="*/ 18 h 27"/>
                <a:gd name="T54" fmla="*/ 15 w 45"/>
                <a:gd name="T5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7">
                  <a:moveTo>
                    <a:pt x="15" y="0"/>
                  </a:moveTo>
                  <a:cubicBezTo>
                    <a:pt x="15" y="0"/>
                    <a:pt x="15" y="0"/>
                    <a:pt x="15" y="0"/>
                  </a:cubicBezTo>
                  <a:cubicBezTo>
                    <a:pt x="11" y="6"/>
                    <a:pt x="12" y="9"/>
                    <a:pt x="12" y="9"/>
                  </a:cubicBezTo>
                  <a:cubicBezTo>
                    <a:pt x="15" y="9"/>
                    <a:pt x="15" y="9"/>
                    <a:pt x="15" y="9"/>
                  </a:cubicBezTo>
                  <a:cubicBezTo>
                    <a:pt x="15" y="14"/>
                    <a:pt x="15" y="14"/>
                    <a:pt x="15" y="14"/>
                  </a:cubicBezTo>
                  <a:cubicBezTo>
                    <a:pt x="21" y="18"/>
                    <a:pt x="21" y="18"/>
                    <a:pt x="21" y="18"/>
                  </a:cubicBezTo>
                  <a:cubicBezTo>
                    <a:pt x="13" y="14"/>
                    <a:pt x="13" y="14"/>
                    <a:pt x="13" y="14"/>
                  </a:cubicBezTo>
                  <a:cubicBezTo>
                    <a:pt x="14" y="10"/>
                    <a:pt x="14" y="10"/>
                    <a:pt x="14" y="10"/>
                  </a:cubicBezTo>
                  <a:cubicBezTo>
                    <a:pt x="11" y="10"/>
                    <a:pt x="11" y="10"/>
                    <a:pt x="11" y="10"/>
                  </a:cubicBezTo>
                  <a:cubicBezTo>
                    <a:pt x="11" y="5"/>
                    <a:pt x="14" y="0"/>
                    <a:pt x="15" y="0"/>
                  </a:cubicBezTo>
                  <a:cubicBezTo>
                    <a:pt x="6" y="1"/>
                    <a:pt x="0" y="5"/>
                    <a:pt x="0" y="19"/>
                  </a:cubicBezTo>
                  <a:cubicBezTo>
                    <a:pt x="9" y="20"/>
                    <a:pt x="9" y="20"/>
                    <a:pt x="9" y="20"/>
                  </a:cubicBezTo>
                  <a:cubicBezTo>
                    <a:pt x="36" y="25"/>
                    <a:pt x="36" y="25"/>
                    <a:pt x="36" y="25"/>
                  </a:cubicBezTo>
                  <a:cubicBezTo>
                    <a:pt x="45" y="27"/>
                    <a:pt x="45" y="27"/>
                    <a:pt x="45" y="27"/>
                  </a:cubicBezTo>
                  <a:cubicBezTo>
                    <a:pt x="45" y="14"/>
                    <a:pt x="39" y="7"/>
                    <a:pt x="31" y="3"/>
                  </a:cubicBezTo>
                  <a:cubicBezTo>
                    <a:pt x="31" y="3"/>
                    <a:pt x="31" y="3"/>
                    <a:pt x="31" y="3"/>
                  </a:cubicBezTo>
                  <a:cubicBezTo>
                    <a:pt x="31" y="3"/>
                    <a:pt x="31" y="3"/>
                    <a:pt x="31" y="3"/>
                  </a:cubicBezTo>
                  <a:cubicBezTo>
                    <a:pt x="31" y="3"/>
                    <a:pt x="31" y="3"/>
                    <a:pt x="31" y="3"/>
                  </a:cubicBezTo>
                  <a:cubicBezTo>
                    <a:pt x="31" y="3"/>
                    <a:pt x="35" y="9"/>
                    <a:pt x="34" y="14"/>
                  </a:cubicBezTo>
                  <a:cubicBezTo>
                    <a:pt x="31" y="14"/>
                    <a:pt x="31" y="14"/>
                    <a:pt x="31" y="14"/>
                  </a:cubicBezTo>
                  <a:cubicBezTo>
                    <a:pt x="32" y="18"/>
                    <a:pt x="32" y="18"/>
                    <a:pt x="32" y="18"/>
                  </a:cubicBezTo>
                  <a:cubicBezTo>
                    <a:pt x="24" y="19"/>
                    <a:pt x="24" y="19"/>
                    <a:pt x="24" y="19"/>
                  </a:cubicBezTo>
                  <a:cubicBezTo>
                    <a:pt x="31" y="17"/>
                    <a:pt x="31" y="17"/>
                    <a:pt x="31" y="17"/>
                  </a:cubicBezTo>
                  <a:cubicBezTo>
                    <a:pt x="31" y="12"/>
                    <a:pt x="31" y="12"/>
                    <a:pt x="31" y="12"/>
                  </a:cubicBezTo>
                  <a:cubicBezTo>
                    <a:pt x="33" y="13"/>
                    <a:pt x="33" y="13"/>
                    <a:pt x="33" y="13"/>
                  </a:cubicBezTo>
                  <a:cubicBezTo>
                    <a:pt x="33" y="13"/>
                    <a:pt x="34" y="10"/>
                    <a:pt x="31" y="3"/>
                  </a:cubicBezTo>
                  <a:cubicBezTo>
                    <a:pt x="31" y="4"/>
                    <a:pt x="30" y="15"/>
                    <a:pt x="23" y="18"/>
                  </a:cubicBezTo>
                  <a:cubicBezTo>
                    <a:pt x="23" y="18"/>
                    <a:pt x="13" y="1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4"/>
            <p:cNvSpPr/>
            <p:nvPr/>
          </p:nvSpPr>
          <p:spPr bwMode="auto">
            <a:xfrm>
              <a:off x="6318251" y="2181225"/>
              <a:ext cx="19050" cy="14288"/>
            </a:xfrm>
            <a:custGeom>
              <a:avLst/>
              <a:gdLst>
                <a:gd name="T0" fmla="*/ 2 w 5"/>
                <a:gd name="T1" fmla="*/ 0 h 4"/>
                <a:gd name="T2" fmla="*/ 0 w 5"/>
                <a:gd name="T3" fmla="*/ 0 h 4"/>
                <a:gd name="T4" fmla="*/ 5 w 5"/>
                <a:gd name="T5" fmla="*/ 4 h 4"/>
                <a:gd name="T6" fmla="*/ 5 w 5"/>
                <a:gd name="T7" fmla="*/ 1 h 4"/>
                <a:gd name="T8" fmla="*/ 3 w 5"/>
                <a:gd name="T9" fmla="*/ 0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cubicBezTo>
                    <a:pt x="1" y="0"/>
                    <a:pt x="0" y="0"/>
                    <a:pt x="0" y="0"/>
                  </a:cubicBezTo>
                  <a:cubicBezTo>
                    <a:pt x="5" y="4"/>
                    <a:pt x="5" y="4"/>
                    <a:pt x="5" y="4"/>
                  </a:cubicBezTo>
                  <a:cubicBezTo>
                    <a:pt x="4" y="2"/>
                    <a:pt x="5" y="1"/>
                    <a:pt x="5"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5"/>
            <p:cNvSpPr/>
            <p:nvPr/>
          </p:nvSpPr>
          <p:spPr bwMode="auto">
            <a:xfrm>
              <a:off x="6348413" y="2184400"/>
              <a:ext cx="22225" cy="15875"/>
            </a:xfrm>
            <a:custGeom>
              <a:avLst/>
              <a:gdLst>
                <a:gd name="T0" fmla="*/ 0 w 6"/>
                <a:gd name="T1" fmla="*/ 0 h 4"/>
                <a:gd name="T2" fmla="*/ 1 w 6"/>
                <a:gd name="T3" fmla="*/ 4 h 4"/>
                <a:gd name="T4" fmla="*/ 6 w 6"/>
                <a:gd name="T5" fmla="*/ 2 h 4"/>
                <a:gd name="T6" fmla="*/ 3 w 6"/>
                <a:gd name="T7" fmla="*/ 0 h 4"/>
                <a:gd name="T8" fmla="*/ 2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cubicBezTo>
                    <a:pt x="0" y="0"/>
                    <a:pt x="2" y="2"/>
                    <a:pt x="1" y="4"/>
                  </a:cubicBezTo>
                  <a:cubicBezTo>
                    <a:pt x="6" y="2"/>
                    <a:pt x="6" y="2"/>
                    <a:pt x="6" y="2"/>
                  </a:cubicBezTo>
                  <a:cubicBezTo>
                    <a:pt x="6" y="2"/>
                    <a:pt x="4" y="1"/>
                    <a:pt x="3" y="0"/>
                  </a:cubicBezTo>
                  <a:cubicBezTo>
                    <a:pt x="3" y="0"/>
                    <a:pt x="3"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6"/>
            <p:cNvSpPr>
              <a:spLocks noEditPoints="1"/>
            </p:cNvSpPr>
            <p:nvPr/>
          </p:nvSpPr>
          <p:spPr bwMode="auto">
            <a:xfrm>
              <a:off x="6296026" y="2087563"/>
              <a:ext cx="93663" cy="93663"/>
            </a:xfrm>
            <a:custGeom>
              <a:avLst/>
              <a:gdLst>
                <a:gd name="T0" fmla="*/ 14 w 25"/>
                <a:gd name="T1" fmla="*/ 22 h 25"/>
                <a:gd name="T2" fmla="*/ 13 w 25"/>
                <a:gd name="T3" fmla="*/ 22 h 25"/>
                <a:gd name="T4" fmla="*/ 6 w 25"/>
                <a:gd name="T5" fmla="*/ 15 h 25"/>
                <a:gd name="T6" fmla="*/ 19 w 25"/>
                <a:gd name="T7" fmla="*/ 18 h 25"/>
                <a:gd name="T8" fmla="*/ 14 w 25"/>
                <a:gd name="T9" fmla="*/ 22 h 25"/>
                <a:gd name="T10" fmla="*/ 15 w 25"/>
                <a:gd name="T11" fmla="*/ 14 h 25"/>
                <a:gd name="T12" fmla="*/ 15 w 25"/>
                <a:gd name="T13" fmla="*/ 14 h 25"/>
                <a:gd name="T14" fmla="*/ 14 w 25"/>
                <a:gd name="T15" fmla="*/ 12 h 25"/>
                <a:gd name="T16" fmla="*/ 15 w 25"/>
                <a:gd name="T17" fmla="*/ 11 h 25"/>
                <a:gd name="T18" fmla="*/ 15 w 25"/>
                <a:gd name="T19" fmla="*/ 11 h 25"/>
                <a:gd name="T20" fmla="*/ 17 w 25"/>
                <a:gd name="T21" fmla="*/ 13 h 25"/>
                <a:gd name="T22" fmla="*/ 15 w 25"/>
                <a:gd name="T23" fmla="*/ 14 h 25"/>
                <a:gd name="T24" fmla="*/ 11 w 25"/>
                <a:gd name="T25" fmla="*/ 13 h 25"/>
                <a:gd name="T26" fmla="*/ 10 w 25"/>
                <a:gd name="T27" fmla="*/ 13 h 25"/>
                <a:gd name="T28" fmla="*/ 9 w 25"/>
                <a:gd name="T29" fmla="*/ 11 h 25"/>
                <a:gd name="T30" fmla="*/ 10 w 25"/>
                <a:gd name="T31" fmla="*/ 10 h 25"/>
                <a:gd name="T32" fmla="*/ 10 w 25"/>
                <a:gd name="T33" fmla="*/ 10 h 25"/>
                <a:gd name="T34" fmla="*/ 12 w 25"/>
                <a:gd name="T35" fmla="*/ 12 h 25"/>
                <a:gd name="T36" fmla="*/ 11 w 25"/>
                <a:gd name="T37" fmla="*/ 13 h 25"/>
                <a:gd name="T38" fmla="*/ 10 w 25"/>
                <a:gd name="T39" fmla="*/ 0 h 25"/>
                <a:gd name="T40" fmla="*/ 0 w 25"/>
                <a:gd name="T41" fmla="*/ 10 h 25"/>
                <a:gd name="T42" fmla="*/ 13 w 25"/>
                <a:gd name="T43" fmla="*/ 25 h 25"/>
                <a:gd name="T44" fmla="*/ 15 w 25"/>
                <a:gd name="T45" fmla="*/ 25 h 25"/>
                <a:gd name="T46" fmla="*/ 25 w 25"/>
                <a:gd name="T47" fmla="*/ 15 h 25"/>
                <a:gd name="T48" fmla="*/ 13 w 25"/>
                <a:gd name="T49" fmla="*/ 1 h 25"/>
                <a:gd name="T50" fmla="*/ 10 w 25"/>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5">
                  <a:moveTo>
                    <a:pt x="14" y="22"/>
                  </a:moveTo>
                  <a:cubicBezTo>
                    <a:pt x="14" y="22"/>
                    <a:pt x="13" y="22"/>
                    <a:pt x="13" y="22"/>
                  </a:cubicBezTo>
                  <a:cubicBezTo>
                    <a:pt x="10" y="21"/>
                    <a:pt x="7" y="18"/>
                    <a:pt x="6" y="15"/>
                  </a:cubicBezTo>
                  <a:cubicBezTo>
                    <a:pt x="19" y="18"/>
                    <a:pt x="19" y="18"/>
                    <a:pt x="19" y="18"/>
                  </a:cubicBezTo>
                  <a:cubicBezTo>
                    <a:pt x="19" y="20"/>
                    <a:pt x="17" y="22"/>
                    <a:pt x="14" y="22"/>
                  </a:cubicBezTo>
                  <a:moveTo>
                    <a:pt x="15" y="14"/>
                  </a:moveTo>
                  <a:cubicBezTo>
                    <a:pt x="15" y="14"/>
                    <a:pt x="15" y="14"/>
                    <a:pt x="15" y="14"/>
                  </a:cubicBezTo>
                  <a:cubicBezTo>
                    <a:pt x="14" y="14"/>
                    <a:pt x="14" y="13"/>
                    <a:pt x="14" y="12"/>
                  </a:cubicBezTo>
                  <a:cubicBezTo>
                    <a:pt x="14" y="12"/>
                    <a:pt x="14" y="11"/>
                    <a:pt x="15" y="11"/>
                  </a:cubicBezTo>
                  <a:cubicBezTo>
                    <a:pt x="15" y="11"/>
                    <a:pt x="15" y="11"/>
                    <a:pt x="15" y="11"/>
                  </a:cubicBezTo>
                  <a:cubicBezTo>
                    <a:pt x="16" y="11"/>
                    <a:pt x="17" y="12"/>
                    <a:pt x="17" y="13"/>
                  </a:cubicBezTo>
                  <a:cubicBezTo>
                    <a:pt x="17" y="14"/>
                    <a:pt x="16" y="14"/>
                    <a:pt x="15" y="14"/>
                  </a:cubicBezTo>
                  <a:moveTo>
                    <a:pt x="11" y="13"/>
                  </a:moveTo>
                  <a:cubicBezTo>
                    <a:pt x="11" y="13"/>
                    <a:pt x="10" y="13"/>
                    <a:pt x="10" y="13"/>
                  </a:cubicBezTo>
                  <a:cubicBezTo>
                    <a:pt x="9" y="13"/>
                    <a:pt x="9" y="12"/>
                    <a:pt x="9" y="11"/>
                  </a:cubicBezTo>
                  <a:cubicBezTo>
                    <a:pt x="9" y="11"/>
                    <a:pt x="9" y="10"/>
                    <a:pt x="10" y="10"/>
                  </a:cubicBezTo>
                  <a:cubicBezTo>
                    <a:pt x="10" y="10"/>
                    <a:pt x="10" y="10"/>
                    <a:pt x="10" y="10"/>
                  </a:cubicBezTo>
                  <a:cubicBezTo>
                    <a:pt x="11" y="10"/>
                    <a:pt x="12" y="11"/>
                    <a:pt x="12" y="12"/>
                  </a:cubicBezTo>
                  <a:cubicBezTo>
                    <a:pt x="12" y="13"/>
                    <a:pt x="11" y="13"/>
                    <a:pt x="11" y="13"/>
                  </a:cubicBezTo>
                  <a:moveTo>
                    <a:pt x="10" y="0"/>
                  </a:moveTo>
                  <a:cubicBezTo>
                    <a:pt x="5" y="0"/>
                    <a:pt x="0" y="4"/>
                    <a:pt x="0" y="10"/>
                  </a:cubicBezTo>
                  <a:cubicBezTo>
                    <a:pt x="0" y="17"/>
                    <a:pt x="6" y="23"/>
                    <a:pt x="13" y="25"/>
                  </a:cubicBezTo>
                  <a:cubicBezTo>
                    <a:pt x="14" y="25"/>
                    <a:pt x="14" y="25"/>
                    <a:pt x="15" y="25"/>
                  </a:cubicBezTo>
                  <a:cubicBezTo>
                    <a:pt x="21" y="25"/>
                    <a:pt x="25" y="21"/>
                    <a:pt x="25" y="15"/>
                  </a:cubicBezTo>
                  <a:cubicBezTo>
                    <a:pt x="25" y="8"/>
                    <a:pt x="20" y="2"/>
                    <a:pt x="13" y="1"/>
                  </a:cubicBezTo>
                  <a:cubicBezTo>
                    <a:pt x="12" y="1"/>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7"/>
            <p:cNvSpPr/>
            <p:nvPr/>
          </p:nvSpPr>
          <p:spPr bwMode="auto">
            <a:xfrm>
              <a:off x="5634038" y="2278063"/>
              <a:ext cx="25400" cy="98425"/>
            </a:xfrm>
            <a:custGeom>
              <a:avLst/>
              <a:gdLst>
                <a:gd name="T0" fmla="*/ 2 w 7"/>
                <a:gd name="T1" fmla="*/ 0 h 26"/>
                <a:gd name="T2" fmla="*/ 1 w 7"/>
                <a:gd name="T3" fmla="*/ 3 h 26"/>
                <a:gd name="T4" fmla="*/ 2 w 7"/>
                <a:gd name="T5" fmla="*/ 4 h 26"/>
                <a:gd name="T6" fmla="*/ 0 w 7"/>
                <a:gd name="T7" fmla="*/ 22 h 26"/>
                <a:gd name="T8" fmla="*/ 4 w 7"/>
                <a:gd name="T9" fmla="*/ 26 h 26"/>
                <a:gd name="T10" fmla="*/ 7 w 7"/>
                <a:gd name="T11" fmla="*/ 23 h 26"/>
                <a:gd name="T12" fmla="*/ 6 w 7"/>
                <a:gd name="T13" fmla="*/ 5 h 26"/>
                <a:gd name="T14" fmla="*/ 6 w 7"/>
                <a:gd name="T15" fmla="*/ 4 h 26"/>
                <a:gd name="T16" fmla="*/ 5 w 7"/>
                <a:gd name="T17" fmla="*/ 1 h 26"/>
                <a:gd name="T18" fmla="*/ 2 w 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6">
                  <a:moveTo>
                    <a:pt x="2" y="0"/>
                  </a:moveTo>
                  <a:cubicBezTo>
                    <a:pt x="2" y="0"/>
                    <a:pt x="2" y="2"/>
                    <a:pt x="1" y="3"/>
                  </a:cubicBezTo>
                  <a:cubicBezTo>
                    <a:pt x="1" y="3"/>
                    <a:pt x="2" y="4"/>
                    <a:pt x="2" y="4"/>
                  </a:cubicBezTo>
                  <a:cubicBezTo>
                    <a:pt x="0" y="22"/>
                    <a:pt x="0" y="22"/>
                    <a:pt x="0" y="22"/>
                  </a:cubicBezTo>
                  <a:cubicBezTo>
                    <a:pt x="4" y="26"/>
                    <a:pt x="4" y="26"/>
                    <a:pt x="4" y="26"/>
                  </a:cubicBezTo>
                  <a:cubicBezTo>
                    <a:pt x="7" y="23"/>
                    <a:pt x="7" y="23"/>
                    <a:pt x="7" y="23"/>
                  </a:cubicBezTo>
                  <a:cubicBezTo>
                    <a:pt x="6" y="5"/>
                    <a:pt x="6" y="5"/>
                    <a:pt x="6" y="5"/>
                  </a:cubicBezTo>
                  <a:cubicBezTo>
                    <a:pt x="6" y="4"/>
                    <a:pt x="6" y="4"/>
                    <a:pt x="6" y="4"/>
                  </a:cubicBezTo>
                  <a:cubicBezTo>
                    <a:pt x="6" y="4"/>
                    <a:pt x="6" y="3"/>
                    <a:pt x="5"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8"/>
            <p:cNvSpPr/>
            <p:nvPr/>
          </p:nvSpPr>
          <p:spPr bwMode="auto">
            <a:xfrm>
              <a:off x="5502276" y="2274888"/>
              <a:ext cx="285750" cy="153988"/>
            </a:xfrm>
            <a:custGeom>
              <a:avLst/>
              <a:gdLst>
                <a:gd name="T0" fmla="*/ 25 w 76"/>
                <a:gd name="T1" fmla="*/ 0 h 41"/>
                <a:gd name="T2" fmla="*/ 25 w 76"/>
                <a:gd name="T3" fmla="*/ 0 h 41"/>
                <a:gd name="T4" fmla="*/ 21 w 76"/>
                <a:gd name="T5" fmla="*/ 14 h 41"/>
                <a:gd name="T6" fmla="*/ 25 w 76"/>
                <a:gd name="T7" fmla="*/ 15 h 41"/>
                <a:gd name="T8" fmla="*/ 25 w 76"/>
                <a:gd name="T9" fmla="*/ 21 h 41"/>
                <a:gd name="T10" fmla="*/ 36 w 76"/>
                <a:gd name="T11" fmla="*/ 28 h 41"/>
                <a:gd name="T12" fmla="*/ 23 w 76"/>
                <a:gd name="T13" fmla="*/ 23 h 41"/>
                <a:gd name="T14" fmla="*/ 24 w 76"/>
                <a:gd name="T15" fmla="*/ 16 h 41"/>
                <a:gd name="T16" fmla="*/ 20 w 76"/>
                <a:gd name="T17" fmla="*/ 16 h 41"/>
                <a:gd name="T18" fmla="*/ 25 w 76"/>
                <a:gd name="T19" fmla="*/ 0 h 41"/>
                <a:gd name="T20" fmla="*/ 0 w 76"/>
                <a:gd name="T21" fmla="*/ 30 h 41"/>
                <a:gd name="T22" fmla="*/ 16 w 76"/>
                <a:gd name="T23" fmla="*/ 32 h 41"/>
                <a:gd name="T24" fmla="*/ 61 w 76"/>
                <a:gd name="T25" fmla="*/ 39 h 41"/>
                <a:gd name="T26" fmla="*/ 76 w 76"/>
                <a:gd name="T27" fmla="*/ 41 h 41"/>
                <a:gd name="T28" fmla="*/ 52 w 76"/>
                <a:gd name="T29" fmla="*/ 4 h 41"/>
                <a:gd name="T30" fmla="*/ 52 w 76"/>
                <a:gd name="T31" fmla="*/ 4 h 41"/>
                <a:gd name="T32" fmla="*/ 52 w 76"/>
                <a:gd name="T33" fmla="*/ 4 h 41"/>
                <a:gd name="T34" fmla="*/ 52 w 76"/>
                <a:gd name="T35" fmla="*/ 4 h 41"/>
                <a:gd name="T36" fmla="*/ 57 w 76"/>
                <a:gd name="T37" fmla="*/ 22 h 41"/>
                <a:gd name="T38" fmla="*/ 53 w 76"/>
                <a:gd name="T39" fmla="*/ 21 h 41"/>
                <a:gd name="T40" fmla="*/ 54 w 76"/>
                <a:gd name="T41" fmla="*/ 28 h 41"/>
                <a:gd name="T42" fmla="*/ 41 w 76"/>
                <a:gd name="T43" fmla="*/ 29 h 41"/>
                <a:gd name="T44" fmla="*/ 52 w 76"/>
                <a:gd name="T45" fmla="*/ 26 h 41"/>
                <a:gd name="T46" fmla="*/ 52 w 76"/>
                <a:gd name="T47" fmla="*/ 19 h 41"/>
                <a:gd name="T48" fmla="*/ 56 w 76"/>
                <a:gd name="T49" fmla="*/ 20 h 41"/>
                <a:gd name="T50" fmla="*/ 52 w 76"/>
                <a:gd name="T51" fmla="*/ 4 h 41"/>
                <a:gd name="T52" fmla="*/ 39 w 76"/>
                <a:gd name="T53" fmla="*/ 29 h 41"/>
                <a:gd name="T54" fmla="*/ 25 w 76"/>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1">
                  <a:moveTo>
                    <a:pt x="25" y="0"/>
                  </a:moveTo>
                  <a:cubicBezTo>
                    <a:pt x="25" y="0"/>
                    <a:pt x="25" y="0"/>
                    <a:pt x="25" y="0"/>
                  </a:cubicBezTo>
                  <a:cubicBezTo>
                    <a:pt x="20" y="9"/>
                    <a:pt x="21" y="14"/>
                    <a:pt x="21" y="14"/>
                  </a:cubicBezTo>
                  <a:cubicBezTo>
                    <a:pt x="25" y="15"/>
                    <a:pt x="25" y="15"/>
                    <a:pt x="25" y="15"/>
                  </a:cubicBezTo>
                  <a:cubicBezTo>
                    <a:pt x="25" y="21"/>
                    <a:pt x="25" y="21"/>
                    <a:pt x="25" y="21"/>
                  </a:cubicBezTo>
                  <a:cubicBezTo>
                    <a:pt x="36" y="28"/>
                    <a:pt x="36" y="28"/>
                    <a:pt x="36" y="28"/>
                  </a:cubicBezTo>
                  <a:cubicBezTo>
                    <a:pt x="23" y="23"/>
                    <a:pt x="23" y="23"/>
                    <a:pt x="23" y="23"/>
                  </a:cubicBezTo>
                  <a:cubicBezTo>
                    <a:pt x="24" y="16"/>
                    <a:pt x="24" y="16"/>
                    <a:pt x="24" y="16"/>
                  </a:cubicBezTo>
                  <a:cubicBezTo>
                    <a:pt x="20" y="16"/>
                    <a:pt x="20" y="16"/>
                    <a:pt x="20" y="16"/>
                  </a:cubicBezTo>
                  <a:cubicBezTo>
                    <a:pt x="18" y="8"/>
                    <a:pt x="25" y="1"/>
                    <a:pt x="25" y="0"/>
                  </a:cubicBezTo>
                  <a:cubicBezTo>
                    <a:pt x="11" y="1"/>
                    <a:pt x="0" y="9"/>
                    <a:pt x="0" y="30"/>
                  </a:cubicBezTo>
                  <a:cubicBezTo>
                    <a:pt x="16" y="32"/>
                    <a:pt x="16" y="32"/>
                    <a:pt x="16" y="32"/>
                  </a:cubicBezTo>
                  <a:cubicBezTo>
                    <a:pt x="61" y="39"/>
                    <a:pt x="61" y="39"/>
                    <a:pt x="61" y="39"/>
                  </a:cubicBezTo>
                  <a:cubicBezTo>
                    <a:pt x="76" y="41"/>
                    <a:pt x="76" y="41"/>
                    <a:pt x="76" y="41"/>
                  </a:cubicBezTo>
                  <a:cubicBezTo>
                    <a:pt x="76" y="21"/>
                    <a:pt x="66" y="10"/>
                    <a:pt x="52" y="4"/>
                  </a:cubicBezTo>
                  <a:cubicBezTo>
                    <a:pt x="52" y="4"/>
                    <a:pt x="52" y="4"/>
                    <a:pt x="52" y="4"/>
                  </a:cubicBezTo>
                  <a:cubicBezTo>
                    <a:pt x="52" y="4"/>
                    <a:pt x="52" y="4"/>
                    <a:pt x="52" y="4"/>
                  </a:cubicBezTo>
                  <a:cubicBezTo>
                    <a:pt x="52" y="4"/>
                    <a:pt x="52" y="4"/>
                    <a:pt x="52" y="4"/>
                  </a:cubicBezTo>
                  <a:cubicBezTo>
                    <a:pt x="52" y="4"/>
                    <a:pt x="59" y="14"/>
                    <a:pt x="57" y="22"/>
                  </a:cubicBezTo>
                  <a:cubicBezTo>
                    <a:pt x="53" y="21"/>
                    <a:pt x="53" y="21"/>
                    <a:pt x="53" y="21"/>
                  </a:cubicBezTo>
                  <a:cubicBezTo>
                    <a:pt x="54" y="28"/>
                    <a:pt x="54" y="28"/>
                    <a:pt x="54" y="28"/>
                  </a:cubicBezTo>
                  <a:cubicBezTo>
                    <a:pt x="41" y="29"/>
                    <a:pt x="41" y="29"/>
                    <a:pt x="41" y="29"/>
                  </a:cubicBezTo>
                  <a:cubicBezTo>
                    <a:pt x="52" y="26"/>
                    <a:pt x="52" y="26"/>
                    <a:pt x="52" y="26"/>
                  </a:cubicBezTo>
                  <a:cubicBezTo>
                    <a:pt x="52" y="19"/>
                    <a:pt x="52" y="19"/>
                    <a:pt x="52" y="19"/>
                  </a:cubicBezTo>
                  <a:cubicBezTo>
                    <a:pt x="56" y="20"/>
                    <a:pt x="56" y="20"/>
                    <a:pt x="56" y="20"/>
                  </a:cubicBezTo>
                  <a:cubicBezTo>
                    <a:pt x="56" y="20"/>
                    <a:pt x="57" y="15"/>
                    <a:pt x="52" y="4"/>
                  </a:cubicBezTo>
                  <a:cubicBezTo>
                    <a:pt x="52" y="7"/>
                    <a:pt x="51" y="23"/>
                    <a:pt x="39" y="29"/>
                  </a:cubicBezTo>
                  <a:cubicBezTo>
                    <a:pt x="39" y="29"/>
                    <a:pt x="23" y="16"/>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9"/>
            <p:cNvSpPr/>
            <p:nvPr/>
          </p:nvSpPr>
          <p:spPr bwMode="auto">
            <a:xfrm>
              <a:off x="5600701" y="2271713"/>
              <a:ext cx="36513" cy="25400"/>
            </a:xfrm>
            <a:custGeom>
              <a:avLst/>
              <a:gdLst>
                <a:gd name="T0" fmla="*/ 5 w 10"/>
                <a:gd name="T1" fmla="*/ 0 h 7"/>
                <a:gd name="T2" fmla="*/ 0 w 10"/>
                <a:gd name="T3" fmla="*/ 1 h 7"/>
                <a:gd name="T4" fmla="*/ 9 w 10"/>
                <a:gd name="T5" fmla="*/ 7 h 7"/>
                <a:gd name="T6" fmla="*/ 10 w 10"/>
                <a:gd name="T7" fmla="*/ 2 h 7"/>
                <a:gd name="T8" fmla="*/ 6 w 10"/>
                <a:gd name="T9" fmla="*/ 0 h 7"/>
                <a:gd name="T10" fmla="*/ 5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5" y="0"/>
                  </a:moveTo>
                  <a:cubicBezTo>
                    <a:pt x="3" y="0"/>
                    <a:pt x="0" y="1"/>
                    <a:pt x="0" y="1"/>
                  </a:cubicBezTo>
                  <a:cubicBezTo>
                    <a:pt x="9" y="7"/>
                    <a:pt x="9" y="7"/>
                    <a:pt x="9" y="7"/>
                  </a:cubicBezTo>
                  <a:cubicBezTo>
                    <a:pt x="8" y="4"/>
                    <a:pt x="10" y="2"/>
                    <a:pt x="10" y="2"/>
                  </a:cubicBezTo>
                  <a:cubicBezTo>
                    <a:pt x="7" y="1"/>
                    <a:pt x="6" y="0"/>
                    <a:pt x="6"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0"/>
            <p:cNvSpPr/>
            <p:nvPr/>
          </p:nvSpPr>
          <p:spPr bwMode="auto">
            <a:xfrm>
              <a:off x="5656263" y="2282825"/>
              <a:ext cx="38100" cy="22225"/>
            </a:xfrm>
            <a:custGeom>
              <a:avLst/>
              <a:gdLst>
                <a:gd name="T0" fmla="*/ 5 w 10"/>
                <a:gd name="T1" fmla="*/ 0 h 6"/>
                <a:gd name="T2" fmla="*/ 3 w 10"/>
                <a:gd name="T3" fmla="*/ 0 h 6"/>
                <a:gd name="T4" fmla="*/ 0 w 10"/>
                <a:gd name="T5" fmla="*/ 0 h 6"/>
                <a:gd name="T6" fmla="*/ 2 w 10"/>
                <a:gd name="T7" fmla="*/ 6 h 6"/>
                <a:gd name="T8" fmla="*/ 10 w 10"/>
                <a:gd name="T9" fmla="*/ 2 h 6"/>
                <a:gd name="T10" fmla="*/ 5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5" y="0"/>
                  </a:moveTo>
                  <a:cubicBezTo>
                    <a:pt x="5" y="0"/>
                    <a:pt x="4" y="0"/>
                    <a:pt x="3" y="0"/>
                  </a:cubicBezTo>
                  <a:cubicBezTo>
                    <a:pt x="2" y="0"/>
                    <a:pt x="1" y="0"/>
                    <a:pt x="0" y="0"/>
                  </a:cubicBezTo>
                  <a:cubicBezTo>
                    <a:pt x="0" y="0"/>
                    <a:pt x="2" y="2"/>
                    <a:pt x="2" y="6"/>
                  </a:cubicBezTo>
                  <a:cubicBezTo>
                    <a:pt x="10" y="2"/>
                    <a:pt x="10" y="2"/>
                    <a:pt x="10" y="2"/>
                  </a:cubicBezTo>
                  <a:cubicBezTo>
                    <a:pt x="10" y="2"/>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1"/>
            <p:cNvSpPr>
              <a:spLocks noEditPoints="1"/>
            </p:cNvSpPr>
            <p:nvPr/>
          </p:nvSpPr>
          <p:spPr bwMode="auto">
            <a:xfrm>
              <a:off x="5570538" y="2132013"/>
              <a:ext cx="153988" cy="139700"/>
            </a:xfrm>
            <a:custGeom>
              <a:avLst/>
              <a:gdLst>
                <a:gd name="T0" fmla="*/ 23 w 41"/>
                <a:gd name="T1" fmla="*/ 33 h 37"/>
                <a:gd name="T2" fmla="*/ 21 w 41"/>
                <a:gd name="T3" fmla="*/ 32 h 37"/>
                <a:gd name="T4" fmla="*/ 10 w 41"/>
                <a:gd name="T5" fmla="*/ 23 h 37"/>
                <a:gd name="T6" fmla="*/ 32 w 41"/>
                <a:gd name="T7" fmla="*/ 27 h 37"/>
                <a:gd name="T8" fmla="*/ 23 w 41"/>
                <a:gd name="T9" fmla="*/ 33 h 37"/>
                <a:gd name="T10" fmla="*/ 25 w 41"/>
                <a:gd name="T11" fmla="*/ 21 h 37"/>
                <a:gd name="T12" fmla="*/ 25 w 41"/>
                <a:gd name="T13" fmla="*/ 21 h 37"/>
                <a:gd name="T14" fmla="*/ 22 w 41"/>
                <a:gd name="T15" fmla="*/ 18 h 37"/>
                <a:gd name="T16" fmla="*/ 24 w 41"/>
                <a:gd name="T17" fmla="*/ 16 h 37"/>
                <a:gd name="T18" fmla="*/ 25 w 41"/>
                <a:gd name="T19" fmla="*/ 16 h 37"/>
                <a:gd name="T20" fmla="*/ 27 w 41"/>
                <a:gd name="T21" fmla="*/ 19 h 37"/>
                <a:gd name="T22" fmla="*/ 25 w 41"/>
                <a:gd name="T23" fmla="*/ 21 h 37"/>
                <a:gd name="T24" fmla="*/ 17 w 41"/>
                <a:gd name="T25" fmla="*/ 20 h 37"/>
                <a:gd name="T26" fmla="*/ 17 w 41"/>
                <a:gd name="T27" fmla="*/ 20 h 37"/>
                <a:gd name="T28" fmla="*/ 14 w 41"/>
                <a:gd name="T29" fmla="*/ 17 h 37"/>
                <a:gd name="T30" fmla="*/ 16 w 41"/>
                <a:gd name="T31" fmla="*/ 15 h 37"/>
                <a:gd name="T32" fmla="*/ 17 w 41"/>
                <a:gd name="T33" fmla="*/ 15 h 37"/>
                <a:gd name="T34" fmla="*/ 19 w 41"/>
                <a:gd name="T35" fmla="*/ 18 h 37"/>
                <a:gd name="T36" fmla="*/ 17 w 41"/>
                <a:gd name="T37" fmla="*/ 20 h 37"/>
                <a:gd name="T38" fmla="*/ 17 w 41"/>
                <a:gd name="T39" fmla="*/ 0 h 37"/>
                <a:gd name="T40" fmla="*/ 0 w 41"/>
                <a:gd name="T41" fmla="*/ 15 h 37"/>
                <a:gd name="T42" fmla="*/ 21 w 41"/>
                <a:gd name="T43" fmla="*/ 37 h 37"/>
                <a:gd name="T44" fmla="*/ 24 w 41"/>
                <a:gd name="T45" fmla="*/ 37 h 37"/>
                <a:gd name="T46" fmla="*/ 41 w 41"/>
                <a:gd name="T47" fmla="*/ 22 h 37"/>
                <a:gd name="T48" fmla="*/ 21 w 41"/>
                <a:gd name="T49" fmla="*/ 0 h 37"/>
                <a:gd name="T50" fmla="*/ 17 w 41"/>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37">
                  <a:moveTo>
                    <a:pt x="23" y="33"/>
                  </a:moveTo>
                  <a:cubicBezTo>
                    <a:pt x="22" y="33"/>
                    <a:pt x="21" y="33"/>
                    <a:pt x="21" y="32"/>
                  </a:cubicBezTo>
                  <a:cubicBezTo>
                    <a:pt x="15" y="32"/>
                    <a:pt x="11" y="27"/>
                    <a:pt x="10" y="23"/>
                  </a:cubicBezTo>
                  <a:cubicBezTo>
                    <a:pt x="32" y="27"/>
                    <a:pt x="32" y="27"/>
                    <a:pt x="32" y="27"/>
                  </a:cubicBezTo>
                  <a:cubicBezTo>
                    <a:pt x="30" y="30"/>
                    <a:pt x="27" y="33"/>
                    <a:pt x="23" y="33"/>
                  </a:cubicBezTo>
                  <a:moveTo>
                    <a:pt x="25" y="21"/>
                  </a:moveTo>
                  <a:cubicBezTo>
                    <a:pt x="25" y="21"/>
                    <a:pt x="25" y="21"/>
                    <a:pt x="25" y="21"/>
                  </a:cubicBezTo>
                  <a:cubicBezTo>
                    <a:pt x="23" y="21"/>
                    <a:pt x="22" y="20"/>
                    <a:pt x="22" y="18"/>
                  </a:cubicBezTo>
                  <a:cubicBezTo>
                    <a:pt x="22" y="17"/>
                    <a:pt x="23" y="16"/>
                    <a:pt x="24" y="16"/>
                  </a:cubicBezTo>
                  <a:cubicBezTo>
                    <a:pt x="24" y="16"/>
                    <a:pt x="24" y="16"/>
                    <a:pt x="25" y="16"/>
                  </a:cubicBezTo>
                  <a:cubicBezTo>
                    <a:pt x="26" y="16"/>
                    <a:pt x="27" y="18"/>
                    <a:pt x="27" y="19"/>
                  </a:cubicBezTo>
                  <a:cubicBezTo>
                    <a:pt x="27" y="20"/>
                    <a:pt x="26" y="21"/>
                    <a:pt x="25" y="21"/>
                  </a:cubicBezTo>
                  <a:moveTo>
                    <a:pt x="17" y="20"/>
                  </a:moveTo>
                  <a:cubicBezTo>
                    <a:pt x="17" y="20"/>
                    <a:pt x="17" y="20"/>
                    <a:pt x="17" y="20"/>
                  </a:cubicBezTo>
                  <a:cubicBezTo>
                    <a:pt x="15" y="19"/>
                    <a:pt x="14" y="18"/>
                    <a:pt x="14" y="17"/>
                  </a:cubicBezTo>
                  <a:cubicBezTo>
                    <a:pt x="14" y="16"/>
                    <a:pt x="15" y="15"/>
                    <a:pt x="16" y="15"/>
                  </a:cubicBezTo>
                  <a:cubicBezTo>
                    <a:pt x="16" y="15"/>
                    <a:pt x="16" y="15"/>
                    <a:pt x="17" y="15"/>
                  </a:cubicBezTo>
                  <a:cubicBezTo>
                    <a:pt x="18" y="15"/>
                    <a:pt x="19" y="16"/>
                    <a:pt x="19" y="18"/>
                  </a:cubicBezTo>
                  <a:cubicBezTo>
                    <a:pt x="19" y="19"/>
                    <a:pt x="18" y="20"/>
                    <a:pt x="17" y="20"/>
                  </a:cubicBezTo>
                  <a:moveTo>
                    <a:pt x="17" y="0"/>
                  </a:moveTo>
                  <a:cubicBezTo>
                    <a:pt x="7" y="0"/>
                    <a:pt x="0" y="6"/>
                    <a:pt x="0" y="15"/>
                  </a:cubicBezTo>
                  <a:cubicBezTo>
                    <a:pt x="0" y="25"/>
                    <a:pt x="9" y="35"/>
                    <a:pt x="21" y="37"/>
                  </a:cubicBezTo>
                  <a:cubicBezTo>
                    <a:pt x="22" y="37"/>
                    <a:pt x="23" y="37"/>
                    <a:pt x="24" y="37"/>
                  </a:cubicBezTo>
                  <a:cubicBezTo>
                    <a:pt x="34" y="37"/>
                    <a:pt x="41" y="31"/>
                    <a:pt x="41" y="22"/>
                  </a:cubicBezTo>
                  <a:cubicBezTo>
                    <a:pt x="41" y="12"/>
                    <a:pt x="32" y="2"/>
                    <a:pt x="21"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2"/>
            <p:cNvSpPr/>
            <p:nvPr/>
          </p:nvSpPr>
          <p:spPr bwMode="auto">
            <a:xfrm>
              <a:off x="6502401" y="2425700"/>
              <a:ext cx="22225" cy="85725"/>
            </a:xfrm>
            <a:custGeom>
              <a:avLst/>
              <a:gdLst>
                <a:gd name="T0" fmla="*/ 2 w 6"/>
                <a:gd name="T1" fmla="*/ 0 h 23"/>
                <a:gd name="T2" fmla="*/ 1 w 6"/>
                <a:gd name="T3" fmla="*/ 3 h 23"/>
                <a:gd name="T4" fmla="*/ 2 w 6"/>
                <a:gd name="T5" fmla="*/ 3 h 23"/>
                <a:gd name="T6" fmla="*/ 0 w 6"/>
                <a:gd name="T7" fmla="*/ 20 h 23"/>
                <a:gd name="T8" fmla="*/ 3 w 6"/>
                <a:gd name="T9" fmla="*/ 23 h 23"/>
                <a:gd name="T10" fmla="*/ 6 w 6"/>
                <a:gd name="T11" fmla="*/ 21 h 23"/>
                <a:gd name="T12" fmla="*/ 5 w 6"/>
                <a:gd name="T13" fmla="*/ 4 h 23"/>
                <a:gd name="T14" fmla="*/ 5 w 6"/>
                <a:gd name="T15" fmla="*/ 3 h 23"/>
                <a:gd name="T16" fmla="*/ 4 w 6"/>
                <a:gd name="T17" fmla="*/ 0 h 23"/>
                <a:gd name="T18" fmla="*/ 2 w 6"/>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3">
                  <a:moveTo>
                    <a:pt x="2" y="0"/>
                  </a:moveTo>
                  <a:cubicBezTo>
                    <a:pt x="2" y="0"/>
                    <a:pt x="1" y="1"/>
                    <a:pt x="1" y="3"/>
                  </a:cubicBezTo>
                  <a:cubicBezTo>
                    <a:pt x="1" y="3"/>
                    <a:pt x="1" y="3"/>
                    <a:pt x="2" y="3"/>
                  </a:cubicBezTo>
                  <a:cubicBezTo>
                    <a:pt x="0" y="20"/>
                    <a:pt x="0" y="20"/>
                    <a:pt x="0" y="20"/>
                  </a:cubicBezTo>
                  <a:cubicBezTo>
                    <a:pt x="3" y="23"/>
                    <a:pt x="3" y="23"/>
                    <a:pt x="3" y="23"/>
                  </a:cubicBezTo>
                  <a:cubicBezTo>
                    <a:pt x="6" y="21"/>
                    <a:pt x="6" y="21"/>
                    <a:pt x="6" y="21"/>
                  </a:cubicBezTo>
                  <a:cubicBezTo>
                    <a:pt x="5" y="4"/>
                    <a:pt x="5" y="4"/>
                    <a:pt x="5" y="4"/>
                  </a:cubicBezTo>
                  <a:cubicBezTo>
                    <a:pt x="5" y="3"/>
                    <a:pt x="5" y="3"/>
                    <a:pt x="5" y="3"/>
                  </a:cubicBezTo>
                  <a:cubicBezTo>
                    <a:pt x="5" y="3"/>
                    <a:pt x="5" y="2"/>
                    <a:pt x="4"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3"/>
            <p:cNvSpPr/>
            <p:nvPr/>
          </p:nvSpPr>
          <p:spPr bwMode="auto">
            <a:xfrm>
              <a:off x="6389688" y="2420938"/>
              <a:ext cx="244475" cy="139700"/>
            </a:xfrm>
            <a:custGeom>
              <a:avLst/>
              <a:gdLst>
                <a:gd name="T0" fmla="*/ 22 w 65"/>
                <a:gd name="T1" fmla="*/ 0 h 37"/>
                <a:gd name="T2" fmla="*/ 22 w 65"/>
                <a:gd name="T3" fmla="*/ 0 h 37"/>
                <a:gd name="T4" fmla="*/ 18 w 65"/>
                <a:gd name="T5" fmla="*/ 13 h 37"/>
                <a:gd name="T6" fmla="*/ 22 w 65"/>
                <a:gd name="T7" fmla="*/ 13 h 37"/>
                <a:gd name="T8" fmla="*/ 21 w 65"/>
                <a:gd name="T9" fmla="*/ 19 h 37"/>
                <a:gd name="T10" fmla="*/ 31 w 65"/>
                <a:gd name="T11" fmla="*/ 26 h 37"/>
                <a:gd name="T12" fmla="*/ 20 w 65"/>
                <a:gd name="T13" fmla="*/ 21 h 37"/>
                <a:gd name="T14" fmla="*/ 20 w 65"/>
                <a:gd name="T15" fmla="*/ 15 h 37"/>
                <a:gd name="T16" fmla="*/ 17 w 65"/>
                <a:gd name="T17" fmla="*/ 14 h 37"/>
                <a:gd name="T18" fmla="*/ 22 w 65"/>
                <a:gd name="T19" fmla="*/ 0 h 37"/>
                <a:gd name="T20" fmla="*/ 0 w 65"/>
                <a:gd name="T21" fmla="*/ 27 h 37"/>
                <a:gd name="T22" fmla="*/ 14 w 65"/>
                <a:gd name="T23" fmla="*/ 29 h 37"/>
                <a:gd name="T24" fmla="*/ 52 w 65"/>
                <a:gd name="T25" fmla="*/ 35 h 37"/>
                <a:gd name="T26" fmla="*/ 65 w 65"/>
                <a:gd name="T27" fmla="*/ 37 h 37"/>
                <a:gd name="T28" fmla="*/ 44 w 65"/>
                <a:gd name="T29" fmla="*/ 3 h 37"/>
                <a:gd name="T30" fmla="*/ 44 w 65"/>
                <a:gd name="T31" fmla="*/ 3 h 37"/>
                <a:gd name="T32" fmla="*/ 44 w 65"/>
                <a:gd name="T33" fmla="*/ 3 h 37"/>
                <a:gd name="T34" fmla="*/ 44 w 65"/>
                <a:gd name="T35" fmla="*/ 3 h 37"/>
                <a:gd name="T36" fmla="*/ 49 w 65"/>
                <a:gd name="T37" fmla="*/ 20 h 37"/>
                <a:gd name="T38" fmla="*/ 45 w 65"/>
                <a:gd name="T39" fmla="*/ 19 h 37"/>
                <a:gd name="T40" fmla="*/ 46 w 65"/>
                <a:gd name="T41" fmla="*/ 25 h 37"/>
                <a:gd name="T42" fmla="*/ 35 w 65"/>
                <a:gd name="T43" fmla="*/ 26 h 37"/>
                <a:gd name="T44" fmla="*/ 44 w 65"/>
                <a:gd name="T45" fmla="*/ 23 h 37"/>
                <a:gd name="T46" fmla="*/ 44 w 65"/>
                <a:gd name="T47" fmla="*/ 17 h 37"/>
                <a:gd name="T48" fmla="*/ 48 w 65"/>
                <a:gd name="T49" fmla="*/ 18 h 37"/>
                <a:gd name="T50" fmla="*/ 44 w 65"/>
                <a:gd name="T51" fmla="*/ 3 h 37"/>
                <a:gd name="T52" fmla="*/ 33 w 65"/>
                <a:gd name="T53" fmla="*/ 26 h 37"/>
                <a:gd name="T54" fmla="*/ 22 w 65"/>
                <a:gd name="T5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37">
                  <a:moveTo>
                    <a:pt x="22" y="0"/>
                  </a:moveTo>
                  <a:cubicBezTo>
                    <a:pt x="22" y="0"/>
                    <a:pt x="22" y="0"/>
                    <a:pt x="22" y="0"/>
                  </a:cubicBezTo>
                  <a:cubicBezTo>
                    <a:pt x="17" y="8"/>
                    <a:pt x="18" y="13"/>
                    <a:pt x="18" y="13"/>
                  </a:cubicBezTo>
                  <a:cubicBezTo>
                    <a:pt x="22" y="13"/>
                    <a:pt x="22" y="13"/>
                    <a:pt x="22" y="13"/>
                  </a:cubicBezTo>
                  <a:cubicBezTo>
                    <a:pt x="21" y="19"/>
                    <a:pt x="21" y="19"/>
                    <a:pt x="21" y="19"/>
                  </a:cubicBezTo>
                  <a:cubicBezTo>
                    <a:pt x="31" y="26"/>
                    <a:pt x="31" y="26"/>
                    <a:pt x="31" y="26"/>
                  </a:cubicBezTo>
                  <a:cubicBezTo>
                    <a:pt x="20" y="21"/>
                    <a:pt x="20" y="21"/>
                    <a:pt x="20" y="21"/>
                  </a:cubicBezTo>
                  <a:cubicBezTo>
                    <a:pt x="20" y="15"/>
                    <a:pt x="20" y="15"/>
                    <a:pt x="20" y="15"/>
                  </a:cubicBezTo>
                  <a:cubicBezTo>
                    <a:pt x="17" y="14"/>
                    <a:pt x="17" y="14"/>
                    <a:pt x="17" y="14"/>
                  </a:cubicBezTo>
                  <a:cubicBezTo>
                    <a:pt x="15" y="7"/>
                    <a:pt x="21" y="0"/>
                    <a:pt x="22" y="0"/>
                  </a:cubicBezTo>
                  <a:cubicBezTo>
                    <a:pt x="9" y="1"/>
                    <a:pt x="0" y="8"/>
                    <a:pt x="0" y="27"/>
                  </a:cubicBezTo>
                  <a:cubicBezTo>
                    <a:pt x="14" y="29"/>
                    <a:pt x="14" y="29"/>
                    <a:pt x="14" y="29"/>
                  </a:cubicBezTo>
                  <a:cubicBezTo>
                    <a:pt x="52" y="35"/>
                    <a:pt x="52" y="35"/>
                    <a:pt x="52" y="35"/>
                  </a:cubicBezTo>
                  <a:cubicBezTo>
                    <a:pt x="65" y="37"/>
                    <a:pt x="65" y="37"/>
                    <a:pt x="65" y="37"/>
                  </a:cubicBezTo>
                  <a:cubicBezTo>
                    <a:pt x="65" y="18"/>
                    <a:pt x="56" y="9"/>
                    <a:pt x="44" y="3"/>
                  </a:cubicBezTo>
                  <a:cubicBezTo>
                    <a:pt x="44" y="3"/>
                    <a:pt x="44" y="3"/>
                    <a:pt x="44" y="3"/>
                  </a:cubicBezTo>
                  <a:cubicBezTo>
                    <a:pt x="44" y="3"/>
                    <a:pt x="44" y="3"/>
                    <a:pt x="44" y="3"/>
                  </a:cubicBezTo>
                  <a:cubicBezTo>
                    <a:pt x="44" y="3"/>
                    <a:pt x="44" y="3"/>
                    <a:pt x="44" y="3"/>
                  </a:cubicBezTo>
                  <a:cubicBezTo>
                    <a:pt x="44" y="3"/>
                    <a:pt x="50" y="12"/>
                    <a:pt x="49" y="20"/>
                  </a:cubicBezTo>
                  <a:cubicBezTo>
                    <a:pt x="45" y="19"/>
                    <a:pt x="45" y="19"/>
                    <a:pt x="45" y="19"/>
                  </a:cubicBezTo>
                  <a:cubicBezTo>
                    <a:pt x="46" y="25"/>
                    <a:pt x="46" y="25"/>
                    <a:pt x="46" y="25"/>
                  </a:cubicBezTo>
                  <a:cubicBezTo>
                    <a:pt x="35" y="26"/>
                    <a:pt x="35" y="26"/>
                    <a:pt x="35" y="26"/>
                  </a:cubicBezTo>
                  <a:cubicBezTo>
                    <a:pt x="44" y="23"/>
                    <a:pt x="44" y="23"/>
                    <a:pt x="44" y="23"/>
                  </a:cubicBezTo>
                  <a:cubicBezTo>
                    <a:pt x="44" y="17"/>
                    <a:pt x="44" y="17"/>
                    <a:pt x="44" y="17"/>
                  </a:cubicBezTo>
                  <a:cubicBezTo>
                    <a:pt x="48" y="18"/>
                    <a:pt x="48" y="18"/>
                    <a:pt x="48" y="18"/>
                  </a:cubicBezTo>
                  <a:cubicBezTo>
                    <a:pt x="48" y="18"/>
                    <a:pt x="49" y="14"/>
                    <a:pt x="44" y="3"/>
                  </a:cubicBezTo>
                  <a:cubicBezTo>
                    <a:pt x="44" y="5"/>
                    <a:pt x="44" y="21"/>
                    <a:pt x="33" y="26"/>
                  </a:cubicBezTo>
                  <a:cubicBezTo>
                    <a:pt x="33" y="26"/>
                    <a:pt x="19" y="15"/>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4"/>
            <p:cNvSpPr/>
            <p:nvPr/>
          </p:nvSpPr>
          <p:spPr bwMode="auto">
            <a:xfrm>
              <a:off x="6475413" y="2417763"/>
              <a:ext cx="30163" cy="22225"/>
            </a:xfrm>
            <a:custGeom>
              <a:avLst/>
              <a:gdLst>
                <a:gd name="T0" fmla="*/ 3 w 8"/>
                <a:gd name="T1" fmla="*/ 0 h 6"/>
                <a:gd name="T2" fmla="*/ 0 w 8"/>
                <a:gd name="T3" fmla="*/ 0 h 6"/>
                <a:gd name="T4" fmla="*/ 7 w 8"/>
                <a:gd name="T5" fmla="*/ 6 h 6"/>
                <a:gd name="T6" fmla="*/ 8 w 8"/>
                <a:gd name="T7" fmla="*/ 1 h 6"/>
                <a:gd name="T8" fmla="*/ 4 w 8"/>
                <a:gd name="T9" fmla="*/ 0 h 6"/>
                <a:gd name="T10" fmla="*/ 3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3" y="0"/>
                  </a:moveTo>
                  <a:cubicBezTo>
                    <a:pt x="2" y="0"/>
                    <a:pt x="0" y="0"/>
                    <a:pt x="0" y="0"/>
                  </a:cubicBezTo>
                  <a:cubicBezTo>
                    <a:pt x="7" y="6"/>
                    <a:pt x="7" y="6"/>
                    <a:pt x="7" y="6"/>
                  </a:cubicBezTo>
                  <a:cubicBezTo>
                    <a:pt x="6" y="3"/>
                    <a:pt x="8" y="1"/>
                    <a:pt x="8" y="1"/>
                  </a:cubicBezTo>
                  <a:cubicBezTo>
                    <a:pt x="5" y="1"/>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5"/>
            <p:cNvSpPr/>
            <p:nvPr/>
          </p:nvSpPr>
          <p:spPr bwMode="auto">
            <a:xfrm>
              <a:off x="6521451" y="2425700"/>
              <a:ext cx="28575" cy="19050"/>
            </a:xfrm>
            <a:custGeom>
              <a:avLst/>
              <a:gdLst>
                <a:gd name="T0" fmla="*/ 4 w 8"/>
                <a:gd name="T1" fmla="*/ 0 h 5"/>
                <a:gd name="T2" fmla="*/ 2 w 8"/>
                <a:gd name="T3" fmla="*/ 0 h 5"/>
                <a:gd name="T4" fmla="*/ 0 w 8"/>
                <a:gd name="T5" fmla="*/ 0 h 5"/>
                <a:gd name="T6" fmla="*/ 1 w 8"/>
                <a:gd name="T7" fmla="*/ 5 h 5"/>
                <a:gd name="T8" fmla="*/ 8 w 8"/>
                <a:gd name="T9" fmla="*/ 2 h 5"/>
                <a:gd name="T10" fmla="*/ 4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4" y="0"/>
                  </a:moveTo>
                  <a:cubicBezTo>
                    <a:pt x="4" y="0"/>
                    <a:pt x="4" y="0"/>
                    <a:pt x="2" y="0"/>
                  </a:cubicBezTo>
                  <a:cubicBezTo>
                    <a:pt x="2" y="0"/>
                    <a:pt x="1" y="0"/>
                    <a:pt x="0" y="0"/>
                  </a:cubicBezTo>
                  <a:cubicBezTo>
                    <a:pt x="0" y="0"/>
                    <a:pt x="2" y="2"/>
                    <a:pt x="1" y="5"/>
                  </a:cubicBezTo>
                  <a:cubicBezTo>
                    <a:pt x="8" y="2"/>
                    <a:pt x="8" y="2"/>
                    <a:pt x="8" y="2"/>
                  </a:cubicBezTo>
                  <a:cubicBezTo>
                    <a:pt x="8" y="2"/>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6"/>
            <p:cNvSpPr>
              <a:spLocks noEditPoints="1"/>
            </p:cNvSpPr>
            <p:nvPr/>
          </p:nvSpPr>
          <p:spPr bwMode="auto">
            <a:xfrm>
              <a:off x="6445251" y="2286000"/>
              <a:ext cx="131763" cy="131763"/>
            </a:xfrm>
            <a:custGeom>
              <a:avLst/>
              <a:gdLst>
                <a:gd name="T0" fmla="*/ 20 w 35"/>
                <a:gd name="T1" fmla="*/ 30 h 35"/>
                <a:gd name="T2" fmla="*/ 18 w 35"/>
                <a:gd name="T3" fmla="*/ 30 h 35"/>
                <a:gd name="T4" fmla="*/ 9 w 35"/>
                <a:gd name="T5" fmla="*/ 22 h 35"/>
                <a:gd name="T6" fmla="*/ 27 w 35"/>
                <a:gd name="T7" fmla="*/ 25 h 35"/>
                <a:gd name="T8" fmla="*/ 20 w 35"/>
                <a:gd name="T9" fmla="*/ 30 h 35"/>
                <a:gd name="T10" fmla="*/ 22 w 35"/>
                <a:gd name="T11" fmla="*/ 20 h 35"/>
                <a:gd name="T12" fmla="*/ 21 w 35"/>
                <a:gd name="T13" fmla="*/ 20 h 35"/>
                <a:gd name="T14" fmla="*/ 19 w 35"/>
                <a:gd name="T15" fmla="*/ 17 h 35"/>
                <a:gd name="T16" fmla="*/ 21 w 35"/>
                <a:gd name="T17" fmla="*/ 15 h 35"/>
                <a:gd name="T18" fmla="*/ 21 w 35"/>
                <a:gd name="T19" fmla="*/ 15 h 35"/>
                <a:gd name="T20" fmla="*/ 24 w 35"/>
                <a:gd name="T21" fmla="*/ 18 h 35"/>
                <a:gd name="T22" fmla="*/ 22 w 35"/>
                <a:gd name="T23" fmla="*/ 20 h 35"/>
                <a:gd name="T24" fmla="*/ 15 w 35"/>
                <a:gd name="T25" fmla="*/ 19 h 35"/>
                <a:gd name="T26" fmla="*/ 15 w 35"/>
                <a:gd name="T27" fmla="*/ 19 h 35"/>
                <a:gd name="T28" fmla="*/ 12 w 35"/>
                <a:gd name="T29" fmla="*/ 16 h 35"/>
                <a:gd name="T30" fmla="*/ 14 w 35"/>
                <a:gd name="T31" fmla="*/ 14 h 35"/>
                <a:gd name="T32" fmla="*/ 15 w 35"/>
                <a:gd name="T33" fmla="*/ 14 h 35"/>
                <a:gd name="T34" fmla="*/ 17 w 35"/>
                <a:gd name="T35" fmla="*/ 17 h 35"/>
                <a:gd name="T36" fmla="*/ 15 w 35"/>
                <a:gd name="T37" fmla="*/ 19 h 35"/>
                <a:gd name="T38" fmla="*/ 15 w 35"/>
                <a:gd name="T39" fmla="*/ 0 h 35"/>
                <a:gd name="T40" fmla="*/ 0 w 35"/>
                <a:gd name="T41" fmla="*/ 14 h 35"/>
                <a:gd name="T42" fmla="*/ 18 w 35"/>
                <a:gd name="T43" fmla="*/ 35 h 35"/>
                <a:gd name="T44" fmla="*/ 21 w 35"/>
                <a:gd name="T45" fmla="*/ 35 h 35"/>
                <a:gd name="T46" fmla="*/ 35 w 35"/>
                <a:gd name="T47" fmla="*/ 21 h 35"/>
                <a:gd name="T48" fmla="*/ 18 w 35"/>
                <a:gd name="T49" fmla="*/ 0 h 35"/>
                <a:gd name="T50" fmla="*/ 15 w 35"/>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35">
                  <a:moveTo>
                    <a:pt x="20" y="30"/>
                  </a:moveTo>
                  <a:cubicBezTo>
                    <a:pt x="19" y="30"/>
                    <a:pt x="18" y="30"/>
                    <a:pt x="18" y="30"/>
                  </a:cubicBezTo>
                  <a:cubicBezTo>
                    <a:pt x="13" y="30"/>
                    <a:pt x="10" y="26"/>
                    <a:pt x="9" y="22"/>
                  </a:cubicBezTo>
                  <a:cubicBezTo>
                    <a:pt x="27" y="25"/>
                    <a:pt x="27" y="25"/>
                    <a:pt x="27" y="25"/>
                  </a:cubicBezTo>
                  <a:cubicBezTo>
                    <a:pt x="26" y="28"/>
                    <a:pt x="23" y="30"/>
                    <a:pt x="20" y="30"/>
                  </a:cubicBezTo>
                  <a:moveTo>
                    <a:pt x="22" y="20"/>
                  </a:moveTo>
                  <a:cubicBezTo>
                    <a:pt x="22" y="20"/>
                    <a:pt x="21" y="20"/>
                    <a:pt x="21" y="20"/>
                  </a:cubicBezTo>
                  <a:cubicBezTo>
                    <a:pt x="20" y="20"/>
                    <a:pt x="19" y="18"/>
                    <a:pt x="19" y="17"/>
                  </a:cubicBezTo>
                  <a:cubicBezTo>
                    <a:pt x="19" y="16"/>
                    <a:pt x="20" y="15"/>
                    <a:pt x="21" y="15"/>
                  </a:cubicBezTo>
                  <a:cubicBezTo>
                    <a:pt x="21" y="15"/>
                    <a:pt x="21" y="15"/>
                    <a:pt x="21" y="15"/>
                  </a:cubicBezTo>
                  <a:cubicBezTo>
                    <a:pt x="23" y="15"/>
                    <a:pt x="24" y="17"/>
                    <a:pt x="24" y="18"/>
                  </a:cubicBezTo>
                  <a:cubicBezTo>
                    <a:pt x="24" y="19"/>
                    <a:pt x="23" y="20"/>
                    <a:pt x="22" y="20"/>
                  </a:cubicBezTo>
                  <a:moveTo>
                    <a:pt x="15" y="19"/>
                  </a:moveTo>
                  <a:cubicBezTo>
                    <a:pt x="15" y="19"/>
                    <a:pt x="15" y="19"/>
                    <a:pt x="15" y="19"/>
                  </a:cubicBezTo>
                  <a:cubicBezTo>
                    <a:pt x="13" y="18"/>
                    <a:pt x="12" y="17"/>
                    <a:pt x="12" y="16"/>
                  </a:cubicBezTo>
                  <a:cubicBezTo>
                    <a:pt x="12" y="15"/>
                    <a:pt x="13" y="14"/>
                    <a:pt x="14" y="14"/>
                  </a:cubicBezTo>
                  <a:cubicBezTo>
                    <a:pt x="14" y="14"/>
                    <a:pt x="14" y="14"/>
                    <a:pt x="15" y="14"/>
                  </a:cubicBezTo>
                  <a:cubicBezTo>
                    <a:pt x="16" y="14"/>
                    <a:pt x="17" y="16"/>
                    <a:pt x="17" y="17"/>
                  </a:cubicBezTo>
                  <a:cubicBezTo>
                    <a:pt x="17" y="18"/>
                    <a:pt x="16" y="19"/>
                    <a:pt x="15" y="19"/>
                  </a:cubicBezTo>
                  <a:moveTo>
                    <a:pt x="15" y="0"/>
                  </a:moveTo>
                  <a:cubicBezTo>
                    <a:pt x="7" y="0"/>
                    <a:pt x="0" y="6"/>
                    <a:pt x="0" y="14"/>
                  </a:cubicBezTo>
                  <a:cubicBezTo>
                    <a:pt x="0" y="24"/>
                    <a:pt x="8" y="33"/>
                    <a:pt x="18" y="35"/>
                  </a:cubicBezTo>
                  <a:cubicBezTo>
                    <a:pt x="19" y="35"/>
                    <a:pt x="20" y="35"/>
                    <a:pt x="21" y="35"/>
                  </a:cubicBezTo>
                  <a:cubicBezTo>
                    <a:pt x="29" y="35"/>
                    <a:pt x="35" y="29"/>
                    <a:pt x="35" y="21"/>
                  </a:cubicBezTo>
                  <a:cubicBezTo>
                    <a:pt x="35" y="11"/>
                    <a:pt x="28" y="2"/>
                    <a:pt x="18" y="0"/>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7"/>
            <p:cNvSpPr/>
            <p:nvPr/>
          </p:nvSpPr>
          <p:spPr bwMode="auto">
            <a:xfrm>
              <a:off x="5859463" y="2101850"/>
              <a:ext cx="477838" cy="414338"/>
            </a:xfrm>
            <a:custGeom>
              <a:avLst/>
              <a:gdLst>
                <a:gd name="T0" fmla="*/ 109 w 301"/>
                <a:gd name="T1" fmla="*/ 0 h 261"/>
                <a:gd name="T2" fmla="*/ 0 w 301"/>
                <a:gd name="T3" fmla="*/ 213 h 261"/>
                <a:gd name="T4" fmla="*/ 301 w 301"/>
                <a:gd name="T5" fmla="*/ 261 h 261"/>
                <a:gd name="T6" fmla="*/ 199 w 301"/>
                <a:gd name="T7" fmla="*/ 19 h 261"/>
                <a:gd name="T8" fmla="*/ 109 w 301"/>
                <a:gd name="T9" fmla="*/ 0 h 261"/>
              </a:gdLst>
              <a:ahLst/>
              <a:cxnLst>
                <a:cxn ang="0">
                  <a:pos x="T0" y="T1"/>
                </a:cxn>
                <a:cxn ang="0">
                  <a:pos x="T2" y="T3"/>
                </a:cxn>
                <a:cxn ang="0">
                  <a:pos x="T4" y="T5"/>
                </a:cxn>
                <a:cxn ang="0">
                  <a:pos x="T6" y="T7"/>
                </a:cxn>
                <a:cxn ang="0">
                  <a:pos x="T8" y="T9"/>
                </a:cxn>
              </a:cxnLst>
              <a:rect l="0" t="0" r="r" b="b"/>
              <a:pathLst>
                <a:path w="301" h="261">
                  <a:moveTo>
                    <a:pt x="109" y="0"/>
                  </a:moveTo>
                  <a:lnTo>
                    <a:pt x="0" y="213"/>
                  </a:lnTo>
                  <a:lnTo>
                    <a:pt x="301" y="261"/>
                  </a:lnTo>
                  <a:lnTo>
                    <a:pt x="199" y="19"/>
                  </a:lnTo>
                  <a:lnTo>
                    <a:pt x="1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8"/>
            <p:cNvSpPr/>
            <p:nvPr/>
          </p:nvSpPr>
          <p:spPr bwMode="auto">
            <a:xfrm>
              <a:off x="5859463" y="2101850"/>
              <a:ext cx="477838" cy="414338"/>
            </a:xfrm>
            <a:custGeom>
              <a:avLst/>
              <a:gdLst>
                <a:gd name="T0" fmla="*/ 109 w 301"/>
                <a:gd name="T1" fmla="*/ 0 h 261"/>
                <a:gd name="T2" fmla="*/ 0 w 301"/>
                <a:gd name="T3" fmla="*/ 213 h 261"/>
                <a:gd name="T4" fmla="*/ 301 w 301"/>
                <a:gd name="T5" fmla="*/ 261 h 261"/>
                <a:gd name="T6" fmla="*/ 199 w 301"/>
                <a:gd name="T7" fmla="*/ 19 h 261"/>
                <a:gd name="T8" fmla="*/ 109 w 301"/>
                <a:gd name="T9" fmla="*/ 0 h 261"/>
              </a:gdLst>
              <a:ahLst/>
              <a:cxnLst>
                <a:cxn ang="0">
                  <a:pos x="T0" y="T1"/>
                </a:cxn>
                <a:cxn ang="0">
                  <a:pos x="T2" y="T3"/>
                </a:cxn>
                <a:cxn ang="0">
                  <a:pos x="T4" y="T5"/>
                </a:cxn>
                <a:cxn ang="0">
                  <a:pos x="T6" y="T7"/>
                </a:cxn>
                <a:cxn ang="0">
                  <a:pos x="T8" y="T9"/>
                </a:cxn>
              </a:cxnLst>
              <a:rect l="0" t="0" r="r" b="b"/>
              <a:pathLst>
                <a:path w="301" h="261">
                  <a:moveTo>
                    <a:pt x="109" y="0"/>
                  </a:moveTo>
                  <a:lnTo>
                    <a:pt x="0" y="213"/>
                  </a:lnTo>
                  <a:lnTo>
                    <a:pt x="301" y="261"/>
                  </a:lnTo>
                  <a:lnTo>
                    <a:pt x="199" y="19"/>
                  </a:lnTo>
                  <a:lnTo>
                    <a:pt x="10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9"/>
            <p:cNvSpPr/>
            <p:nvPr/>
          </p:nvSpPr>
          <p:spPr bwMode="auto">
            <a:xfrm>
              <a:off x="4652963" y="4967288"/>
              <a:ext cx="57150" cy="184150"/>
            </a:xfrm>
            <a:custGeom>
              <a:avLst/>
              <a:gdLst>
                <a:gd name="T0" fmla="*/ 11 w 15"/>
                <a:gd name="T1" fmla="*/ 0 h 49"/>
                <a:gd name="T2" fmla="*/ 5 w 15"/>
                <a:gd name="T3" fmla="*/ 0 h 49"/>
                <a:gd name="T4" fmla="*/ 3 w 15"/>
                <a:gd name="T5" fmla="*/ 7 h 49"/>
                <a:gd name="T6" fmla="*/ 4 w 15"/>
                <a:gd name="T7" fmla="*/ 8 h 49"/>
                <a:gd name="T8" fmla="*/ 0 w 15"/>
                <a:gd name="T9" fmla="*/ 43 h 49"/>
                <a:gd name="T10" fmla="*/ 8 w 15"/>
                <a:gd name="T11" fmla="*/ 49 h 49"/>
                <a:gd name="T12" fmla="*/ 15 w 15"/>
                <a:gd name="T13" fmla="*/ 42 h 49"/>
                <a:gd name="T14" fmla="*/ 12 w 15"/>
                <a:gd name="T15" fmla="*/ 7 h 49"/>
                <a:gd name="T16" fmla="*/ 13 w 15"/>
                <a:gd name="T17" fmla="*/ 6 h 49"/>
                <a:gd name="T18" fmla="*/ 11 w 15"/>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9">
                  <a:moveTo>
                    <a:pt x="11" y="0"/>
                  </a:moveTo>
                  <a:cubicBezTo>
                    <a:pt x="5" y="0"/>
                    <a:pt x="5" y="0"/>
                    <a:pt x="5" y="0"/>
                  </a:cubicBezTo>
                  <a:cubicBezTo>
                    <a:pt x="5" y="0"/>
                    <a:pt x="3" y="3"/>
                    <a:pt x="3" y="7"/>
                  </a:cubicBezTo>
                  <a:cubicBezTo>
                    <a:pt x="3" y="7"/>
                    <a:pt x="3" y="7"/>
                    <a:pt x="4" y="8"/>
                  </a:cubicBezTo>
                  <a:cubicBezTo>
                    <a:pt x="0" y="43"/>
                    <a:pt x="0" y="43"/>
                    <a:pt x="0" y="43"/>
                  </a:cubicBezTo>
                  <a:cubicBezTo>
                    <a:pt x="8" y="49"/>
                    <a:pt x="8" y="49"/>
                    <a:pt x="8" y="49"/>
                  </a:cubicBezTo>
                  <a:cubicBezTo>
                    <a:pt x="15" y="42"/>
                    <a:pt x="15" y="42"/>
                    <a:pt x="15" y="42"/>
                  </a:cubicBezTo>
                  <a:cubicBezTo>
                    <a:pt x="12" y="7"/>
                    <a:pt x="12" y="7"/>
                    <a:pt x="12" y="7"/>
                  </a:cubicBezTo>
                  <a:cubicBezTo>
                    <a:pt x="12" y="7"/>
                    <a:pt x="13" y="6"/>
                    <a:pt x="13" y="6"/>
                  </a:cubicBezTo>
                  <a:cubicBezTo>
                    <a:pt x="13" y="6"/>
                    <a:pt x="13" y="3"/>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0"/>
            <p:cNvSpPr/>
            <p:nvPr/>
          </p:nvSpPr>
          <p:spPr bwMode="auto">
            <a:xfrm>
              <a:off x="4370388" y="4964113"/>
              <a:ext cx="601663" cy="277813"/>
            </a:xfrm>
            <a:custGeom>
              <a:avLst/>
              <a:gdLst>
                <a:gd name="T0" fmla="*/ 110 w 160"/>
                <a:gd name="T1" fmla="*/ 0 h 74"/>
                <a:gd name="T2" fmla="*/ 110 w 160"/>
                <a:gd name="T3" fmla="*/ 0 h 74"/>
                <a:gd name="T4" fmla="*/ 110 w 160"/>
                <a:gd name="T5" fmla="*/ 0 h 74"/>
                <a:gd name="T6" fmla="*/ 110 w 160"/>
                <a:gd name="T7" fmla="*/ 0 h 74"/>
                <a:gd name="T8" fmla="*/ 121 w 160"/>
                <a:gd name="T9" fmla="*/ 32 h 74"/>
                <a:gd name="T10" fmla="*/ 112 w 160"/>
                <a:gd name="T11" fmla="*/ 32 h 74"/>
                <a:gd name="T12" fmla="*/ 115 w 160"/>
                <a:gd name="T13" fmla="*/ 44 h 74"/>
                <a:gd name="T14" fmla="*/ 88 w 160"/>
                <a:gd name="T15" fmla="*/ 53 h 74"/>
                <a:gd name="T16" fmla="*/ 110 w 160"/>
                <a:gd name="T17" fmla="*/ 41 h 74"/>
                <a:gd name="T18" fmla="*/ 109 w 160"/>
                <a:gd name="T19" fmla="*/ 29 h 74"/>
                <a:gd name="T20" fmla="*/ 119 w 160"/>
                <a:gd name="T21" fmla="*/ 29 h 74"/>
                <a:gd name="T22" fmla="*/ 110 w 160"/>
                <a:gd name="T23" fmla="*/ 0 h 74"/>
                <a:gd name="T24" fmla="*/ 83 w 160"/>
                <a:gd name="T25" fmla="*/ 54 h 74"/>
                <a:gd name="T26" fmla="*/ 54 w 160"/>
                <a:gd name="T27" fmla="*/ 4 h 74"/>
                <a:gd name="T28" fmla="*/ 54 w 160"/>
                <a:gd name="T29" fmla="*/ 4 h 74"/>
                <a:gd name="T30" fmla="*/ 45 w 160"/>
                <a:gd name="T31" fmla="*/ 34 h 74"/>
                <a:gd name="T32" fmla="*/ 54 w 160"/>
                <a:gd name="T33" fmla="*/ 33 h 74"/>
                <a:gd name="T34" fmla="*/ 53 w 160"/>
                <a:gd name="T35" fmla="*/ 46 h 74"/>
                <a:gd name="T36" fmla="*/ 76 w 160"/>
                <a:gd name="T37" fmla="*/ 54 h 74"/>
                <a:gd name="T38" fmla="*/ 49 w 160"/>
                <a:gd name="T39" fmla="*/ 49 h 74"/>
                <a:gd name="T40" fmla="*/ 51 w 160"/>
                <a:gd name="T41" fmla="*/ 37 h 74"/>
                <a:gd name="T42" fmla="*/ 42 w 160"/>
                <a:gd name="T43" fmla="*/ 38 h 74"/>
                <a:gd name="T44" fmla="*/ 54 w 160"/>
                <a:gd name="T45" fmla="*/ 4 h 74"/>
                <a:gd name="T46" fmla="*/ 0 w 160"/>
                <a:gd name="T47" fmla="*/ 74 h 74"/>
                <a:gd name="T48" fmla="*/ 35 w 160"/>
                <a:gd name="T49" fmla="*/ 71 h 74"/>
                <a:gd name="T50" fmla="*/ 128 w 160"/>
                <a:gd name="T51" fmla="*/ 63 h 74"/>
                <a:gd name="T52" fmla="*/ 160 w 160"/>
                <a:gd name="T53" fmla="*/ 60 h 74"/>
                <a:gd name="T54" fmla="*/ 110 w 160"/>
                <a:gd name="T5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74">
                  <a:moveTo>
                    <a:pt x="110" y="0"/>
                  </a:moveTo>
                  <a:cubicBezTo>
                    <a:pt x="110" y="0"/>
                    <a:pt x="110" y="0"/>
                    <a:pt x="110" y="0"/>
                  </a:cubicBezTo>
                  <a:cubicBezTo>
                    <a:pt x="110" y="0"/>
                    <a:pt x="110" y="0"/>
                    <a:pt x="110" y="0"/>
                  </a:cubicBezTo>
                  <a:cubicBezTo>
                    <a:pt x="110" y="0"/>
                    <a:pt x="110" y="0"/>
                    <a:pt x="110" y="0"/>
                  </a:cubicBezTo>
                  <a:cubicBezTo>
                    <a:pt x="110" y="0"/>
                    <a:pt x="124" y="16"/>
                    <a:pt x="121" y="32"/>
                  </a:cubicBezTo>
                  <a:cubicBezTo>
                    <a:pt x="112" y="32"/>
                    <a:pt x="112" y="32"/>
                    <a:pt x="112" y="32"/>
                  </a:cubicBezTo>
                  <a:cubicBezTo>
                    <a:pt x="115" y="44"/>
                    <a:pt x="115" y="44"/>
                    <a:pt x="115" y="44"/>
                  </a:cubicBezTo>
                  <a:cubicBezTo>
                    <a:pt x="88" y="53"/>
                    <a:pt x="88" y="53"/>
                    <a:pt x="88" y="53"/>
                  </a:cubicBezTo>
                  <a:cubicBezTo>
                    <a:pt x="110" y="41"/>
                    <a:pt x="110" y="41"/>
                    <a:pt x="110" y="41"/>
                  </a:cubicBezTo>
                  <a:cubicBezTo>
                    <a:pt x="109" y="29"/>
                    <a:pt x="109" y="29"/>
                    <a:pt x="109" y="29"/>
                  </a:cubicBezTo>
                  <a:cubicBezTo>
                    <a:pt x="119" y="29"/>
                    <a:pt x="119" y="29"/>
                    <a:pt x="119" y="29"/>
                  </a:cubicBezTo>
                  <a:cubicBezTo>
                    <a:pt x="119" y="29"/>
                    <a:pt x="121" y="19"/>
                    <a:pt x="110" y="0"/>
                  </a:cubicBezTo>
                  <a:cubicBezTo>
                    <a:pt x="110" y="5"/>
                    <a:pt x="109" y="37"/>
                    <a:pt x="83" y="54"/>
                  </a:cubicBezTo>
                  <a:cubicBezTo>
                    <a:pt x="83" y="54"/>
                    <a:pt x="49" y="37"/>
                    <a:pt x="54" y="4"/>
                  </a:cubicBezTo>
                  <a:cubicBezTo>
                    <a:pt x="54" y="4"/>
                    <a:pt x="54" y="4"/>
                    <a:pt x="54" y="4"/>
                  </a:cubicBezTo>
                  <a:cubicBezTo>
                    <a:pt x="42" y="25"/>
                    <a:pt x="45" y="34"/>
                    <a:pt x="45" y="34"/>
                  </a:cubicBezTo>
                  <a:cubicBezTo>
                    <a:pt x="54" y="33"/>
                    <a:pt x="54" y="33"/>
                    <a:pt x="54" y="33"/>
                  </a:cubicBezTo>
                  <a:cubicBezTo>
                    <a:pt x="53" y="46"/>
                    <a:pt x="53" y="46"/>
                    <a:pt x="53" y="46"/>
                  </a:cubicBezTo>
                  <a:cubicBezTo>
                    <a:pt x="76" y="54"/>
                    <a:pt x="76" y="54"/>
                    <a:pt x="76" y="54"/>
                  </a:cubicBezTo>
                  <a:cubicBezTo>
                    <a:pt x="49" y="49"/>
                    <a:pt x="49" y="49"/>
                    <a:pt x="49" y="49"/>
                  </a:cubicBezTo>
                  <a:cubicBezTo>
                    <a:pt x="51" y="37"/>
                    <a:pt x="51" y="37"/>
                    <a:pt x="51" y="37"/>
                  </a:cubicBezTo>
                  <a:cubicBezTo>
                    <a:pt x="42" y="38"/>
                    <a:pt x="42" y="38"/>
                    <a:pt x="42" y="38"/>
                  </a:cubicBezTo>
                  <a:cubicBezTo>
                    <a:pt x="39" y="23"/>
                    <a:pt x="53" y="6"/>
                    <a:pt x="54" y="4"/>
                  </a:cubicBezTo>
                  <a:cubicBezTo>
                    <a:pt x="23" y="13"/>
                    <a:pt x="0" y="33"/>
                    <a:pt x="0" y="74"/>
                  </a:cubicBezTo>
                  <a:cubicBezTo>
                    <a:pt x="35" y="71"/>
                    <a:pt x="35" y="71"/>
                    <a:pt x="35" y="71"/>
                  </a:cubicBezTo>
                  <a:cubicBezTo>
                    <a:pt x="128" y="63"/>
                    <a:pt x="128" y="63"/>
                    <a:pt x="128" y="63"/>
                  </a:cubicBezTo>
                  <a:cubicBezTo>
                    <a:pt x="160" y="60"/>
                    <a:pt x="160" y="60"/>
                    <a:pt x="160" y="60"/>
                  </a:cubicBezTo>
                  <a:cubicBezTo>
                    <a:pt x="160" y="21"/>
                    <a:pt x="139" y="5"/>
                    <a:pt x="1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1"/>
            <p:cNvSpPr/>
            <p:nvPr/>
          </p:nvSpPr>
          <p:spPr bwMode="auto">
            <a:xfrm>
              <a:off x="4584701" y="4964113"/>
              <a:ext cx="79375" cy="44450"/>
            </a:xfrm>
            <a:custGeom>
              <a:avLst/>
              <a:gdLst>
                <a:gd name="T0" fmla="*/ 10 w 21"/>
                <a:gd name="T1" fmla="*/ 0 h 12"/>
                <a:gd name="T2" fmla="*/ 0 w 21"/>
                <a:gd name="T3" fmla="*/ 3 h 12"/>
                <a:gd name="T4" fmla="*/ 17 w 21"/>
                <a:gd name="T5" fmla="*/ 12 h 12"/>
                <a:gd name="T6" fmla="*/ 21 w 21"/>
                <a:gd name="T7" fmla="*/ 1 h 12"/>
                <a:gd name="T8" fmla="*/ 20 w 21"/>
                <a:gd name="T9" fmla="*/ 1 h 12"/>
                <a:gd name="T10" fmla="*/ 10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0" y="0"/>
                  </a:moveTo>
                  <a:cubicBezTo>
                    <a:pt x="6" y="1"/>
                    <a:pt x="0" y="3"/>
                    <a:pt x="0" y="3"/>
                  </a:cubicBezTo>
                  <a:cubicBezTo>
                    <a:pt x="17" y="12"/>
                    <a:pt x="17" y="12"/>
                    <a:pt x="17" y="12"/>
                  </a:cubicBezTo>
                  <a:cubicBezTo>
                    <a:pt x="16" y="6"/>
                    <a:pt x="21" y="1"/>
                    <a:pt x="21" y="1"/>
                  </a:cubicBezTo>
                  <a:cubicBezTo>
                    <a:pt x="20" y="1"/>
                    <a:pt x="20" y="1"/>
                    <a:pt x="20" y="1"/>
                  </a:cubicBezTo>
                  <a:cubicBezTo>
                    <a:pt x="13" y="1"/>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2"/>
            <p:cNvSpPr/>
            <p:nvPr/>
          </p:nvSpPr>
          <p:spPr bwMode="auto">
            <a:xfrm>
              <a:off x="4697413" y="4956175"/>
              <a:ext cx="79375" cy="49213"/>
            </a:xfrm>
            <a:custGeom>
              <a:avLst/>
              <a:gdLst>
                <a:gd name="T0" fmla="*/ 11 w 21"/>
                <a:gd name="T1" fmla="*/ 0 h 13"/>
                <a:gd name="T2" fmla="*/ 11 w 21"/>
                <a:gd name="T3" fmla="*/ 0 h 13"/>
                <a:gd name="T4" fmla="*/ 0 w 21"/>
                <a:gd name="T5" fmla="*/ 2 h 13"/>
                <a:gd name="T6" fmla="*/ 4 w 21"/>
                <a:gd name="T7" fmla="*/ 13 h 13"/>
                <a:gd name="T8" fmla="*/ 21 w 21"/>
                <a:gd name="T9" fmla="*/ 2 h 13"/>
                <a:gd name="T10" fmla="*/ 11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11" y="0"/>
                  </a:moveTo>
                  <a:cubicBezTo>
                    <a:pt x="11" y="0"/>
                    <a:pt x="11" y="0"/>
                    <a:pt x="11" y="0"/>
                  </a:cubicBezTo>
                  <a:cubicBezTo>
                    <a:pt x="11" y="0"/>
                    <a:pt x="8" y="2"/>
                    <a:pt x="0" y="2"/>
                  </a:cubicBezTo>
                  <a:cubicBezTo>
                    <a:pt x="0" y="2"/>
                    <a:pt x="5" y="6"/>
                    <a:pt x="4" y="13"/>
                  </a:cubicBezTo>
                  <a:cubicBezTo>
                    <a:pt x="21" y="2"/>
                    <a:pt x="21" y="2"/>
                    <a:pt x="21" y="2"/>
                  </a:cubicBezTo>
                  <a:cubicBezTo>
                    <a:pt x="21" y="2"/>
                    <a:pt x="15"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3"/>
            <p:cNvSpPr>
              <a:spLocks noEditPoints="1"/>
            </p:cNvSpPr>
            <p:nvPr/>
          </p:nvSpPr>
          <p:spPr bwMode="auto">
            <a:xfrm>
              <a:off x="4518026" y="4678363"/>
              <a:ext cx="322263" cy="274638"/>
            </a:xfrm>
            <a:custGeom>
              <a:avLst/>
              <a:gdLst>
                <a:gd name="T0" fmla="*/ 41 w 86"/>
                <a:gd name="T1" fmla="*/ 63 h 73"/>
                <a:gd name="T2" fmla="*/ 20 w 86"/>
                <a:gd name="T3" fmla="*/ 50 h 73"/>
                <a:gd name="T4" fmla="*/ 66 w 86"/>
                <a:gd name="T5" fmla="*/ 47 h 73"/>
                <a:gd name="T6" fmla="*/ 43 w 86"/>
                <a:gd name="T7" fmla="*/ 63 h 73"/>
                <a:gd name="T8" fmla="*/ 41 w 86"/>
                <a:gd name="T9" fmla="*/ 63 h 73"/>
                <a:gd name="T10" fmla="*/ 34 w 86"/>
                <a:gd name="T11" fmla="*/ 41 h 73"/>
                <a:gd name="T12" fmla="*/ 29 w 86"/>
                <a:gd name="T13" fmla="*/ 36 h 73"/>
                <a:gd name="T14" fmla="*/ 35 w 86"/>
                <a:gd name="T15" fmla="*/ 31 h 73"/>
                <a:gd name="T16" fmla="*/ 35 w 86"/>
                <a:gd name="T17" fmla="*/ 31 h 73"/>
                <a:gd name="T18" fmla="*/ 41 w 86"/>
                <a:gd name="T19" fmla="*/ 35 h 73"/>
                <a:gd name="T20" fmla="*/ 35 w 86"/>
                <a:gd name="T21" fmla="*/ 41 h 73"/>
                <a:gd name="T22" fmla="*/ 34 w 86"/>
                <a:gd name="T23" fmla="*/ 41 h 73"/>
                <a:gd name="T24" fmla="*/ 51 w 86"/>
                <a:gd name="T25" fmla="*/ 40 h 73"/>
                <a:gd name="T26" fmla="*/ 46 w 86"/>
                <a:gd name="T27" fmla="*/ 35 h 73"/>
                <a:gd name="T28" fmla="*/ 51 w 86"/>
                <a:gd name="T29" fmla="*/ 30 h 73"/>
                <a:gd name="T30" fmla="*/ 52 w 86"/>
                <a:gd name="T31" fmla="*/ 30 h 73"/>
                <a:gd name="T32" fmla="*/ 57 w 86"/>
                <a:gd name="T33" fmla="*/ 35 h 73"/>
                <a:gd name="T34" fmla="*/ 51 w 86"/>
                <a:gd name="T35" fmla="*/ 40 h 73"/>
                <a:gd name="T36" fmla="*/ 51 w 86"/>
                <a:gd name="T37" fmla="*/ 40 h 73"/>
                <a:gd name="T38" fmla="*/ 45 w 86"/>
                <a:gd name="T39" fmla="*/ 0 h 73"/>
                <a:gd name="T40" fmla="*/ 43 w 86"/>
                <a:gd name="T41" fmla="*/ 0 h 73"/>
                <a:gd name="T42" fmla="*/ 0 w 86"/>
                <a:gd name="T43" fmla="*/ 39 h 73"/>
                <a:gd name="T44" fmla="*/ 40 w 86"/>
                <a:gd name="T45" fmla="*/ 73 h 73"/>
                <a:gd name="T46" fmla="*/ 43 w 86"/>
                <a:gd name="T47" fmla="*/ 72 h 73"/>
                <a:gd name="T48" fmla="*/ 86 w 86"/>
                <a:gd name="T49" fmla="*/ 34 h 73"/>
                <a:gd name="T50" fmla="*/ 45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41" y="63"/>
                  </a:moveTo>
                  <a:cubicBezTo>
                    <a:pt x="31" y="63"/>
                    <a:pt x="22" y="58"/>
                    <a:pt x="20" y="50"/>
                  </a:cubicBezTo>
                  <a:cubicBezTo>
                    <a:pt x="66" y="47"/>
                    <a:pt x="66" y="47"/>
                    <a:pt x="66" y="47"/>
                  </a:cubicBezTo>
                  <a:cubicBezTo>
                    <a:pt x="64" y="56"/>
                    <a:pt x="54" y="63"/>
                    <a:pt x="43" y="63"/>
                  </a:cubicBezTo>
                  <a:cubicBezTo>
                    <a:pt x="43" y="63"/>
                    <a:pt x="42" y="63"/>
                    <a:pt x="41" y="63"/>
                  </a:cubicBezTo>
                  <a:moveTo>
                    <a:pt x="34" y="41"/>
                  </a:moveTo>
                  <a:cubicBezTo>
                    <a:pt x="31" y="41"/>
                    <a:pt x="29" y="39"/>
                    <a:pt x="29" y="36"/>
                  </a:cubicBezTo>
                  <a:cubicBezTo>
                    <a:pt x="29" y="33"/>
                    <a:pt x="32" y="31"/>
                    <a:pt x="35" y="31"/>
                  </a:cubicBezTo>
                  <a:cubicBezTo>
                    <a:pt x="35" y="31"/>
                    <a:pt x="35" y="31"/>
                    <a:pt x="35" y="31"/>
                  </a:cubicBezTo>
                  <a:cubicBezTo>
                    <a:pt x="38" y="31"/>
                    <a:pt x="41" y="33"/>
                    <a:pt x="41" y="35"/>
                  </a:cubicBezTo>
                  <a:cubicBezTo>
                    <a:pt x="41" y="38"/>
                    <a:pt x="38" y="40"/>
                    <a:pt x="35" y="41"/>
                  </a:cubicBezTo>
                  <a:cubicBezTo>
                    <a:pt x="35" y="41"/>
                    <a:pt x="35" y="41"/>
                    <a:pt x="34" y="41"/>
                  </a:cubicBezTo>
                  <a:moveTo>
                    <a:pt x="51" y="40"/>
                  </a:moveTo>
                  <a:cubicBezTo>
                    <a:pt x="48" y="40"/>
                    <a:pt x="46" y="38"/>
                    <a:pt x="46" y="35"/>
                  </a:cubicBezTo>
                  <a:cubicBezTo>
                    <a:pt x="46" y="32"/>
                    <a:pt x="48" y="30"/>
                    <a:pt x="51" y="30"/>
                  </a:cubicBezTo>
                  <a:cubicBezTo>
                    <a:pt x="52" y="30"/>
                    <a:pt x="52" y="30"/>
                    <a:pt x="52" y="30"/>
                  </a:cubicBezTo>
                  <a:cubicBezTo>
                    <a:pt x="55" y="30"/>
                    <a:pt x="57" y="32"/>
                    <a:pt x="57" y="35"/>
                  </a:cubicBezTo>
                  <a:cubicBezTo>
                    <a:pt x="57" y="37"/>
                    <a:pt x="55" y="39"/>
                    <a:pt x="51" y="40"/>
                  </a:cubicBezTo>
                  <a:cubicBezTo>
                    <a:pt x="51" y="40"/>
                    <a:pt x="51" y="40"/>
                    <a:pt x="51" y="40"/>
                  </a:cubicBezTo>
                  <a:moveTo>
                    <a:pt x="45" y="0"/>
                  </a:moveTo>
                  <a:cubicBezTo>
                    <a:pt x="45" y="0"/>
                    <a:pt x="44" y="0"/>
                    <a:pt x="43" y="0"/>
                  </a:cubicBezTo>
                  <a:cubicBezTo>
                    <a:pt x="19" y="1"/>
                    <a:pt x="0" y="18"/>
                    <a:pt x="0" y="39"/>
                  </a:cubicBezTo>
                  <a:cubicBezTo>
                    <a:pt x="0" y="58"/>
                    <a:pt x="18" y="73"/>
                    <a:pt x="40" y="73"/>
                  </a:cubicBezTo>
                  <a:cubicBezTo>
                    <a:pt x="41" y="73"/>
                    <a:pt x="42" y="73"/>
                    <a:pt x="43" y="72"/>
                  </a:cubicBezTo>
                  <a:cubicBezTo>
                    <a:pt x="67" y="71"/>
                    <a:pt x="86" y="54"/>
                    <a:pt x="86" y="34"/>
                  </a:cubicBezTo>
                  <a:cubicBezTo>
                    <a:pt x="86" y="15"/>
                    <a:pt x="68" y="0"/>
                    <a:pt x="4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4"/>
            <p:cNvSpPr/>
            <p:nvPr/>
          </p:nvSpPr>
          <p:spPr bwMode="auto">
            <a:xfrm>
              <a:off x="4787901" y="4422775"/>
              <a:ext cx="615950" cy="661988"/>
            </a:xfrm>
            <a:custGeom>
              <a:avLst/>
              <a:gdLst>
                <a:gd name="T0" fmla="*/ 146 w 164"/>
                <a:gd name="T1" fmla="*/ 0 h 176"/>
                <a:gd name="T2" fmla="*/ 145 w 164"/>
                <a:gd name="T3" fmla="*/ 0 h 176"/>
                <a:gd name="T4" fmla="*/ 20 w 164"/>
                <a:gd name="T5" fmla="*/ 3 h 176"/>
                <a:gd name="T6" fmla="*/ 0 w 164"/>
                <a:gd name="T7" fmla="*/ 21 h 176"/>
                <a:gd name="T8" fmla="*/ 0 w 164"/>
                <a:gd name="T9" fmla="*/ 69 h 176"/>
                <a:gd name="T10" fmla="*/ 8 w 164"/>
                <a:gd name="T11" fmla="*/ 74 h 176"/>
                <a:gd name="T12" fmla="*/ 8 w 164"/>
                <a:gd name="T13" fmla="*/ 21 h 176"/>
                <a:gd name="T14" fmla="*/ 20 w 164"/>
                <a:gd name="T15" fmla="*/ 10 h 176"/>
                <a:gd name="T16" fmla="*/ 145 w 164"/>
                <a:gd name="T17" fmla="*/ 7 h 176"/>
                <a:gd name="T18" fmla="*/ 146 w 164"/>
                <a:gd name="T19" fmla="*/ 7 h 176"/>
                <a:gd name="T20" fmla="*/ 157 w 164"/>
                <a:gd name="T21" fmla="*/ 17 h 176"/>
                <a:gd name="T22" fmla="*/ 157 w 164"/>
                <a:gd name="T23" fmla="*/ 151 h 176"/>
                <a:gd name="T24" fmla="*/ 145 w 164"/>
                <a:gd name="T25" fmla="*/ 162 h 176"/>
                <a:gd name="T26" fmla="*/ 50 w 164"/>
                <a:gd name="T27" fmla="*/ 169 h 176"/>
                <a:gd name="T28" fmla="*/ 53 w 164"/>
                <a:gd name="T29" fmla="*/ 176 h 176"/>
                <a:gd name="T30" fmla="*/ 145 w 164"/>
                <a:gd name="T31" fmla="*/ 169 h 176"/>
                <a:gd name="T32" fmla="*/ 164 w 164"/>
                <a:gd name="T33" fmla="*/ 151 h 176"/>
                <a:gd name="T34" fmla="*/ 164 w 164"/>
                <a:gd name="T35" fmla="*/ 16 h 176"/>
                <a:gd name="T36" fmla="*/ 146 w 164"/>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176">
                  <a:moveTo>
                    <a:pt x="146" y="0"/>
                  </a:moveTo>
                  <a:cubicBezTo>
                    <a:pt x="146" y="0"/>
                    <a:pt x="146" y="0"/>
                    <a:pt x="145" y="0"/>
                  </a:cubicBezTo>
                  <a:cubicBezTo>
                    <a:pt x="20" y="3"/>
                    <a:pt x="20" y="3"/>
                    <a:pt x="20" y="3"/>
                  </a:cubicBezTo>
                  <a:cubicBezTo>
                    <a:pt x="9" y="3"/>
                    <a:pt x="0" y="11"/>
                    <a:pt x="0" y="21"/>
                  </a:cubicBezTo>
                  <a:cubicBezTo>
                    <a:pt x="0" y="69"/>
                    <a:pt x="0" y="69"/>
                    <a:pt x="0" y="69"/>
                  </a:cubicBezTo>
                  <a:cubicBezTo>
                    <a:pt x="2" y="70"/>
                    <a:pt x="5" y="72"/>
                    <a:pt x="8" y="74"/>
                  </a:cubicBezTo>
                  <a:cubicBezTo>
                    <a:pt x="8" y="21"/>
                    <a:pt x="8" y="21"/>
                    <a:pt x="8" y="21"/>
                  </a:cubicBezTo>
                  <a:cubicBezTo>
                    <a:pt x="8" y="15"/>
                    <a:pt x="14" y="10"/>
                    <a:pt x="20" y="10"/>
                  </a:cubicBezTo>
                  <a:cubicBezTo>
                    <a:pt x="145" y="7"/>
                    <a:pt x="145" y="7"/>
                    <a:pt x="145" y="7"/>
                  </a:cubicBezTo>
                  <a:cubicBezTo>
                    <a:pt x="145" y="7"/>
                    <a:pt x="146" y="7"/>
                    <a:pt x="146" y="7"/>
                  </a:cubicBezTo>
                  <a:cubicBezTo>
                    <a:pt x="152" y="7"/>
                    <a:pt x="157" y="11"/>
                    <a:pt x="157" y="17"/>
                  </a:cubicBezTo>
                  <a:cubicBezTo>
                    <a:pt x="157" y="151"/>
                    <a:pt x="157" y="151"/>
                    <a:pt x="157" y="151"/>
                  </a:cubicBezTo>
                  <a:cubicBezTo>
                    <a:pt x="157" y="157"/>
                    <a:pt x="152" y="162"/>
                    <a:pt x="145" y="162"/>
                  </a:cubicBezTo>
                  <a:cubicBezTo>
                    <a:pt x="50" y="169"/>
                    <a:pt x="50" y="169"/>
                    <a:pt x="50" y="169"/>
                  </a:cubicBezTo>
                  <a:cubicBezTo>
                    <a:pt x="51" y="171"/>
                    <a:pt x="52" y="173"/>
                    <a:pt x="53" y="176"/>
                  </a:cubicBezTo>
                  <a:cubicBezTo>
                    <a:pt x="145" y="169"/>
                    <a:pt x="145" y="169"/>
                    <a:pt x="145" y="169"/>
                  </a:cubicBezTo>
                  <a:cubicBezTo>
                    <a:pt x="156" y="168"/>
                    <a:pt x="164" y="160"/>
                    <a:pt x="164" y="151"/>
                  </a:cubicBezTo>
                  <a:cubicBezTo>
                    <a:pt x="164" y="16"/>
                    <a:pt x="164" y="16"/>
                    <a:pt x="164" y="16"/>
                  </a:cubicBezTo>
                  <a:cubicBezTo>
                    <a:pt x="164" y="7"/>
                    <a:pt x="156" y="0"/>
                    <a:pt x="14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95"/>
            <p:cNvSpPr/>
            <p:nvPr/>
          </p:nvSpPr>
          <p:spPr bwMode="auto">
            <a:xfrm>
              <a:off x="4894263" y="4764088"/>
              <a:ext cx="41275" cy="123825"/>
            </a:xfrm>
            <a:custGeom>
              <a:avLst/>
              <a:gdLst>
                <a:gd name="T0" fmla="*/ 26 w 26"/>
                <a:gd name="T1" fmla="*/ 0 h 78"/>
                <a:gd name="T2" fmla="*/ 0 w 26"/>
                <a:gd name="T3" fmla="*/ 3 h 78"/>
                <a:gd name="T4" fmla="*/ 0 w 26"/>
                <a:gd name="T5" fmla="*/ 78 h 78"/>
                <a:gd name="T6" fmla="*/ 26 w 26"/>
                <a:gd name="T7" fmla="*/ 78 h 78"/>
                <a:gd name="T8" fmla="*/ 26 w 26"/>
                <a:gd name="T9" fmla="*/ 0 h 78"/>
              </a:gdLst>
              <a:ahLst/>
              <a:cxnLst>
                <a:cxn ang="0">
                  <a:pos x="T0" y="T1"/>
                </a:cxn>
                <a:cxn ang="0">
                  <a:pos x="T2" y="T3"/>
                </a:cxn>
                <a:cxn ang="0">
                  <a:pos x="T4" y="T5"/>
                </a:cxn>
                <a:cxn ang="0">
                  <a:pos x="T6" y="T7"/>
                </a:cxn>
                <a:cxn ang="0">
                  <a:pos x="T8" y="T9"/>
                </a:cxn>
              </a:cxnLst>
              <a:rect l="0" t="0" r="r" b="b"/>
              <a:pathLst>
                <a:path w="26" h="78">
                  <a:moveTo>
                    <a:pt x="26" y="0"/>
                  </a:moveTo>
                  <a:lnTo>
                    <a:pt x="0" y="3"/>
                  </a:lnTo>
                  <a:lnTo>
                    <a:pt x="0" y="78"/>
                  </a:lnTo>
                  <a:lnTo>
                    <a:pt x="26" y="78"/>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96"/>
            <p:cNvSpPr/>
            <p:nvPr/>
          </p:nvSpPr>
          <p:spPr bwMode="auto">
            <a:xfrm>
              <a:off x="4894263" y="4764088"/>
              <a:ext cx="41275" cy="123825"/>
            </a:xfrm>
            <a:custGeom>
              <a:avLst/>
              <a:gdLst>
                <a:gd name="T0" fmla="*/ 26 w 26"/>
                <a:gd name="T1" fmla="*/ 0 h 78"/>
                <a:gd name="T2" fmla="*/ 0 w 26"/>
                <a:gd name="T3" fmla="*/ 3 h 78"/>
                <a:gd name="T4" fmla="*/ 0 w 26"/>
                <a:gd name="T5" fmla="*/ 78 h 78"/>
                <a:gd name="T6" fmla="*/ 26 w 26"/>
                <a:gd name="T7" fmla="*/ 78 h 78"/>
                <a:gd name="T8" fmla="*/ 26 w 26"/>
                <a:gd name="T9" fmla="*/ 0 h 78"/>
              </a:gdLst>
              <a:ahLst/>
              <a:cxnLst>
                <a:cxn ang="0">
                  <a:pos x="T0" y="T1"/>
                </a:cxn>
                <a:cxn ang="0">
                  <a:pos x="T2" y="T3"/>
                </a:cxn>
                <a:cxn ang="0">
                  <a:pos x="T4" y="T5"/>
                </a:cxn>
                <a:cxn ang="0">
                  <a:pos x="T6" y="T7"/>
                </a:cxn>
                <a:cxn ang="0">
                  <a:pos x="T8" y="T9"/>
                </a:cxn>
              </a:cxnLst>
              <a:rect l="0" t="0" r="r" b="b"/>
              <a:pathLst>
                <a:path w="26" h="78">
                  <a:moveTo>
                    <a:pt x="26" y="0"/>
                  </a:moveTo>
                  <a:lnTo>
                    <a:pt x="0" y="3"/>
                  </a:lnTo>
                  <a:lnTo>
                    <a:pt x="0" y="78"/>
                  </a:lnTo>
                  <a:lnTo>
                    <a:pt x="26" y="7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7"/>
            <p:cNvSpPr/>
            <p:nvPr/>
          </p:nvSpPr>
          <p:spPr bwMode="auto">
            <a:xfrm>
              <a:off x="4972051" y="4733925"/>
              <a:ext cx="46038" cy="150813"/>
            </a:xfrm>
            <a:custGeom>
              <a:avLst/>
              <a:gdLst>
                <a:gd name="T0" fmla="*/ 29 w 29"/>
                <a:gd name="T1" fmla="*/ 0 h 95"/>
                <a:gd name="T2" fmla="*/ 0 w 29"/>
                <a:gd name="T3" fmla="*/ 0 h 95"/>
                <a:gd name="T4" fmla="*/ 0 w 29"/>
                <a:gd name="T5" fmla="*/ 95 h 95"/>
                <a:gd name="T6" fmla="*/ 29 w 29"/>
                <a:gd name="T7" fmla="*/ 93 h 95"/>
                <a:gd name="T8" fmla="*/ 29 w 29"/>
                <a:gd name="T9" fmla="*/ 0 h 95"/>
              </a:gdLst>
              <a:ahLst/>
              <a:cxnLst>
                <a:cxn ang="0">
                  <a:pos x="T0" y="T1"/>
                </a:cxn>
                <a:cxn ang="0">
                  <a:pos x="T2" y="T3"/>
                </a:cxn>
                <a:cxn ang="0">
                  <a:pos x="T4" y="T5"/>
                </a:cxn>
                <a:cxn ang="0">
                  <a:pos x="T6" y="T7"/>
                </a:cxn>
                <a:cxn ang="0">
                  <a:pos x="T8" y="T9"/>
                </a:cxn>
              </a:cxnLst>
              <a:rect l="0" t="0" r="r" b="b"/>
              <a:pathLst>
                <a:path w="29" h="95">
                  <a:moveTo>
                    <a:pt x="29" y="0"/>
                  </a:moveTo>
                  <a:lnTo>
                    <a:pt x="0" y="0"/>
                  </a:lnTo>
                  <a:lnTo>
                    <a:pt x="0" y="95"/>
                  </a:lnTo>
                  <a:lnTo>
                    <a:pt x="29" y="93"/>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8"/>
            <p:cNvSpPr/>
            <p:nvPr/>
          </p:nvSpPr>
          <p:spPr bwMode="auto">
            <a:xfrm>
              <a:off x="4972051" y="4733925"/>
              <a:ext cx="46038" cy="150813"/>
            </a:xfrm>
            <a:custGeom>
              <a:avLst/>
              <a:gdLst>
                <a:gd name="T0" fmla="*/ 29 w 29"/>
                <a:gd name="T1" fmla="*/ 0 h 95"/>
                <a:gd name="T2" fmla="*/ 0 w 29"/>
                <a:gd name="T3" fmla="*/ 0 h 95"/>
                <a:gd name="T4" fmla="*/ 0 w 29"/>
                <a:gd name="T5" fmla="*/ 95 h 95"/>
                <a:gd name="T6" fmla="*/ 29 w 29"/>
                <a:gd name="T7" fmla="*/ 93 h 95"/>
                <a:gd name="T8" fmla="*/ 29 w 29"/>
                <a:gd name="T9" fmla="*/ 0 h 95"/>
              </a:gdLst>
              <a:ahLst/>
              <a:cxnLst>
                <a:cxn ang="0">
                  <a:pos x="T0" y="T1"/>
                </a:cxn>
                <a:cxn ang="0">
                  <a:pos x="T2" y="T3"/>
                </a:cxn>
                <a:cxn ang="0">
                  <a:pos x="T4" y="T5"/>
                </a:cxn>
                <a:cxn ang="0">
                  <a:pos x="T6" y="T7"/>
                </a:cxn>
                <a:cxn ang="0">
                  <a:pos x="T8" y="T9"/>
                </a:cxn>
              </a:cxnLst>
              <a:rect l="0" t="0" r="r" b="b"/>
              <a:pathLst>
                <a:path w="29" h="95">
                  <a:moveTo>
                    <a:pt x="29" y="0"/>
                  </a:moveTo>
                  <a:lnTo>
                    <a:pt x="0" y="0"/>
                  </a:lnTo>
                  <a:lnTo>
                    <a:pt x="0" y="95"/>
                  </a:lnTo>
                  <a:lnTo>
                    <a:pt x="29" y="93"/>
                  </a:lnTo>
                  <a:lnTo>
                    <a:pt x="2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9"/>
            <p:cNvSpPr/>
            <p:nvPr/>
          </p:nvSpPr>
          <p:spPr bwMode="auto">
            <a:xfrm>
              <a:off x="5051426" y="4703763"/>
              <a:ext cx="44450" cy="177800"/>
            </a:xfrm>
            <a:custGeom>
              <a:avLst/>
              <a:gdLst>
                <a:gd name="T0" fmla="*/ 28 w 28"/>
                <a:gd name="T1" fmla="*/ 0 h 112"/>
                <a:gd name="T2" fmla="*/ 0 w 28"/>
                <a:gd name="T3" fmla="*/ 0 h 112"/>
                <a:gd name="T4" fmla="*/ 0 w 28"/>
                <a:gd name="T5" fmla="*/ 112 h 112"/>
                <a:gd name="T6" fmla="*/ 28 w 28"/>
                <a:gd name="T7" fmla="*/ 109 h 112"/>
                <a:gd name="T8" fmla="*/ 28 w 28"/>
                <a:gd name="T9" fmla="*/ 0 h 112"/>
              </a:gdLst>
              <a:ahLst/>
              <a:cxnLst>
                <a:cxn ang="0">
                  <a:pos x="T0" y="T1"/>
                </a:cxn>
                <a:cxn ang="0">
                  <a:pos x="T2" y="T3"/>
                </a:cxn>
                <a:cxn ang="0">
                  <a:pos x="T4" y="T5"/>
                </a:cxn>
                <a:cxn ang="0">
                  <a:pos x="T6" y="T7"/>
                </a:cxn>
                <a:cxn ang="0">
                  <a:pos x="T8" y="T9"/>
                </a:cxn>
              </a:cxnLst>
              <a:rect l="0" t="0" r="r" b="b"/>
              <a:pathLst>
                <a:path w="28" h="112">
                  <a:moveTo>
                    <a:pt x="28" y="0"/>
                  </a:moveTo>
                  <a:lnTo>
                    <a:pt x="0" y="0"/>
                  </a:lnTo>
                  <a:lnTo>
                    <a:pt x="0" y="112"/>
                  </a:lnTo>
                  <a:lnTo>
                    <a:pt x="28" y="109"/>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0"/>
            <p:cNvSpPr/>
            <p:nvPr/>
          </p:nvSpPr>
          <p:spPr bwMode="auto">
            <a:xfrm>
              <a:off x="5051426" y="4703763"/>
              <a:ext cx="44450" cy="177800"/>
            </a:xfrm>
            <a:custGeom>
              <a:avLst/>
              <a:gdLst>
                <a:gd name="T0" fmla="*/ 28 w 28"/>
                <a:gd name="T1" fmla="*/ 0 h 112"/>
                <a:gd name="T2" fmla="*/ 0 w 28"/>
                <a:gd name="T3" fmla="*/ 0 h 112"/>
                <a:gd name="T4" fmla="*/ 0 w 28"/>
                <a:gd name="T5" fmla="*/ 112 h 112"/>
                <a:gd name="T6" fmla="*/ 28 w 28"/>
                <a:gd name="T7" fmla="*/ 109 h 112"/>
                <a:gd name="T8" fmla="*/ 28 w 28"/>
                <a:gd name="T9" fmla="*/ 0 h 112"/>
              </a:gdLst>
              <a:ahLst/>
              <a:cxnLst>
                <a:cxn ang="0">
                  <a:pos x="T0" y="T1"/>
                </a:cxn>
                <a:cxn ang="0">
                  <a:pos x="T2" y="T3"/>
                </a:cxn>
                <a:cxn ang="0">
                  <a:pos x="T4" y="T5"/>
                </a:cxn>
                <a:cxn ang="0">
                  <a:pos x="T6" y="T7"/>
                </a:cxn>
                <a:cxn ang="0">
                  <a:pos x="T8" y="T9"/>
                </a:cxn>
              </a:cxnLst>
              <a:rect l="0" t="0" r="r" b="b"/>
              <a:pathLst>
                <a:path w="28" h="112">
                  <a:moveTo>
                    <a:pt x="28" y="0"/>
                  </a:moveTo>
                  <a:lnTo>
                    <a:pt x="0" y="0"/>
                  </a:lnTo>
                  <a:lnTo>
                    <a:pt x="0" y="112"/>
                  </a:lnTo>
                  <a:lnTo>
                    <a:pt x="28" y="109"/>
                  </a:lnTo>
                  <a:lnTo>
                    <a:pt x="2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1"/>
            <p:cNvSpPr/>
            <p:nvPr/>
          </p:nvSpPr>
          <p:spPr bwMode="auto">
            <a:xfrm>
              <a:off x="5130801" y="4714875"/>
              <a:ext cx="41275" cy="161925"/>
            </a:xfrm>
            <a:custGeom>
              <a:avLst/>
              <a:gdLst>
                <a:gd name="T0" fmla="*/ 26 w 26"/>
                <a:gd name="T1" fmla="*/ 0 h 102"/>
                <a:gd name="T2" fmla="*/ 0 w 26"/>
                <a:gd name="T3" fmla="*/ 3 h 102"/>
                <a:gd name="T4" fmla="*/ 0 w 26"/>
                <a:gd name="T5" fmla="*/ 102 h 102"/>
                <a:gd name="T6" fmla="*/ 26 w 26"/>
                <a:gd name="T7" fmla="*/ 100 h 102"/>
                <a:gd name="T8" fmla="*/ 26 w 26"/>
                <a:gd name="T9" fmla="*/ 0 h 102"/>
              </a:gdLst>
              <a:ahLst/>
              <a:cxnLst>
                <a:cxn ang="0">
                  <a:pos x="T0" y="T1"/>
                </a:cxn>
                <a:cxn ang="0">
                  <a:pos x="T2" y="T3"/>
                </a:cxn>
                <a:cxn ang="0">
                  <a:pos x="T4" y="T5"/>
                </a:cxn>
                <a:cxn ang="0">
                  <a:pos x="T6" y="T7"/>
                </a:cxn>
                <a:cxn ang="0">
                  <a:pos x="T8" y="T9"/>
                </a:cxn>
              </a:cxnLst>
              <a:rect l="0" t="0" r="r" b="b"/>
              <a:pathLst>
                <a:path w="26" h="102">
                  <a:moveTo>
                    <a:pt x="26" y="0"/>
                  </a:moveTo>
                  <a:lnTo>
                    <a:pt x="0" y="3"/>
                  </a:lnTo>
                  <a:lnTo>
                    <a:pt x="0" y="102"/>
                  </a:lnTo>
                  <a:lnTo>
                    <a:pt x="26" y="10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2"/>
            <p:cNvSpPr/>
            <p:nvPr/>
          </p:nvSpPr>
          <p:spPr bwMode="auto">
            <a:xfrm>
              <a:off x="5130801" y="4714875"/>
              <a:ext cx="41275" cy="161925"/>
            </a:xfrm>
            <a:custGeom>
              <a:avLst/>
              <a:gdLst>
                <a:gd name="T0" fmla="*/ 26 w 26"/>
                <a:gd name="T1" fmla="*/ 0 h 102"/>
                <a:gd name="T2" fmla="*/ 0 w 26"/>
                <a:gd name="T3" fmla="*/ 3 h 102"/>
                <a:gd name="T4" fmla="*/ 0 w 26"/>
                <a:gd name="T5" fmla="*/ 102 h 102"/>
                <a:gd name="T6" fmla="*/ 26 w 26"/>
                <a:gd name="T7" fmla="*/ 100 h 102"/>
                <a:gd name="T8" fmla="*/ 26 w 26"/>
                <a:gd name="T9" fmla="*/ 0 h 102"/>
              </a:gdLst>
              <a:ahLst/>
              <a:cxnLst>
                <a:cxn ang="0">
                  <a:pos x="T0" y="T1"/>
                </a:cxn>
                <a:cxn ang="0">
                  <a:pos x="T2" y="T3"/>
                </a:cxn>
                <a:cxn ang="0">
                  <a:pos x="T4" y="T5"/>
                </a:cxn>
                <a:cxn ang="0">
                  <a:pos x="T6" y="T7"/>
                </a:cxn>
                <a:cxn ang="0">
                  <a:pos x="T8" y="T9"/>
                </a:cxn>
              </a:cxnLst>
              <a:rect l="0" t="0" r="r" b="b"/>
              <a:pathLst>
                <a:path w="26" h="102">
                  <a:moveTo>
                    <a:pt x="26" y="0"/>
                  </a:moveTo>
                  <a:lnTo>
                    <a:pt x="0" y="3"/>
                  </a:lnTo>
                  <a:lnTo>
                    <a:pt x="0" y="102"/>
                  </a:lnTo>
                  <a:lnTo>
                    <a:pt x="26" y="100"/>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Rectangle 103"/>
            <p:cNvSpPr>
              <a:spLocks noChangeArrowheads="1"/>
            </p:cNvSpPr>
            <p:nvPr/>
          </p:nvSpPr>
          <p:spPr bwMode="auto">
            <a:xfrm>
              <a:off x="5208588" y="4656138"/>
              <a:ext cx="41275" cy="21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Rectangle 104"/>
            <p:cNvSpPr>
              <a:spLocks noChangeArrowheads="1"/>
            </p:cNvSpPr>
            <p:nvPr/>
          </p:nvSpPr>
          <p:spPr bwMode="auto">
            <a:xfrm>
              <a:off x="5208588" y="4656138"/>
              <a:ext cx="41275" cy="21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Freeform 105"/>
            <p:cNvSpPr/>
            <p:nvPr/>
          </p:nvSpPr>
          <p:spPr bwMode="auto">
            <a:xfrm>
              <a:off x="5284788" y="4560888"/>
              <a:ext cx="41275" cy="304800"/>
            </a:xfrm>
            <a:custGeom>
              <a:avLst/>
              <a:gdLst>
                <a:gd name="T0" fmla="*/ 26 w 26"/>
                <a:gd name="T1" fmla="*/ 0 h 192"/>
                <a:gd name="T2" fmla="*/ 0 w 26"/>
                <a:gd name="T3" fmla="*/ 3 h 192"/>
                <a:gd name="T4" fmla="*/ 0 w 26"/>
                <a:gd name="T5" fmla="*/ 192 h 192"/>
                <a:gd name="T6" fmla="*/ 26 w 26"/>
                <a:gd name="T7" fmla="*/ 190 h 192"/>
                <a:gd name="T8" fmla="*/ 26 w 26"/>
                <a:gd name="T9" fmla="*/ 0 h 192"/>
              </a:gdLst>
              <a:ahLst/>
              <a:cxnLst>
                <a:cxn ang="0">
                  <a:pos x="T0" y="T1"/>
                </a:cxn>
                <a:cxn ang="0">
                  <a:pos x="T2" y="T3"/>
                </a:cxn>
                <a:cxn ang="0">
                  <a:pos x="T4" y="T5"/>
                </a:cxn>
                <a:cxn ang="0">
                  <a:pos x="T6" y="T7"/>
                </a:cxn>
                <a:cxn ang="0">
                  <a:pos x="T8" y="T9"/>
                </a:cxn>
              </a:cxnLst>
              <a:rect l="0" t="0" r="r" b="b"/>
              <a:pathLst>
                <a:path w="26" h="192">
                  <a:moveTo>
                    <a:pt x="26" y="0"/>
                  </a:moveTo>
                  <a:lnTo>
                    <a:pt x="0" y="3"/>
                  </a:lnTo>
                  <a:lnTo>
                    <a:pt x="0" y="192"/>
                  </a:lnTo>
                  <a:lnTo>
                    <a:pt x="26" y="19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6"/>
            <p:cNvSpPr/>
            <p:nvPr/>
          </p:nvSpPr>
          <p:spPr bwMode="auto">
            <a:xfrm>
              <a:off x="5284788" y="4560888"/>
              <a:ext cx="41275" cy="304800"/>
            </a:xfrm>
            <a:custGeom>
              <a:avLst/>
              <a:gdLst>
                <a:gd name="T0" fmla="*/ 26 w 26"/>
                <a:gd name="T1" fmla="*/ 0 h 192"/>
                <a:gd name="T2" fmla="*/ 0 w 26"/>
                <a:gd name="T3" fmla="*/ 3 h 192"/>
                <a:gd name="T4" fmla="*/ 0 w 26"/>
                <a:gd name="T5" fmla="*/ 192 h 192"/>
                <a:gd name="T6" fmla="*/ 26 w 26"/>
                <a:gd name="T7" fmla="*/ 190 h 192"/>
                <a:gd name="T8" fmla="*/ 26 w 26"/>
                <a:gd name="T9" fmla="*/ 0 h 192"/>
              </a:gdLst>
              <a:ahLst/>
              <a:cxnLst>
                <a:cxn ang="0">
                  <a:pos x="T0" y="T1"/>
                </a:cxn>
                <a:cxn ang="0">
                  <a:pos x="T2" y="T3"/>
                </a:cxn>
                <a:cxn ang="0">
                  <a:pos x="T4" y="T5"/>
                </a:cxn>
                <a:cxn ang="0">
                  <a:pos x="T6" y="T7"/>
                </a:cxn>
                <a:cxn ang="0">
                  <a:pos x="T8" y="T9"/>
                </a:cxn>
              </a:cxnLst>
              <a:rect l="0" t="0" r="r" b="b"/>
              <a:pathLst>
                <a:path w="26" h="192">
                  <a:moveTo>
                    <a:pt x="26" y="0"/>
                  </a:moveTo>
                  <a:lnTo>
                    <a:pt x="0" y="3"/>
                  </a:lnTo>
                  <a:lnTo>
                    <a:pt x="0" y="192"/>
                  </a:lnTo>
                  <a:lnTo>
                    <a:pt x="26" y="190"/>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7"/>
            <p:cNvSpPr/>
            <p:nvPr/>
          </p:nvSpPr>
          <p:spPr bwMode="auto">
            <a:xfrm>
              <a:off x="7907338" y="2944813"/>
              <a:ext cx="11113" cy="36513"/>
            </a:xfrm>
            <a:custGeom>
              <a:avLst/>
              <a:gdLst>
                <a:gd name="T0" fmla="*/ 1 w 3"/>
                <a:gd name="T1" fmla="*/ 0 h 10"/>
                <a:gd name="T2" fmla="*/ 1 w 3"/>
                <a:gd name="T3" fmla="*/ 2 h 10"/>
                <a:gd name="T4" fmla="*/ 1 w 3"/>
                <a:gd name="T5" fmla="*/ 2 h 10"/>
                <a:gd name="T6" fmla="*/ 0 w 3"/>
                <a:gd name="T7" fmla="*/ 9 h 10"/>
                <a:gd name="T8" fmla="*/ 2 w 3"/>
                <a:gd name="T9" fmla="*/ 10 h 10"/>
                <a:gd name="T10" fmla="*/ 3 w 3"/>
                <a:gd name="T11" fmla="*/ 9 h 10"/>
                <a:gd name="T12" fmla="*/ 2 w 3"/>
                <a:gd name="T13" fmla="*/ 2 h 10"/>
                <a:gd name="T14" fmla="*/ 2 w 3"/>
                <a:gd name="T15" fmla="*/ 2 h 10"/>
                <a:gd name="T16" fmla="*/ 2 w 3"/>
                <a:gd name="T17" fmla="*/ 0 h 10"/>
                <a:gd name="T18" fmla="*/ 1 w 3"/>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0">
                  <a:moveTo>
                    <a:pt x="1" y="0"/>
                  </a:moveTo>
                  <a:cubicBezTo>
                    <a:pt x="1" y="0"/>
                    <a:pt x="1" y="1"/>
                    <a:pt x="1" y="2"/>
                  </a:cubicBezTo>
                  <a:cubicBezTo>
                    <a:pt x="1" y="2"/>
                    <a:pt x="1" y="2"/>
                    <a:pt x="1" y="2"/>
                  </a:cubicBezTo>
                  <a:cubicBezTo>
                    <a:pt x="0" y="9"/>
                    <a:pt x="0" y="9"/>
                    <a:pt x="0" y="9"/>
                  </a:cubicBezTo>
                  <a:cubicBezTo>
                    <a:pt x="2" y="10"/>
                    <a:pt x="2" y="10"/>
                    <a:pt x="2" y="10"/>
                  </a:cubicBezTo>
                  <a:cubicBezTo>
                    <a:pt x="3" y="9"/>
                    <a:pt x="3" y="9"/>
                    <a:pt x="3" y="9"/>
                  </a:cubicBezTo>
                  <a:cubicBezTo>
                    <a:pt x="2" y="2"/>
                    <a:pt x="2" y="2"/>
                    <a:pt x="2" y="2"/>
                  </a:cubicBezTo>
                  <a:cubicBezTo>
                    <a:pt x="2" y="2"/>
                    <a:pt x="2" y="2"/>
                    <a:pt x="2" y="2"/>
                  </a:cubicBezTo>
                  <a:cubicBezTo>
                    <a:pt x="2"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8"/>
            <p:cNvSpPr/>
            <p:nvPr/>
          </p:nvSpPr>
          <p:spPr bwMode="auto">
            <a:xfrm>
              <a:off x="7866063" y="2944813"/>
              <a:ext cx="93663" cy="60325"/>
            </a:xfrm>
            <a:custGeom>
              <a:avLst/>
              <a:gdLst>
                <a:gd name="T0" fmla="*/ 8 w 25"/>
                <a:gd name="T1" fmla="*/ 0 h 16"/>
                <a:gd name="T2" fmla="*/ 8 w 25"/>
                <a:gd name="T3" fmla="*/ 0 h 16"/>
                <a:gd name="T4" fmla="*/ 7 w 25"/>
                <a:gd name="T5" fmla="*/ 6 h 16"/>
                <a:gd name="T6" fmla="*/ 8 w 25"/>
                <a:gd name="T7" fmla="*/ 6 h 16"/>
                <a:gd name="T8" fmla="*/ 8 w 25"/>
                <a:gd name="T9" fmla="*/ 9 h 16"/>
                <a:gd name="T10" fmla="*/ 12 w 25"/>
                <a:gd name="T11" fmla="*/ 11 h 16"/>
                <a:gd name="T12" fmla="*/ 7 w 25"/>
                <a:gd name="T13" fmla="*/ 9 h 16"/>
                <a:gd name="T14" fmla="*/ 8 w 25"/>
                <a:gd name="T15" fmla="*/ 7 h 16"/>
                <a:gd name="T16" fmla="*/ 6 w 25"/>
                <a:gd name="T17" fmla="*/ 7 h 16"/>
                <a:gd name="T18" fmla="*/ 8 w 25"/>
                <a:gd name="T19" fmla="*/ 0 h 16"/>
                <a:gd name="T20" fmla="*/ 0 w 25"/>
                <a:gd name="T21" fmla="*/ 12 h 16"/>
                <a:gd name="T22" fmla="*/ 5 w 25"/>
                <a:gd name="T23" fmla="*/ 13 h 16"/>
                <a:gd name="T24" fmla="*/ 20 w 25"/>
                <a:gd name="T25" fmla="*/ 15 h 16"/>
                <a:gd name="T26" fmla="*/ 25 w 25"/>
                <a:gd name="T27" fmla="*/ 16 h 16"/>
                <a:gd name="T28" fmla="*/ 17 w 25"/>
                <a:gd name="T29" fmla="*/ 1 h 16"/>
                <a:gd name="T30" fmla="*/ 17 w 25"/>
                <a:gd name="T31" fmla="*/ 1 h 16"/>
                <a:gd name="T32" fmla="*/ 17 w 25"/>
                <a:gd name="T33" fmla="*/ 1 h 16"/>
                <a:gd name="T34" fmla="*/ 17 w 25"/>
                <a:gd name="T35" fmla="*/ 1 h 16"/>
                <a:gd name="T36" fmla="*/ 18 w 25"/>
                <a:gd name="T37" fmla="*/ 8 h 16"/>
                <a:gd name="T38" fmla="*/ 17 w 25"/>
                <a:gd name="T39" fmla="*/ 8 h 16"/>
                <a:gd name="T40" fmla="*/ 17 w 25"/>
                <a:gd name="T41" fmla="*/ 10 h 16"/>
                <a:gd name="T42" fmla="*/ 13 w 25"/>
                <a:gd name="T43" fmla="*/ 11 h 16"/>
                <a:gd name="T44" fmla="*/ 17 w 25"/>
                <a:gd name="T45" fmla="*/ 10 h 16"/>
                <a:gd name="T46" fmla="*/ 17 w 25"/>
                <a:gd name="T47" fmla="*/ 7 h 16"/>
                <a:gd name="T48" fmla="*/ 18 w 25"/>
                <a:gd name="T49" fmla="*/ 7 h 16"/>
                <a:gd name="T50" fmla="*/ 17 w 25"/>
                <a:gd name="T51" fmla="*/ 1 h 16"/>
                <a:gd name="T52" fmla="*/ 13 w 25"/>
                <a:gd name="T53" fmla="*/ 11 h 16"/>
                <a:gd name="T54" fmla="*/ 8 w 25"/>
                <a:gd name="T5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8" y="0"/>
                  </a:moveTo>
                  <a:cubicBezTo>
                    <a:pt x="8" y="0"/>
                    <a:pt x="8" y="0"/>
                    <a:pt x="8" y="0"/>
                  </a:cubicBezTo>
                  <a:cubicBezTo>
                    <a:pt x="6" y="4"/>
                    <a:pt x="7" y="6"/>
                    <a:pt x="7" y="6"/>
                  </a:cubicBezTo>
                  <a:cubicBezTo>
                    <a:pt x="8" y="6"/>
                    <a:pt x="8" y="6"/>
                    <a:pt x="8" y="6"/>
                  </a:cubicBezTo>
                  <a:cubicBezTo>
                    <a:pt x="8" y="9"/>
                    <a:pt x="8" y="9"/>
                    <a:pt x="8" y="9"/>
                  </a:cubicBezTo>
                  <a:cubicBezTo>
                    <a:pt x="12" y="11"/>
                    <a:pt x="12" y="11"/>
                    <a:pt x="12" y="11"/>
                  </a:cubicBezTo>
                  <a:cubicBezTo>
                    <a:pt x="7" y="9"/>
                    <a:pt x="7" y="9"/>
                    <a:pt x="7" y="9"/>
                  </a:cubicBezTo>
                  <a:cubicBezTo>
                    <a:pt x="8" y="7"/>
                    <a:pt x="8" y="7"/>
                    <a:pt x="8" y="7"/>
                  </a:cubicBezTo>
                  <a:cubicBezTo>
                    <a:pt x="6" y="7"/>
                    <a:pt x="6" y="7"/>
                    <a:pt x="6" y="7"/>
                  </a:cubicBezTo>
                  <a:cubicBezTo>
                    <a:pt x="6" y="3"/>
                    <a:pt x="8" y="0"/>
                    <a:pt x="8" y="0"/>
                  </a:cubicBezTo>
                  <a:cubicBezTo>
                    <a:pt x="3" y="1"/>
                    <a:pt x="0" y="4"/>
                    <a:pt x="0" y="12"/>
                  </a:cubicBezTo>
                  <a:cubicBezTo>
                    <a:pt x="5" y="13"/>
                    <a:pt x="5" y="13"/>
                    <a:pt x="5" y="13"/>
                  </a:cubicBezTo>
                  <a:cubicBezTo>
                    <a:pt x="20" y="15"/>
                    <a:pt x="20" y="15"/>
                    <a:pt x="20" y="15"/>
                  </a:cubicBezTo>
                  <a:cubicBezTo>
                    <a:pt x="25" y="16"/>
                    <a:pt x="25" y="16"/>
                    <a:pt x="25" y="16"/>
                  </a:cubicBezTo>
                  <a:cubicBezTo>
                    <a:pt x="25" y="7"/>
                    <a:pt x="21" y="3"/>
                    <a:pt x="17" y="1"/>
                  </a:cubicBezTo>
                  <a:cubicBezTo>
                    <a:pt x="17" y="1"/>
                    <a:pt x="17" y="1"/>
                    <a:pt x="17" y="1"/>
                  </a:cubicBezTo>
                  <a:cubicBezTo>
                    <a:pt x="17" y="1"/>
                    <a:pt x="17" y="1"/>
                    <a:pt x="17" y="1"/>
                  </a:cubicBezTo>
                  <a:cubicBezTo>
                    <a:pt x="17" y="1"/>
                    <a:pt x="17" y="1"/>
                    <a:pt x="17" y="1"/>
                  </a:cubicBezTo>
                  <a:cubicBezTo>
                    <a:pt x="17" y="1"/>
                    <a:pt x="19" y="5"/>
                    <a:pt x="18" y="8"/>
                  </a:cubicBezTo>
                  <a:cubicBezTo>
                    <a:pt x="17" y="8"/>
                    <a:pt x="17" y="8"/>
                    <a:pt x="17" y="8"/>
                  </a:cubicBezTo>
                  <a:cubicBezTo>
                    <a:pt x="17" y="10"/>
                    <a:pt x="17" y="10"/>
                    <a:pt x="17" y="10"/>
                  </a:cubicBezTo>
                  <a:cubicBezTo>
                    <a:pt x="13" y="11"/>
                    <a:pt x="13" y="11"/>
                    <a:pt x="13" y="11"/>
                  </a:cubicBezTo>
                  <a:cubicBezTo>
                    <a:pt x="17" y="10"/>
                    <a:pt x="17" y="10"/>
                    <a:pt x="17" y="10"/>
                  </a:cubicBezTo>
                  <a:cubicBezTo>
                    <a:pt x="17" y="7"/>
                    <a:pt x="17" y="7"/>
                    <a:pt x="17" y="7"/>
                  </a:cubicBezTo>
                  <a:cubicBezTo>
                    <a:pt x="18" y="7"/>
                    <a:pt x="18" y="7"/>
                    <a:pt x="18" y="7"/>
                  </a:cubicBezTo>
                  <a:cubicBezTo>
                    <a:pt x="18" y="7"/>
                    <a:pt x="19" y="6"/>
                    <a:pt x="17" y="1"/>
                  </a:cubicBezTo>
                  <a:cubicBezTo>
                    <a:pt x="17" y="2"/>
                    <a:pt x="17" y="9"/>
                    <a:pt x="13" y="11"/>
                  </a:cubicBezTo>
                  <a:cubicBezTo>
                    <a:pt x="13" y="11"/>
                    <a:pt x="7" y="7"/>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9"/>
            <p:cNvSpPr/>
            <p:nvPr/>
          </p:nvSpPr>
          <p:spPr bwMode="auto">
            <a:xfrm>
              <a:off x="7899401" y="2944813"/>
              <a:ext cx="11113" cy="6350"/>
            </a:xfrm>
            <a:custGeom>
              <a:avLst/>
              <a:gdLst>
                <a:gd name="T0" fmla="*/ 1 w 3"/>
                <a:gd name="T1" fmla="*/ 0 h 2"/>
                <a:gd name="T2" fmla="*/ 0 w 3"/>
                <a:gd name="T3" fmla="*/ 0 h 2"/>
                <a:gd name="T4" fmla="*/ 2 w 3"/>
                <a:gd name="T5" fmla="*/ 2 h 2"/>
                <a:gd name="T6" fmla="*/ 3 w 3"/>
                <a:gd name="T7" fmla="*/ 0 h 2"/>
                <a:gd name="T8" fmla="*/ 1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cubicBezTo>
                    <a:pt x="0" y="0"/>
                    <a:pt x="0" y="0"/>
                    <a:pt x="0" y="0"/>
                  </a:cubicBezTo>
                  <a:cubicBezTo>
                    <a:pt x="2" y="2"/>
                    <a:pt x="2" y="2"/>
                    <a:pt x="2" y="2"/>
                  </a:cubicBezTo>
                  <a:cubicBezTo>
                    <a:pt x="2" y="1"/>
                    <a:pt x="3" y="0"/>
                    <a:pt x="3" y="0"/>
                  </a:cubicBezTo>
                  <a:cubicBezTo>
                    <a:pt x="2"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0"/>
            <p:cNvSpPr/>
            <p:nvPr/>
          </p:nvSpPr>
          <p:spPr bwMode="auto">
            <a:xfrm>
              <a:off x="7915276" y="2944813"/>
              <a:ext cx="11113" cy="11113"/>
            </a:xfrm>
            <a:custGeom>
              <a:avLst/>
              <a:gdLst>
                <a:gd name="T0" fmla="*/ 2 w 3"/>
                <a:gd name="T1" fmla="*/ 0 h 3"/>
                <a:gd name="T2" fmla="*/ 1 w 3"/>
                <a:gd name="T3" fmla="*/ 0 h 3"/>
                <a:gd name="T4" fmla="*/ 0 w 3"/>
                <a:gd name="T5" fmla="*/ 0 h 3"/>
                <a:gd name="T6" fmla="*/ 1 w 3"/>
                <a:gd name="T7" fmla="*/ 3 h 3"/>
                <a:gd name="T8" fmla="*/ 3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0"/>
                    <a:pt x="1" y="0"/>
                    <a:pt x="1" y="0"/>
                  </a:cubicBezTo>
                  <a:cubicBezTo>
                    <a:pt x="1" y="0"/>
                    <a:pt x="0" y="0"/>
                    <a:pt x="0" y="0"/>
                  </a:cubicBezTo>
                  <a:cubicBezTo>
                    <a:pt x="0" y="0"/>
                    <a:pt x="1" y="1"/>
                    <a:pt x="1" y="3"/>
                  </a:cubicBezTo>
                  <a:cubicBezTo>
                    <a:pt x="3" y="1"/>
                    <a:pt x="3"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1"/>
            <p:cNvSpPr>
              <a:spLocks noEditPoints="1"/>
            </p:cNvSpPr>
            <p:nvPr/>
          </p:nvSpPr>
          <p:spPr bwMode="auto">
            <a:xfrm>
              <a:off x="7888288" y="2884488"/>
              <a:ext cx="49213" cy="55563"/>
            </a:xfrm>
            <a:custGeom>
              <a:avLst/>
              <a:gdLst>
                <a:gd name="T0" fmla="*/ 7 w 13"/>
                <a:gd name="T1" fmla="*/ 13 h 15"/>
                <a:gd name="T2" fmla="*/ 6 w 13"/>
                <a:gd name="T3" fmla="*/ 13 h 15"/>
                <a:gd name="T4" fmla="*/ 3 w 13"/>
                <a:gd name="T5" fmla="*/ 10 h 15"/>
                <a:gd name="T6" fmla="*/ 10 w 13"/>
                <a:gd name="T7" fmla="*/ 11 h 15"/>
                <a:gd name="T8" fmla="*/ 7 w 13"/>
                <a:gd name="T9" fmla="*/ 13 h 15"/>
                <a:gd name="T10" fmla="*/ 8 w 13"/>
                <a:gd name="T11" fmla="*/ 9 h 15"/>
                <a:gd name="T12" fmla="*/ 8 w 13"/>
                <a:gd name="T13" fmla="*/ 9 h 15"/>
                <a:gd name="T14" fmla="*/ 7 w 13"/>
                <a:gd name="T15" fmla="*/ 8 h 15"/>
                <a:gd name="T16" fmla="*/ 8 w 13"/>
                <a:gd name="T17" fmla="*/ 7 h 15"/>
                <a:gd name="T18" fmla="*/ 8 w 13"/>
                <a:gd name="T19" fmla="*/ 7 h 15"/>
                <a:gd name="T20" fmla="*/ 9 w 13"/>
                <a:gd name="T21" fmla="*/ 8 h 15"/>
                <a:gd name="T22" fmla="*/ 8 w 13"/>
                <a:gd name="T23" fmla="*/ 9 h 15"/>
                <a:gd name="T24" fmla="*/ 5 w 13"/>
                <a:gd name="T25" fmla="*/ 8 h 15"/>
                <a:gd name="T26" fmla="*/ 5 w 13"/>
                <a:gd name="T27" fmla="*/ 8 h 15"/>
                <a:gd name="T28" fmla="*/ 4 w 13"/>
                <a:gd name="T29" fmla="*/ 7 h 15"/>
                <a:gd name="T30" fmla="*/ 5 w 13"/>
                <a:gd name="T31" fmla="*/ 6 h 15"/>
                <a:gd name="T32" fmla="*/ 5 w 13"/>
                <a:gd name="T33" fmla="*/ 6 h 15"/>
                <a:gd name="T34" fmla="*/ 6 w 13"/>
                <a:gd name="T35" fmla="*/ 8 h 15"/>
                <a:gd name="T36" fmla="*/ 5 w 13"/>
                <a:gd name="T37" fmla="*/ 8 h 15"/>
                <a:gd name="T38" fmla="*/ 6 w 13"/>
                <a:gd name="T39" fmla="*/ 0 h 15"/>
                <a:gd name="T40" fmla="*/ 0 w 13"/>
                <a:gd name="T41" fmla="*/ 7 h 15"/>
                <a:gd name="T42" fmla="*/ 6 w 13"/>
                <a:gd name="T43" fmla="*/ 15 h 15"/>
                <a:gd name="T44" fmla="*/ 7 w 13"/>
                <a:gd name="T45" fmla="*/ 15 h 15"/>
                <a:gd name="T46" fmla="*/ 13 w 13"/>
                <a:gd name="T47" fmla="*/ 9 h 15"/>
                <a:gd name="T48" fmla="*/ 6 w 13"/>
                <a:gd name="T49" fmla="*/ 0 h 15"/>
                <a:gd name="T50" fmla="*/ 6 w 13"/>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5">
                  <a:moveTo>
                    <a:pt x="7" y="13"/>
                  </a:moveTo>
                  <a:cubicBezTo>
                    <a:pt x="7" y="13"/>
                    <a:pt x="7" y="13"/>
                    <a:pt x="6" y="13"/>
                  </a:cubicBezTo>
                  <a:cubicBezTo>
                    <a:pt x="5" y="13"/>
                    <a:pt x="3" y="12"/>
                    <a:pt x="3" y="10"/>
                  </a:cubicBezTo>
                  <a:cubicBezTo>
                    <a:pt x="10" y="11"/>
                    <a:pt x="10" y="11"/>
                    <a:pt x="10" y="11"/>
                  </a:cubicBezTo>
                  <a:cubicBezTo>
                    <a:pt x="10" y="12"/>
                    <a:pt x="8" y="13"/>
                    <a:pt x="7" y="13"/>
                  </a:cubicBezTo>
                  <a:moveTo>
                    <a:pt x="8" y="9"/>
                  </a:moveTo>
                  <a:cubicBezTo>
                    <a:pt x="8" y="9"/>
                    <a:pt x="8" y="9"/>
                    <a:pt x="8" y="9"/>
                  </a:cubicBezTo>
                  <a:cubicBezTo>
                    <a:pt x="7" y="9"/>
                    <a:pt x="7" y="8"/>
                    <a:pt x="7" y="8"/>
                  </a:cubicBezTo>
                  <a:cubicBezTo>
                    <a:pt x="7" y="7"/>
                    <a:pt x="7" y="7"/>
                    <a:pt x="8" y="7"/>
                  </a:cubicBezTo>
                  <a:cubicBezTo>
                    <a:pt x="8" y="7"/>
                    <a:pt x="8" y="7"/>
                    <a:pt x="8" y="7"/>
                  </a:cubicBezTo>
                  <a:cubicBezTo>
                    <a:pt x="8" y="7"/>
                    <a:pt x="9" y="7"/>
                    <a:pt x="9" y="8"/>
                  </a:cubicBezTo>
                  <a:cubicBezTo>
                    <a:pt x="9" y="8"/>
                    <a:pt x="8" y="9"/>
                    <a:pt x="8" y="9"/>
                  </a:cubicBezTo>
                  <a:moveTo>
                    <a:pt x="5" y="8"/>
                  </a:moveTo>
                  <a:cubicBezTo>
                    <a:pt x="5" y="8"/>
                    <a:pt x="5" y="8"/>
                    <a:pt x="5" y="8"/>
                  </a:cubicBezTo>
                  <a:cubicBezTo>
                    <a:pt x="5" y="8"/>
                    <a:pt x="4" y="8"/>
                    <a:pt x="4" y="7"/>
                  </a:cubicBezTo>
                  <a:cubicBezTo>
                    <a:pt x="4" y="7"/>
                    <a:pt x="5" y="6"/>
                    <a:pt x="5" y="6"/>
                  </a:cubicBezTo>
                  <a:cubicBezTo>
                    <a:pt x="5" y="6"/>
                    <a:pt x="5" y="6"/>
                    <a:pt x="5" y="6"/>
                  </a:cubicBezTo>
                  <a:cubicBezTo>
                    <a:pt x="6" y="6"/>
                    <a:pt x="6" y="7"/>
                    <a:pt x="6" y="8"/>
                  </a:cubicBezTo>
                  <a:cubicBezTo>
                    <a:pt x="6" y="8"/>
                    <a:pt x="6" y="8"/>
                    <a:pt x="5" y="8"/>
                  </a:cubicBezTo>
                  <a:moveTo>
                    <a:pt x="6" y="0"/>
                  </a:moveTo>
                  <a:cubicBezTo>
                    <a:pt x="2" y="0"/>
                    <a:pt x="0" y="3"/>
                    <a:pt x="0" y="7"/>
                  </a:cubicBezTo>
                  <a:cubicBezTo>
                    <a:pt x="0" y="11"/>
                    <a:pt x="3" y="15"/>
                    <a:pt x="6" y="15"/>
                  </a:cubicBezTo>
                  <a:cubicBezTo>
                    <a:pt x="7" y="15"/>
                    <a:pt x="7" y="15"/>
                    <a:pt x="7" y="15"/>
                  </a:cubicBezTo>
                  <a:cubicBezTo>
                    <a:pt x="11" y="15"/>
                    <a:pt x="13" y="13"/>
                    <a:pt x="13" y="9"/>
                  </a:cubicBezTo>
                  <a:cubicBezTo>
                    <a:pt x="13" y="5"/>
                    <a:pt x="10" y="1"/>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2"/>
            <p:cNvSpPr/>
            <p:nvPr/>
          </p:nvSpPr>
          <p:spPr bwMode="auto">
            <a:xfrm>
              <a:off x="8053388" y="2917825"/>
              <a:ext cx="4763" cy="22225"/>
            </a:xfrm>
            <a:custGeom>
              <a:avLst/>
              <a:gdLst>
                <a:gd name="T0" fmla="*/ 0 w 1"/>
                <a:gd name="T1" fmla="*/ 0 h 6"/>
                <a:gd name="T2" fmla="*/ 0 w 1"/>
                <a:gd name="T3" fmla="*/ 1 h 6"/>
                <a:gd name="T4" fmla="*/ 0 w 1"/>
                <a:gd name="T5" fmla="*/ 1 h 6"/>
                <a:gd name="T6" fmla="*/ 0 w 1"/>
                <a:gd name="T7" fmla="*/ 6 h 6"/>
                <a:gd name="T8" fmla="*/ 1 w 1"/>
                <a:gd name="T9" fmla="*/ 6 h 6"/>
                <a:gd name="T10" fmla="*/ 1 w 1"/>
                <a:gd name="T11" fmla="*/ 6 h 6"/>
                <a:gd name="T12" fmla="*/ 1 w 1"/>
                <a:gd name="T13" fmla="*/ 1 h 6"/>
                <a:gd name="T14" fmla="*/ 1 w 1"/>
                <a:gd name="T15" fmla="*/ 1 h 6"/>
                <a:gd name="T16" fmla="*/ 1 w 1"/>
                <a:gd name="T17" fmla="*/ 0 h 6"/>
                <a:gd name="T18" fmla="*/ 0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0" y="0"/>
                  </a:moveTo>
                  <a:cubicBezTo>
                    <a:pt x="0" y="0"/>
                    <a:pt x="0" y="0"/>
                    <a:pt x="0" y="1"/>
                  </a:cubicBezTo>
                  <a:cubicBezTo>
                    <a:pt x="0" y="1"/>
                    <a:pt x="0" y="1"/>
                    <a:pt x="0" y="1"/>
                  </a:cubicBezTo>
                  <a:cubicBezTo>
                    <a:pt x="0" y="6"/>
                    <a:pt x="0" y="6"/>
                    <a:pt x="0" y="6"/>
                  </a:cubicBezTo>
                  <a:cubicBezTo>
                    <a:pt x="1" y="6"/>
                    <a:pt x="1" y="6"/>
                    <a:pt x="1" y="6"/>
                  </a:cubicBezTo>
                  <a:cubicBezTo>
                    <a:pt x="1" y="6"/>
                    <a:pt x="1" y="6"/>
                    <a:pt x="1" y="6"/>
                  </a:cubicBezTo>
                  <a:cubicBezTo>
                    <a:pt x="1" y="1"/>
                    <a:pt x="1" y="1"/>
                    <a:pt x="1" y="1"/>
                  </a:cubicBezTo>
                  <a:cubicBezTo>
                    <a:pt x="1" y="1"/>
                    <a:pt x="1" y="1"/>
                    <a:pt x="1" y="1"/>
                  </a:cubicBezTo>
                  <a:cubicBezTo>
                    <a:pt x="1" y="1"/>
                    <a:pt x="1" y="1"/>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3"/>
            <p:cNvSpPr/>
            <p:nvPr/>
          </p:nvSpPr>
          <p:spPr bwMode="auto">
            <a:xfrm>
              <a:off x="8027988" y="2917825"/>
              <a:ext cx="55563" cy="38100"/>
            </a:xfrm>
            <a:custGeom>
              <a:avLst/>
              <a:gdLst>
                <a:gd name="T0" fmla="*/ 5 w 15"/>
                <a:gd name="T1" fmla="*/ 0 h 10"/>
                <a:gd name="T2" fmla="*/ 5 w 15"/>
                <a:gd name="T3" fmla="*/ 0 h 10"/>
                <a:gd name="T4" fmla="*/ 4 w 15"/>
                <a:gd name="T5" fmla="*/ 4 h 10"/>
                <a:gd name="T6" fmla="*/ 5 w 15"/>
                <a:gd name="T7" fmla="*/ 4 h 10"/>
                <a:gd name="T8" fmla="*/ 5 w 15"/>
                <a:gd name="T9" fmla="*/ 5 h 10"/>
                <a:gd name="T10" fmla="*/ 7 w 15"/>
                <a:gd name="T11" fmla="*/ 7 h 10"/>
                <a:gd name="T12" fmla="*/ 5 w 15"/>
                <a:gd name="T13" fmla="*/ 6 h 10"/>
                <a:gd name="T14" fmla="*/ 5 w 15"/>
                <a:gd name="T15" fmla="*/ 4 h 10"/>
                <a:gd name="T16" fmla="*/ 4 w 15"/>
                <a:gd name="T17" fmla="*/ 4 h 10"/>
                <a:gd name="T18" fmla="*/ 5 w 15"/>
                <a:gd name="T19" fmla="*/ 0 h 10"/>
                <a:gd name="T20" fmla="*/ 0 w 15"/>
                <a:gd name="T21" fmla="*/ 8 h 10"/>
                <a:gd name="T22" fmla="*/ 3 w 15"/>
                <a:gd name="T23" fmla="*/ 8 h 10"/>
                <a:gd name="T24" fmla="*/ 12 w 15"/>
                <a:gd name="T25" fmla="*/ 9 h 10"/>
                <a:gd name="T26" fmla="*/ 15 w 15"/>
                <a:gd name="T27" fmla="*/ 10 h 10"/>
                <a:gd name="T28" fmla="*/ 10 w 15"/>
                <a:gd name="T29" fmla="*/ 1 h 10"/>
                <a:gd name="T30" fmla="*/ 10 w 15"/>
                <a:gd name="T31" fmla="*/ 1 h 10"/>
                <a:gd name="T32" fmla="*/ 10 w 15"/>
                <a:gd name="T33" fmla="*/ 1 h 10"/>
                <a:gd name="T34" fmla="*/ 10 w 15"/>
                <a:gd name="T35" fmla="*/ 1 h 10"/>
                <a:gd name="T36" fmla="*/ 11 w 15"/>
                <a:gd name="T37" fmla="*/ 5 h 10"/>
                <a:gd name="T38" fmla="*/ 10 w 15"/>
                <a:gd name="T39" fmla="*/ 5 h 10"/>
                <a:gd name="T40" fmla="*/ 11 w 15"/>
                <a:gd name="T41" fmla="*/ 6 h 10"/>
                <a:gd name="T42" fmla="*/ 8 w 15"/>
                <a:gd name="T43" fmla="*/ 7 h 10"/>
                <a:gd name="T44" fmla="*/ 10 w 15"/>
                <a:gd name="T45" fmla="*/ 6 h 10"/>
                <a:gd name="T46" fmla="*/ 10 w 15"/>
                <a:gd name="T47" fmla="*/ 4 h 10"/>
                <a:gd name="T48" fmla="*/ 11 w 15"/>
                <a:gd name="T49" fmla="*/ 5 h 10"/>
                <a:gd name="T50" fmla="*/ 10 w 15"/>
                <a:gd name="T51" fmla="*/ 1 h 10"/>
                <a:gd name="T52" fmla="*/ 8 w 15"/>
                <a:gd name="T53" fmla="*/ 7 h 10"/>
                <a:gd name="T54" fmla="*/ 5 w 15"/>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10">
                  <a:moveTo>
                    <a:pt x="5" y="0"/>
                  </a:moveTo>
                  <a:cubicBezTo>
                    <a:pt x="5" y="0"/>
                    <a:pt x="5" y="0"/>
                    <a:pt x="5" y="0"/>
                  </a:cubicBezTo>
                  <a:cubicBezTo>
                    <a:pt x="4" y="2"/>
                    <a:pt x="4" y="4"/>
                    <a:pt x="4" y="4"/>
                  </a:cubicBezTo>
                  <a:cubicBezTo>
                    <a:pt x="5" y="4"/>
                    <a:pt x="5" y="4"/>
                    <a:pt x="5" y="4"/>
                  </a:cubicBezTo>
                  <a:cubicBezTo>
                    <a:pt x="5" y="5"/>
                    <a:pt x="5" y="5"/>
                    <a:pt x="5" y="5"/>
                  </a:cubicBezTo>
                  <a:cubicBezTo>
                    <a:pt x="7" y="7"/>
                    <a:pt x="7" y="7"/>
                    <a:pt x="7" y="7"/>
                  </a:cubicBezTo>
                  <a:cubicBezTo>
                    <a:pt x="5" y="6"/>
                    <a:pt x="5" y="6"/>
                    <a:pt x="5" y="6"/>
                  </a:cubicBezTo>
                  <a:cubicBezTo>
                    <a:pt x="5" y="4"/>
                    <a:pt x="5" y="4"/>
                    <a:pt x="5" y="4"/>
                  </a:cubicBezTo>
                  <a:cubicBezTo>
                    <a:pt x="4" y="4"/>
                    <a:pt x="4" y="4"/>
                    <a:pt x="4" y="4"/>
                  </a:cubicBezTo>
                  <a:cubicBezTo>
                    <a:pt x="4" y="2"/>
                    <a:pt x="5" y="0"/>
                    <a:pt x="5" y="0"/>
                  </a:cubicBezTo>
                  <a:cubicBezTo>
                    <a:pt x="2" y="1"/>
                    <a:pt x="0" y="2"/>
                    <a:pt x="0" y="8"/>
                  </a:cubicBezTo>
                  <a:cubicBezTo>
                    <a:pt x="3" y="8"/>
                    <a:pt x="3" y="8"/>
                    <a:pt x="3" y="8"/>
                  </a:cubicBezTo>
                  <a:cubicBezTo>
                    <a:pt x="12" y="9"/>
                    <a:pt x="12" y="9"/>
                    <a:pt x="12" y="9"/>
                  </a:cubicBezTo>
                  <a:cubicBezTo>
                    <a:pt x="15" y="10"/>
                    <a:pt x="15" y="10"/>
                    <a:pt x="15" y="10"/>
                  </a:cubicBezTo>
                  <a:cubicBezTo>
                    <a:pt x="15" y="4"/>
                    <a:pt x="13" y="2"/>
                    <a:pt x="10" y="1"/>
                  </a:cubicBezTo>
                  <a:cubicBezTo>
                    <a:pt x="10" y="1"/>
                    <a:pt x="10" y="1"/>
                    <a:pt x="10" y="1"/>
                  </a:cubicBezTo>
                  <a:cubicBezTo>
                    <a:pt x="10" y="1"/>
                    <a:pt x="10" y="1"/>
                    <a:pt x="10" y="1"/>
                  </a:cubicBezTo>
                  <a:cubicBezTo>
                    <a:pt x="10" y="1"/>
                    <a:pt x="10" y="1"/>
                    <a:pt x="10" y="1"/>
                  </a:cubicBezTo>
                  <a:cubicBezTo>
                    <a:pt x="10" y="1"/>
                    <a:pt x="12" y="3"/>
                    <a:pt x="11" y="5"/>
                  </a:cubicBezTo>
                  <a:cubicBezTo>
                    <a:pt x="10" y="5"/>
                    <a:pt x="10" y="5"/>
                    <a:pt x="10" y="5"/>
                  </a:cubicBezTo>
                  <a:cubicBezTo>
                    <a:pt x="11" y="6"/>
                    <a:pt x="11" y="6"/>
                    <a:pt x="11" y="6"/>
                  </a:cubicBezTo>
                  <a:cubicBezTo>
                    <a:pt x="8" y="7"/>
                    <a:pt x="8" y="7"/>
                    <a:pt x="8" y="7"/>
                  </a:cubicBezTo>
                  <a:cubicBezTo>
                    <a:pt x="10" y="6"/>
                    <a:pt x="10" y="6"/>
                    <a:pt x="10" y="6"/>
                  </a:cubicBezTo>
                  <a:cubicBezTo>
                    <a:pt x="10" y="4"/>
                    <a:pt x="10" y="4"/>
                    <a:pt x="10" y="4"/>
                  </a:cubicBezTo>
                  <a:cubicBezTo>
                    <a:pt x="11" y="5"/>
                    <a:pt x="11" y="5"/>
                    <a:pt x="11" y="5"/>
                  </a:cubicBezTo>
                  <a:cubicBezTo>
                    <a:pt x="11" y="5"/>
                    <a:pt x="11" y="3"/>
                    <a:pt x="10" y="1"/>
                  </a:cubicBezTo>
                  <a:cubicBezTo>
                    <a:pt x="10" y="1"/>
                    <a:pt x="10" y="5"/>
                    <a:pt x="8" y="7"/>
                  </a:cubicBezTo>
                  <a:cubicBezTo>
                    <a:pt x="8" y="7"/>
                    <a:pt x="5" y="4"/>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4"/>
            <p:cNvSpPr/>
            <p:nvPr/>
          </p:nvSpPr>
          <p:spPr bwMode="auto">
            <a:xfrm>
              <a:off x="8047038" y="2917825"/>
              <a:ext cx="6350" cy="3175"/>
            </a:xfrm>
            <a:custGeom>
              <a:avLst/>
              <a:gdLst>
                <a:gd name="T0" fmla="*/ 1 w 2"/>
                <a:gd name="T1" fmla="*/ 0 h 1"/>
                <a:gd name="T2" fmla="*/ 0 w 2"/>
                <a:gd name="T3" fmla="*/ 0 h 1"/>
                <a:gd name="T4" fmla="*/ 2 w 2"/>
                <a:gd name="T5" fmla="*/ 1 h 1"/>
                <a:gd name="T6" fmla="*/ 2 w 2"/>
                <a:gd name="T7" fmla="*/ 0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0"/>
                  </a:cubicBezTo>
                  <a:cubicBezTo>
                    <a:pt x="2" y="1"/>
                    <a:pt x="2" y="1"/>
                    <a:pt x="2" y="1"/>
                  </a:cubicBezTo>
                  <a:cubicBezTo>
                    <a:pt x="2" y="1"/>
                    <a:pt x="2" y="0"/>
                    <a:pt x="2" y="0"/>
                  </a:cubicBezTo>
                  <a:cubicBezTo>
                    <a:pt x="2"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5"/>
            <p:cNvSpPr/>
            <p:nvPr/>
          </p:nvSpPr>
          <p:spPr bwMode="auto">
            <a:xfrm>
              <a:off x="8058151" y="2917825"/>
              <a:ext cx="7938" cy="7938"/>
            </a:xfrm>
            <a:custGeom>
              <a:avLst/>
              <a:gdLst>
                <a:gd name="T0" fmla="*/ 1 w 2"/>
                <a:gd name="T1" fmla="*/ 0 h 2"/>
                <a:gd name="T2" fmla="*/ 0 w 2"/>
                <a:gd name="T3" fmla="*/ 0 h 2"/>
                <a:gd name="T4" fmla="*/ 0 w 2"/>
                <a:gd name="T5" fmla="*/ 0 h 2"/>
                <a:gd name="T6" fmla="*/ 0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0" y="0"/>
                  </a:cubicBezTo>
                  <a:cubicBezTo>
                    <a:pt x="0" y="0"/>
                    <a:pt x="0" y="0"/>
                    <a:pt x="0" y="0"/>
                  </a:cubicBezTo>
                  <a:cubicBezTo>
                    <a:pt x="0" y="0"/>
                    <a:pt x="1" y="1"/>
                    <a:pt x="0" y="2"/>
                  </a:cubicBezTo>
                  <a:cubicBezTo>
                    <a:pt x="2" y="1"/>
                    <a:pt x="2" y="1"/>
                    <a:pt x="2"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6"/>
            <p:cNvSpPr>
              <a:spLocks noEditPoints="1"/>
            </p:cNvSpPr>
            <p:nvPr/>
          </p:nvSpPr>
          <p:spPr bwMode="auto">
            <a:xfrm>
              <a:off x="8042276" y="2879725"/>
              <a:ext cx="30163" cy="38100"/>
            </a:xfrm>
            <a:custGeom>
              <a:avLst/>
              <a:gdLst>
                <a:gd name="T0" fmla="*/ 4 w 8"/>
                <a:gd name="T1" fmla="*/ 8 h 10"/>
                <a:gd name="T2" fmla="*/ 4 w 8"/>
                <a:gd name="T3" fmla="*/ 8 h 10"/>
                <a:gd name="T4" fmla="*/ 1 w 8"/>
                <a:gd name="T5" fmla="*/ 6 h 10"/>
                <a:gd name="T6" fmla="*/ 6 w 8"/>
                <a:gd name="T7" fmla="*/ 7 h 10"/>
                <a:gd name="T8" fmla="*/ 4 w 8"/>
                <a:gd name="T9" fmla="*/ 8 h 10"/>
                <a:gd name="T10" fmla="*/ 4 w 8"/>
                <a:gd name="T11" fmla="*/ 6 h 10"/>
                <a:gd name="T12" fmla="*/ 4 w 8"/>
                <a:gd name="T13" fmla="*/ 5 h 10"/>
                <a:gd name="T14" fmla="*/ 4 w 8"/>
                <a:gd name="T15" fmla="*/ 4 h 10"/>
                <a:gd name="T16" fmla="*/ 5 w 8"/>
                <a:gd name="T17" fmla="*/ 5 h 10"/>
                <a:gd name="T18" fmla="*/ 4 w 8"/>
                <a:gd name="T19" fmla="*/ 6 h 10"/>
                <a:gd name="T20" fmla="*/ 3 w 8"/>
                <a:gd name="T21" fmla="*/ 5 h 10"/>
                <a:gd name="T22" fmla="*/ 2 w 8"/>
                <a:gd name="T23" fmla="*/ 5 h 10"/>
                <a:gd name="T24" fmla="*/ 3 w 8"/>
                <a:gd name="T25" fmla="*/ 4 h 10"/>
                <a:gd name="T26" fmla="*/ 3 w 8"/>
                <a:gd name="T27" fmla="*/ 5 h 10"/>
                <a:gd name="T28" fmla="*/ 3 w 8"/>
                <a:gd name="T29" fmla="*/ 5 h 10"/>
                <a:gd name="T30" fmla="*/ 3 w 8"/>
                <a:gd name="T31" fmla="*/ 0 h 10"/>
                <a:gd name="T32" fmla="*/ 0 w 8"/>
                <a:gd name="T33" fmla="*/ 4 h 10"/>
                <a:gd name="T34" fmla="*/ 4 w 8"/>
                <a:gd name="T35" fmla="*/ 10 h 10"/>
                <a:gd name="T36" fmla="*/ 4 w 8"/>
                <a:gd name="T37" fmla="*/ 10 h 10"/>
                <a:gd name="T38" fmla="*/ 8 w 8"/>
                <a:gd name="T39" fmla="*/ 6 h 10"/>
                <a:gd name="T40" fmla="*/ 4 w 8"/>
                <a:gd name="T41" fmla="*/ 0 h 10"/>
                <a:gd name="T42" fmla="*/ 3 w 8"/>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0">
                  <a:moveTo>
                    <a:pt x="4" y="8"/>
                  </a:moveTo>
                  <a:cubicBezTo>
                    <a:pt x="4" y="8"/>
                    <a:pt x="4" y="8"/>
                    <a:pt x="4" y="8"/>
                  </a:cubicBezTo>
                  <a:cubicBezTo>
                    <a:pt x="3" y="8"/>
                    <a:pt x="2" y="7"/>
                    <a:pt x="1" y="6"/>
                  </a:cubicBezTo>
                  <a:cubicBezTo>
                    <a:pt x="6" y="7"/>
                    <a:pt x="6" y="7"/>
                    <a:pt x="6" y="7"/>
                  </a:cubicBezTo>
                  <a:cubicBezTo>
                    <a:pt x="6" y="8"/>
                    <a:pt x="5" y="8"/>
                    <a:pt x="4" y="8"/>
                  </a:cubicBezTo>
                  <a:moveTo>
                    <a:pt x="4" y="6"/>
                  </a:moveTo>
                  <a:cubicBezTo>
                    <a:pt x="4" y="5"/>
                    <a:pt x="4" y="5"/>
                    <a:pt x="4" y="5"/>
                  </a:cubicBezTo>
                  <a:cubicBezTo>
                    <a:pt x="4" y="4"/>
                    <a:pt x="4" y="4"/>
                    <a:pt x="4" y="4"/>
                  </a:cubicBezTo>
                  <a:cubicBezTo>
                    <a:pt x="5" y="5"/>
                    <a:pt x="5" y="5"/>
                    <a:pt x="5" y="5"/>
                  </a:cubicBezTo>
                  <a:cubicBezTo>
                    <a:pt x="4" y="6"/>
                    <a:pt x="4" y="6"/>
                    <a:pt x="4" y="6"/>
                  </a:cubicBezTo>
                  <a:moveTo>
                    <a:pt x="3" y="5"/>
                  </a:moveTo>
                  <a:cubicBezTo>
                    <a:pt x="2" y="5"/>
                    <a:pt x="2" y="5"/>
                    <a:pt x="2" y="5"/>
                  </a:cubicBezTo>
                  <a:cubicBezTo>
                    <a:pt x="3" y="4"/>
                    <a:pt x="3" y="4"/>
                    <a:pt x="3" y="4"/>
                  </a:cubicBezTo>
                  <a:cubicBezTo>
                    <a:pt x="3" y="5"/>
                    <a:pt x="3" y="5"/>
                    <a:pt x="3" y="5"/>
                  </a:cubicBezTo>
                  <a:cubicBezTo>
                    <a:pt x="3" y="5"/>
                    <a:pt x="3" y="5"/>
                    <a:pt x="3" y="5"/>
                  </a:cubicBezTo>
                  <a:moveTo>
                    <a:pt x="3" y="0"/>
                  </a:moveTo>
                  <a:cubicBezTo>
                    <a:pt x="1" y="0"/>
                    <a:pt x="0" y="2"/>
                    <a:pt x="0" y="4"/>
                  </a:cubicBezTo>
                  <a:cubicBezTo>
                    <a:pt x="0" y="7"/>
                    <a:pt x="1" y="9"/>
                    <a:pt x="4" y="10"/>
                  </a:cubicBezTo>
                  <a:cubicBezTo>
                    <a:pt x="4" y="10"/>
                    <a:pt x="4" y="10"/>
                    <a:pt x="4" y="10"/>
                  </a:cubicBezTo>
                  <a:cubicBezTo>
                    <a:pt x="6" y="10"/>
                    <a:pt x="8" y="8"/>
                    <a:pt x="8" y="6"/>
                  </a:cubicBezTo>
                  <a:cubicBezTo>
                    <a:pt x="8" y="3"/>
                    <a:pt x="6" y="1"/>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7"/>
            <p:cNvSpPr>
              <a:spLocks noEditPoints="1"/>
            </p:cNvSpPr>
            <p:nvPr/>
          </p:nvSpPr>
          <p:spPr bwMode="auto">
            <a:xfrm>
              <a:off x="7805738" y="2790825"/>
              <a:ext cx="365125" cy="371475"/>
            </a:xfrm>
            <a:custGeom>
              <a:avLst/>
              <a:gdLst>
                <a:gd name="T0" fmla="*/ 89 w 97"/>
                <a:gd name="T1" fmla="*/ 80 h 99"/>
                <a:gd name="T2" fmla="*/ 89 w 97"/>
                <a:gd name="T3" fmla="*/ 80 h 99"/>
                <a:gd name="T4" fmla="*/ 8 w 97"/>
                <a:gd name="T5" fmla="*/ 70 h 99"/>
                <a:gd name="T6" fmla="*/ 6 w 97"/>
                <a:gd name="T7" fmla="*/ 68 h 99"/>
                <a:gd name="T8" fmla="*/ 6 w 97"/>
                <a:gd name="T9" fmla="*/ 10 h 99"/>
                <a:gd name="T10" fmla="*/ 8 w 97"/>
                <a:gd name="T11" fmla="*/ 8 h 99"/>
                <a:gd name="T12" fmla="*/ 8 w 97"/>
                <a:gd name="T13" fmla="*/ 8 h 99"/>
                <a:gd name="T14" fmla="*/ 89 w 97"/>
                <a:gd name="T15" fmla="*/ 20 h 99"/>
                <a:gd name="T16" fmla="*/ 91 w 97"/>
                <a:gd name="T17" fmla="*/ 22 h 99"/>
                <a:gd name="T18" fmla="*/ 91 w 97"/>
                <a:gd name="T19" fmla="*/ 79 h 99"/>
                <a:gd name="T20" fmla="*/ 89 w 97"/>
                <a:gd name="T21" fmla="*/ 80 h 99"/>
                <a:gd name="T22" fmla="*/ 2 w 97"/>
                <a:gd name="T23" fmla="*/ 0 h 99"/>
                <a:gd name="T24" fmla="*/ 0 w 97"/>
                <a:gd name="T25" fmla="*/ 3 h 99"/>
                <a:gd name="T26" fmla="*/ 0 w 97"/>
                <a:gd name="T27" fmla="*/ 85 h 99"/>
                <a:gd name="T28" fmla="*/ 2 w 97"/>
                <a:gd name="T29" fmla="*/ 88 h 99"/>
                <a:gd name="T30" fmla="*/ 95 w 97"/>
                <a:gd name="T31" fmla="*/ 98 h 99"/>
                <a:gd name="T32" fmla="*/ 95 w 97"/>
                <a:gd name="T33" fmla="*/ 99 h 99"/>
                <a:gd name="T34" fmla="*/ 97 w 97"/>
                <a:gd name="T35" fmla="*/ 96 h 99"/>
                <a:gd name="T36" fmla="*/ 97 w 97"/>
                <a:gd name="T37" fmla="*/ 17 h 99"/>
                <a:gd name="T38" fmla="*/ 95 w 97"/>
                <a:gd name="T39" fmla="*/ 14 h 99"/>
                <a:gd name="T40" fmla="*/ 2 w 97"/>
                <a:gd name="T41" fmla="*/ 0 h 99"/>
                <a:gd name="T42" fmla="*/ 2 w 97"/>
                <a:gd name="T4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9">
                  <a:moveTo>
                    <a:pt x="89" y="80"/>
                  </a:moveTo>
                  <a:cubicBezTo>
                    <a:pt x="89" y="80"/>
                    <a:pt x="89" y="80"/>
                    <a:pt x="89" y="80"/>
                  </a:cubicBezTo>
                  <a:cubicBezTo>
                    <a:pt x="8" y="70"/>
                    <a:pt x="8" y="70"/>
                    <a:pt x="8" y="70"/>
                  </a:cubicBezTo>
                  <a:cubicBezTo>
                    <a:pt x="7" y="70"/>
                    <a:pt x="6" y="69"/>
                    <a:pt x="6" y="68"/>
                  </a:cubicBezTo>
                  <a:cubicBezTo>
                    <a:pt x="6" y="10"/>
                    <a:pt x="6" y="10"/>
                    <a:pt x="6" y="10"/>
                  </a:cubicBezTo>
                  <a:cubicBezTo>
                    <a:pt x="6" y="9"/>
                    <a:pt x="7" y="8"/>
                    <a:pt x="8" y="8"/>
                  </a:cubicBezTo>
                  <a:cubicBezTo>
                    <a:pt x="8" y="8"/>
                    <a:pt x="8" y="8"/>
                    <a:pt x="8" y="8"/>
                  </a:cubicBezTo>
                  <a:cubicBezTo>
                    <a:pt x="89" y="20"/>
                    <a:pt x="89" y="20"/>
                    <a:pt x="89" y="20"/>
                  </a:cubicBezTo>
                  <a:cubicBezTo>
                    <a:pt x="90" y="20"/>
                    <a:pt x="91" y="21"/>
                    <a:pt x="91" y="22"/>
                  </a:cubicBezTo>
                  <a:cubicBezTo>
                    <a:pt x="91" y="79"/>
                    <a:pt x="91" y="79"/>
                    <a:pt x="91" y="79"/>
                  </a:cubicBezTo>
                  <a:cubicBezTo>
                    <a:pt x="91" y="80"/>
                    <a:pt x="90" y="80"/>
                    <a:pt x="89" y="80"/>
                  </a:cubicBezTo>
                  <a:moveTo>
                    <a:pt x="2" y="0"/>
                  </a:moveTo>
                  <a:cubicBezTo>
                    <a:pt x="1" y="0"/>
                    <a:pt x="0" y="1"/>
                    <a:pt x="0" y="3"/>
                  </a:cubicBezTo>
                  <a:cubicBezTo>
                    <a:pt x="0" y="85"/>
                    <a:pt x="0" y="85"/>
                    <a:pt x="0" y="85"/>
                  </a:cubicBezTo>
                  <a:cubicBezTo>
                    <a:pt x="0" y="86"/>
                    <a:pt x="1" y="88"/>
                    <a:pt x="2" y="88"/>
                  </a:cubicBezTo>
                  <a:cubicBezTo>
                    <a:pt x="95" y="98"/>
                    <a:pt x="95" y="98"/>
                    <a:pt x="95" y="98"/>
                  </a:cubicBezTo>
                  <a:cubicBezTo>
                    <a:pt x="95" y="99"/>
                    <a:pt x="95" y="99"/>
                    <a:pt x="95" y="99"/>
                  </a:cubicBezTo>
                  <a:cubicBezTo>
                    <a:pt x="96" y="99"/>
                    <a:pt x="97" y="98"/>
                    <a:pt x="97" y="96"/>
                  </a:cubicBezTo>
                  <a:cubicBezTo>
                    <a:pt x="97" y="17"/>
                    <a:pt x="97" y="17"/>
                    <a:pt x="97" y="17"/>
                  </a:cubicBezTo>
                  <a:cubicBezTo>
                    <a:pt x="97" y="16"/>
                    <a:pt x="96" y="14"/>
                    <a:pt x="95" y="14"/>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8"/>
            <p:cNvSpPr/>
            <p:nvPr/>
          </p:nvSpPr>
          <p:spPr bwMode="auto">
            <a:xfrm>
              <a:off x="7915276" y="3151188"/>
              <a:ext cx="150813" cy="49213"/>
            </a:xfrm>
            <a:custGeom>
              <a:avLst/>
              <a:gdLst>
                <a:gd name="T0" fmla="*/ 9 w 40"/>
                <a:gd name="T1" fmla="*/ 0 h 13"/>
                <a:gd name="T2" fmla="*/ 5 w 40"/>
                <a:gd name="T3" fmla="*/ 2 h 13"/>
                <a:gd name="T4" fmla="*/ 1 w 40"/>
                <a:gd name="T5" fmla="*/ 7 h 13"/>
                <a:gd name="T6" fmla="*/ 2 w 40"/>
                <a:gd name="T7" fmla="*/ 9 h 13"/>
                <a:gd name="T8" fmla="*/ 38 w 40"/>
                <a:gd name="T9" fmla="*/ 13 h 13"/>
                <a:gd name="T10" fmla="*/ 38 w 40"/>
                <a:gd name="T11" fmla="*/ 13 h 13"/>
                <a:gd name="T12" fmla="*/ 39 w 40"/>
                <a:gd name="T13" fmla="*/ 11 h 13"/>
                <a:gd name="T14" fmla="*/ 35 w 40"/>
                <a:gd name="T15" fmla="*/ 5 h 13"/>
                <a:gd name="T16" fmla="*/ 31 w 40"/>
                <a:gd name="T17" fmla="*/ 2 h 13"/>
                <a:gd name="T18" fmla="*/ 10 w 40"/>
                <a:gd name="T19" fmla="*/ 0 h 13"/>
                <a:gd name="T20" fmla="*/ 9 w 4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9" y="0"/>
                  </a:moveTo>
                  <a:cubicBezTo>
                    <a:pt x="8" y="0"/>
                    <a:pt x="6" y="1"/>
                    <a:pt x="5" y="2"/>
                  </a:cubicBezTo>
                  <a:cubicBezTo>
                    <a:pt x="1" y="7"/>
                    <a:pt x="1" y="7"/>
                    <a:pt x="1" y="7"/>
                  </a:cubicBezTo>
                  <a:cubicBezTo>
                    <a:pt x="0" y="8"/>
                    <a:pt x="1" y="9"/>
                    <a:pt x="2" y="9"/>
                  </a:cubicBezTo>
                  <a:cubicBezTo>
                    <a:pt x="38" y="13"/>
                    <a:pt x="38" y="13"/>
                    <a:pt x="38" y="13"/>
                  </a:cubicBezTo>
                  <a:cubicBezTo>
                    <a:pt x="38" y="13"/>
                    <a:pt x="38" y="13"/>
                    <a:pt x="38" y="13"/>
                  </a:cubicBezTo>
                  <a:cubicBezTo>
                    <a:pt x="40" y="13"/>
                    <a:pt x="40" y="12"/>
                    <a:pt x="39" y="11"/>
                  </a:cubicBezTo>
                  <a:cubicBezTo>
                    <a:pt x="35" y="5"/>
                    <a:pt x="35" y="5"/>
                    <a:pt x="35" y="5"/>
                  </a:cubicBezTo>
                  <a:cubicBezTo>
                    <a:pt x="34" y="4"/>
                    <a:pt x="32" y="2"/>
                    <a:pt x="31" y="2"/>
                  </a:cubicBezTo>
                  <a:cubicBezTo>
                    <a:pt x="10" y="0"/>
                    <a:pt x="10" y="0"/>
                    <a:pt x="10" y="0"/>
                  </a:cubicBezTo>
                  <a:cubicBezTo>
                    <a:pt x="10"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9"/>
            <p:cNvSpPr/>
            <p:nvPr/>
          </p:nvSpPr>
          <p:spPr bwMode="auto">
            <a:xfrm>
              <a:off x="7986713" y="2865438"/>
              <a:ext cx="131763" cy="184150"/>
            </a:xfrm>
            <a:custGeom>
              <a:avLst/>
              <a:gdLst>
                <a:gd name="T0" fmla="*/ 1 w 35"/>
                <a:gd name="T1" fmla="*/ 0 h 49"/>
                <a:gd name="T2" fmla="*/ 0 w 35"/>
                <a:gd name="T3" fmla="*/ 1 h 49"/>
                <a:gd name="T4" fmla="*/ 0 w 35"/>
                <a:gd name="T5" fmla="*/ 48 h 49"/>
                <a:gd name="T6" fmla="*/ 1 w 35"/>
                <a:gd name="T7" fmla="*/ 49 h 49"/>
                <a:gd name="T8" fmla="*/ 1 w 35"/>
                <a:gd name="T9" fmla="*/ 49 h 49"/>
                <a:gd name="T10" fmla="*/ 2 w 35"/>
                <a:gd name="T11" fmla="*/ 49 h 49"/>
                <a:gd name="T12" fmla="*/ 2 w 35"/>
                <a:gd name="T13" fmla="*/ 26 h 49"/>
                <a:gd name="T14" fmla="*/ 34 w 35"/>
                <a:gd name="T15" fmla="*/ 30 h 49"/>
                <a:gd name="T16" fmla="*/ 34 w 35"/>
                <a:gd name="T17" fmla="*/ 30 h 49"/>
                <a:gd name="T18" fmla="*/ 35 w 35"/>
                <a:gd name="T19" fmla="*/ 29 h 49"/>
                <a:gd name="T20" fmla="*/ 34 w 35"/>
                <a:gd name="T21" fmla="*/ 28 h 49"/>
                <a:gd name="T22" fmla="*/ 2 w 35"/>
                <a:gd name="T23" fmla="*/ 24 h 49"/>
                <a:gd name="T24" fmla="*/ 2 w 35"/>
                <a:gd name="T25" fmla="*/ 1 h 49"/>
                <a:gd name="T26" fmla="*/ 1 w 35"/>
                <a:gd name="T27" fmla="*/ 0 h 49"/>
                <a:gd name="T28" fmla="*/ 1 w 35"/>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9">
                  <a:moveTo>
                    <a:pt x="1" y="0"/>
                  </a:moveTo>
                  <a:cubicBezTo>
                    <a:pt x="1" y="0"/>
                    <a:pt x="0" y="1"/>
                    <a:pt x="0" y="1"/>
                  </a:cubicBezTo>
                  <a:cubicBezTo>
                    <a:pt x="0" y="48"/>
                    <a:pt x="0" y="48"/>
                    <a:pt x="0" y="48"/>
                  </a:cubicBezTo>
                  <a:cubicBezTo>
                    <a:pt x="0" y="49"/>
                    <a:pt x="1" y="49"/>
                    <a:pt x="1" y="49"/>
                  </a:cubicBezTo>
                  <a:cubicBezTo>
                    <a:pt x="1" y="49"/>
                    <a:pt x="1" y="49"/>
                    <a:pt x="1" y="49"/>
                  </a:cubicBezTo>
                  <a:cubicBezTo>
                    <a:pt x="2" y="49"/>
                    <a:pt x="2" y="49"/>
                    <a:pt x="2" y="49"/>
                  </a:cubicBezTo>
                  <a:cubicBezTo>
                    <a:pt x="2" y="26"/>
                    <a:pt x="2" y="26"/>
                    <a:pt x="2" y="26"/>
                  </a:cubicBezTo>
                  <a:cubicBezTo>
                    <a:pt x="34" y="30"/>
                    <a:pt x="34" y="30"/>
                    <a:pt x="34" y="30"/>
                  </a:cubicBezTo>
                  <a:cubicBezTo>
                    <a:pt x="34" y="30"/>
                    <a:pt x="34" y="30"/>
                    <a:pt x="34" y="30"/>
                  </a:cubicBezTo>
                  <a:cubicBezTo>
                    <a:pt x="35" y="30"/>
                    <a:pt x="35" y="30"/>
                    <a:pt x="35" y="29"/>
                  </a:cubicBezTo>
                  <a:cubicBezTo>
                    <a:pt x="35" y="29"/>
                    <a:pt x="35" y="29"/>
                    <a:pt x="34" y="28"/>
                  </a:cubicBezTo>
                  <a:cubicBezTo>
                    <a:pt x="2" y="24"/>
                    <a:pt x="2" y="24"/>
                    <a:pt x="2" y="24"/>
                  </a:cubicBezTo>
                  <a:cubicBezTo>
                    <a:pt x="2" y="1"/>
                    <a:pt x="2" y="1"/>
                    <a:pt x="2" y="1"/>
                  </a:cubicBezTo>
                  <a:cubicBezTo>
                    <a:pt x="2"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Rectangle 120"/>
            <p:cNvSpPr>
              <a:spLocks noChangeArrowheads="1"/>
            </p:cNvSpPr>
            <p:nvPr/>
          </p:nvSpPr>
          <p:spPr bwMode="auto">
            <a:xfrm>
              <a:off x="5678488" y="4173538"/>
              <a:ext cx="49213"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Rectangle 121"/>
            <p:cNvSpPr>
              <a:spLocks noChangeArrowheads="1"/>
            </p:cNvSpPr>
            <p:nvPr/>
          </p:nvSpPr>
          <p:spPr bwMode="auto">
            <a:xfrm>
              <a:off x="5678488" y="4173538"/>
              <a:ext cx="49213"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Rectangle 122"/>
            <p:cNvSpPr>
              <a:spLocks noChangeArrowheads="1"/>
            </p:cNvSpPr>
            <p:nvPr/>
          </p:nvSpPr>
          <p:spPr bwMode="auto">
            <a:xfrm>
              <a:off x="5772151" y="4151313"/>
              <a:ext cx="49213"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 name="Rectangle 123"/>
            <p:cNvSpPr>
              <a:spLocks noChangeArrowheads="1"/>
            </p:cNvSpPr>
            <p:nvPr/>
          </p:nvSpPr>
          <p:spPr bwMode="auto">
            <a:xfrm>
              <a:off x="5772151" y="4151313"/>
              <a:ext cx="49213"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Freeform 124"/>
            <p:cNvSpPr/>
            <p:nvPr/>
          </p:nvSpPr>
          <p:spPr bwMode="auto">
            <a:xfrm>
              <a:off x="5862638" y="4125913"/>
              <a:ext cx="49213" cy="149225"/>
            </a:xfrm>
            <a:custGeom>
              <a:avLst/>
              <a:gdLst>
                <a:gd name="T0" fmla="*/ 0 w 31"/>
                <a:gd name="T1" fmla="*/ 0 h 94"/>
                <a:gd name="T2" fmla="*/ 0 w 31"/>
                <a:gd name="T3" fmla="*/ 94 h 94"/>
                <a:gd name="T4" fmla="*/ 31 w 31"/>
                <a:gd name="T5" fmla="*/ 94 h 94"/>
                <a:gd name="T6" fmla="*/ 31 w 31"/>
                <a:gd name="T7" fmla="*/ 2 h 94"/>
                <a:gd name="T8" fmla="*/ 0 w 31"/>
                <a:gd name="T9" fmla="*/ 0 h 94"/>
              </a:gdLst>
              <a:ahLst/>
              <a:cxnLst>
                <a:cxn ang="0">
                  <a:pos x="T0" y="T1"/>
                </a:cxn>
                <a:cxn ang="0">
                  <a:pos x="T2" y="T3"/>
                </a:cxn>
                <a:cxn ang="0">
                  <a:pos x="T4" y="T5"/>
                </a:cxn>
                <a:cxn ang="0">
                  <a:pos x="T6" y="T7"/>
                </a:cxn>
                <a:cxn ang="0">
                  <a:pos x="T8" y="T9"/>
                </a:cxn>
              </a:cxnLst>
              <a:rect l="0" t="0" r="r" b="b"/>
              <a:pathLst>
                <a:path w="31" h="94">
                  <a:moveTo>
                    <a:pt x="0" y="0"/>
                  </a:moveTo>
                  <a:lnTo>
                    <a:pt x="0" y="94"/>
                  </a:lnTo>
                  <a:lnTo>
                    <a:pt x="31" y="94"/>
                  </a:lnTo>
                  <a:lnTo>
                    <a:pt x="3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25"/>
            <p:cNvSpPr/>
            <p:nvPr/>
          </p:nvSpPr>
          <p:spPr bwMode="auto">
            <a:xfrm>
              <a:off x="5862638" y="4125913"/>
              <a:ext cx="49213" cy="149225"/>
            </a:xfrm>
            <a:custGeom>
              <a:avLst/>
              <a:gdLst>
                <a:gd name="T0" fmla="*/ 0 w 31"/>
                <a:gd name="T1" fmla="*/ 0 h 94"/>
                <a:gd name="T2" fmla="*/ 0 w 31"/>
                <a:gd name="T3" fmla="*/ 94 h 94"/>
                <a:gd name="T4" fmla="*/ 31 w 31"/>
                <a:gd name="T5" fmla="*/ 94 h 94"/>
                <a:gd name="T6" fmla="*/ 31 w 31"/>
                <a:gd name="T7" fmla="*/ 2 h 94"/>
                <a:gd name="T8" fmla="*/ 0 w 31"/>
                <a:gd name="T9" fmla="*/ 0 h 94"/>
              </a:gdLst>
              <a:ahLst/>
              <a:cxnLst>
                <a:cxn ang="0">
                  <a:pos x="T0" y="T1"/>
                </a:cxn>
                <a:cxn ang="0">
                  <a:pos x="T2" y="T3"/>
                </a:cxn>
                <a:cxn ang="0">
                  <a:pos x="T4" y="T5"/>
                </a:cxn>
                <a:cxn ang="0">
                  <a:pos x="T6" y="T7"/>
                </a:cxn>
                <a:cxn ang="0">
                  <a:pos x="T8" y="T9"/>
                </a:cxn>
              </a:cxnLst>
              <a:rect l="0" t="0" r="r" b="b"/>
              <a:pathLst>
                <a:path w="31" h="94">
                  <a:moveTo>
                    <a:pt x="0" y="0"/>
                  </a:moveTo>
                  <a:lnTo>
                    <a:pt x="0" y="94"/>
                  </a:lnTo>
                  <a:lnTo>
                    <a:pt x="31" y="94"/>
                  </a:lnTo>
                  <a:lnTo>
                    <a:pt x="31"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Rectangle 126"/>
            <p:cNvSpPr>
              <a:spLocks noChangeArrowheads="1"/>
            </p:cNvSpPr>
            <p:nvPr/>
          </p:nvSpPr>
          <p:spPr bwMode="auto">
            <a:xfrm>
              <a:off x="5953126" y="4143375"/>
              <a:ext cx="49213"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Rectangle 127"/>
            <p:cNvSpPr>
              <a:spLocks noChangeArrowheads="1"/>
            </p:cNvSpPr>
            <p:nvPr/>
          </p:nvSpPr>
          <p:spPr bwMode="auto">
            <a:xfrm>
              <a:off x="5953126" y="4143375"/>
              <a:ext cx="49213"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Rectangle 128"/>
            <p:cNvSpPr>
              <a:spLocks noChangeArrowheads="1"/>
            </p:cNvSpPr>
            <p:nvPr/>
          </p:nvSpPr>
          <p:spPr bwMode="auto">
            <a:xfrm>
              <a:off x="6043613" y="4090988"/>
              <a:ext cx="4921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Rectangle 129"/>
            <p:cNvSpPr>
              <a:spLocks noChangeArrowheads="1"/>
            </p:cNvSpPr>
            <p:nvPr/>
          </p:nvSpPr>
          <p:spPr bwMode="auto">
            <a:xfrm>
              <a:off x="6043613" y="4090988"/>
              <a:ext cx="4921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3" name="Rectangle 130"/>
            <p:cNvSpPr>
              <a:spLocks noChangeArrowheads="1"/>
            </p:cNvSpPr>
            <p:nvPr/>
          </p:nvSpPr>
          <p:spPr bwMode="auto">
            <a:xfrm>
              <a:off x="6129338" y="4019550"/>
              <a:ext cx="492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Rectangle 131"/>
            <p:cNvSpPr>
              <a:spLocks noChangeArrowheads="1"/>
            </p:cNvSpPr>
            <p:nvPr/>
          </p:nvSpPr>
          <p:spPr bwMode="auto">
            <a:xfrm>
              <a:off x="6129338" y="4019550"/>
              <a:ext cx="492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Freeform 132"/>
            <p:cNvSpPr>
              <a:spLocks noEditPoints="1"/>
            </p:cNvSpPr>
            <p:nvPr/>
          </p:nvSpPr>
          <p:spPr bwMode="auto">
            <a:xfrm>
              <a:off x="5540376" y="3865563"/>
              <a:ext cx="769938" cy="576263"/>
            </a:xfrm>
            <a:custGeom>
              <a:avLst/>
              <a:gdLst>
                <a:gd name="T0" fmla="*/ 19 w 205"/>
                <a:gd name="T1" fmla="*/ 121 h 153"/>
                <a:gd name="T2" fmla="*/ 14 w 205"/>
                <a:gd name="T3" fmla="*/ 118 h 153"/>
                <a:gd name="T4" fmla="*/ 14 w 205"/>
                <a:gd name="T5" fmla="*/ 16 h 153"/>
                <a:gd name="T6" fmla="*/ 18 w 205"/>
                <a:gd name="T7" fmla="*/ 13 h 153"/>
                <a:gd name="T8" fmla="*/ 19 w 205"/>
                <a:gd name="T9" fmla="*/ 13 h 153"/>
                <a:gd name="T10" fmla="*/ 189 w 205"/>
                <a:gd name="T11" fmla="*/ 17 h 153"/>
                <a:gd name="T12" fmla="*/ 193 w 205"/>
                <a:gd name="T13" fmla="*/ 20 h 153"/>
                <a:gd name="T14" fmla="*/ 193 w 205"/>
                <a:gd name="T15" fmla="*/ 116 h 153"/>
                <a:gd name="T16" fmla="*/ 189 w 205"/>
                <a:gd name="T17" fmla="*/ 119 h 153"/>
                <a:gd name="T18" fmla="*/ 19 w 205"/>
                <a:gd name="T19" fmla="*/ 121 h 153"/>
                <a:gd name="T20" fmla="*/ 19 w 205"/>
                <a:gd name="T21" fmla="*/ 121 h 153"/>
                <a:gd name="T22" fmla="*/ 5 w 205"/>
                <a:gd name="T23" fmla="*/ 0 h 153"/>
                <a:gd name="T24" fmla="*/ 0 w 205"/>
                <a:gd name="T25" fmla="*/ 5 h 153"/>
                <a:gd name="T26" fmla="*/ 0 w 205"/>
                <a:gd name="T27" fmla="*/ 149 h 153"/>
                <a:gd name="T28" fmla="*/ 5 w 205"/>
                <a:gd name="T29" fmla="*/ 153 h 153"/>
                <a:gd name="T30" fmla="*/ 5 w 205"/>
                <a:gd name="T31" fmla="*/ 153 h 153"/>
                <a:gd name="T32" fmla="*/ 201 w 205"/>
                <a:gd name="T33" fmla="*/ 149 h 153"/>
                <a:gd name="T34" fmla="*/ 205 w 205"/>
                <a:gd name="T35" fmla="*/ 144 h 153"/>
                <a:gd name="T36" fmla="*/ 205 w 205"/>
                <a:gd name="T37" fmla="*/ 10 h 153"/>
                <a:gd name="T38" fmla="*/ 201 w 205"/>
                <a:gd name="T39" fmla="*/ 6 h 153"/>
                <a:gd name="T40" fmla="*/ 5 w 205"/>
                <a:gd name="T41" fmla="*/ 0 h 153"/>
                <a:gd name="T42" fmla="*/ 5 w 205"/>
                <a:gd name="T4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3">
                  <a:moveTo>
                    <a:pt x="19" y="121"/>
                  </a:moveTo>
                  <a:cubicBezTo>
                    <a:pt x="16" y="121"/>
                    <a:pt x="14" y="120"/>
                    <a:pt x="14" y="118"/>
                  </a:cubicBezTo>
                  <a:cubicBezTo>
                    <a:pt x="14" y="16"/>
                    <a:pt x="14" y="16"/>
                    <a:pt x="14" y="16"/>
                  </a:cubicBezTo>
                  <a:cubicBezTo>
                    <a:pt x="14" y="14"/>
                    <a:pt x="16" y="13"/>
                    <a:pt x="18" y="13"/>
                  </a:cubicBezTo>
                  <a:cubicBezTo>
                    <a:pt x="19" y="13"/>
                    <a:pt x="19" y="13"/>
                    <a:pt x="19" y="13"/>
                  </a:cubicBezTo>
                  <a:cubicBezTo>
                    <a:pt x="189" y="17"/>
                    <a:pt x="189" y="17"/>
                    <a:pt x="189" y="17"/>
                  </a:cubicBezTo>
                  <a:cubicBezTo>
                    <a:pt x="191" y="17"/>
                    <a:pt x="193" y="18"/>
                    <a:pt x="193" y="20"/>
                  </a:cubicBezTo>
                  <a:cubicBezTo>
                    <a:pt x="193" y="116"/>
                    <a:pt x="193" y="116"/>
                    <a:pt x="193" y="116"/>
                  </a:cubicBezTo>
                  <a:cubicBezTo>
                    <a:pt x="193" y="118"/>
                    <a:pt x="191" y="119"/>
                    <a:pt x="189" y="119"/>
                  </a:cubicBezTo>
                  <a:cubicBezTo>
                    <a:pt x="19" y="121"/>
                    <a:pt x="19" y="121"/>
                    <a:pt x="19" y="121"/>
                  </a:cubicBezTo>
                  <a:cubicBezTo>
                    <a:pt x="19" y="121"/>
                    <a:pt x="19" y="121"/>
                    <a:pt x="19" y="121"/>
                  </a:cubicBezTo>
                  <a:moveTo>
                    <a:pt x="5" y="0"/>
                  </a:moveTo>
                  <a:cubicBezTo>
                    <a:pt x="2" y="0"/>
                    <a:pt x="0" y="2"/>
                    <a:pt x="0" y="5"/>
                  </a:cubicBezTo>
                  <a:cubicBezTo>
                    <a:pt x="0" y="149"/>
                    <a:pt x="0" y="149"/>
                    <a:pt x="0" y="149"/>
                  </a:cubicBezTo>
                  <a:cubicBezTo>
                    <a:pt x="0" y="151"/>
                    <a:pt x="2" y="153"/>
                    <a:pt x="5" y="153"/>
                  </a:cubicBezTo>
                  <a:cubicBezTo>
                    <a:pt x="5" y="153"/>
                    <a:pt x="5" y="153"/>
                    <a:pt x="5" y="153"/>
                  </a:cubicBezTo>
                  <a:cubicBezTo>
                    <a:pt x="201" y="149"/>
                    <a:pt x="201" y="149"/>
                    <a:pt x="201" y="149"/>
                  </a:cubicBezTo>
                  <a:cubicBezTo>
                    <a:pt x="203" y="149"/>
                    <a:pt x="205" y="147"/>
                    <a:pt x="205" y="144"/>
                  </a:cubicBezTo>
                  <a:cubicBezTo>
                    <a:pt x="205" y="10"/>
                    <a:pt x="205" y="10"/>
                    <a:pt x="205" y="10"/>
                  </a:cubicBezTo>
                  <a:cubicBezTo>
                    <a:pt x="205" y="8"/>
                    <a:pt x="203" y="6"/>
                    <a:pt x="201" y="6"/>
                  </a:cubicBezTo>
                  <a:cubicBezTo>
                    <a:pt x="5" y="0"/>
                    <a:pt x="5"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33"/>
            <p:cNvSpPr/>
            <p:nvPr/>
          </p:nvSpPr>
          <p:spPr bwMode="auto">
            <a:xfrm>
              <a:off x="5776913" y="4456113"/>
              <a:ext cx="319088" cy="71438"/>
            </a:xfrm>
            <a:custGeom>
              <a:avLst/>
              <a:gdLst>
                <a:gd name="T0" fmla="*/ 65 w 85"/>
                <a:gd name="T1" fmla="*/ 0 h 19"/>
                <a:gd name="T2" fmla="*/ 65 w 85"/>
                <a:gd name="T3" fmla="*/ 0 h 19"/>
                <a:gd name="T4" fmla="*/ 21 w 85"/>
                <a:gd name="T5" fmla="*/ 1 h 19"/>
                <a:gd name="T6" fmla="*/ 11 w 85"/>
                <a:gd name="T7" fmla="*/ 5 h 19"/>
                <a:gd name="T8" fmla="*/ 3 w 85"/>
                <a:gd name="T9" fmla="*/ 15 h 19"/>
                <a:gd name="T10" fmla="*/ 4 w 85"/>
                <a:gd name="T11" fmla="*/ 19 h 19"/>
                <a:gd name="T12" fmla="*/ 5 w 85"/>
                <a:gd name="T13" fmla="*/ 19 h 19"/>
                <a:gd name="T14" fmla="*/ 81 w 85"/>
                <a:gd name="T15" fmla="*/ 17 h 19"/>
                <a:gd name="T16" fmla="*/ 83 w 85"/>
                <a:gd name="T17" fmla="*/ 13 h 19"/>
                <a:gd name="T18" fmla="*/ 74 w 85"/>
                <a:gd name="T19" fmla="*/ 4 h 19"/>
                <a:gd name="T20" fmla="*/ 65 w 8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9">
                  <a:moveTo>
                    <a:pt x="65" y="0"/>
                  </a:moveTo>
                  <a:cubicBezTo>
                    <a:pt x="65" y="0"/>
                    <a:pt x="65" y="0"/>
                    <a:pt x="65" y="0"/>
                  </a:cubicBezTo>
                  <a:cubicBezTo>
                    <a:pt x="21" y="1"/>
                    <a:pt x="21" y="1"/>
                    <a:pt x="21" y="1"/>
                  </a:cubicBezTo>
                  <a:cubicBezTo>
                    <a:pt x="18" y="1"/>
                    <a:pt x="14" y="3"/>
                    <a:pt x="11" y="5"/>
                  </a:cubicBezTo>
                  <a:cubicBezTo>
                    <a:pt x="3" y="15"/>
                    <a:pt x="3" y="15"/>
                    <a:pt x="3" y="15"/>
                  </a:cubicBezTo>
                  <a:cubicBezTo>
                    <a:pt x="0" y="17"/>
                    <a:pt x="1" y="19"/>
                    <a:pt x="4" y="19"/>
                  </a:cubicBezTo>
                  <a:cubicBezTo>
                    <a:pt x="4" y="19"/>
                    <a:pt x="4" y="19"/>
                    <a:pt x="5" y="19"/>
                  </a:cubicBezTo>
                  <a:cubicBezTo>
                    <a:pt x="81" y="17"/>
                    <a:pt x="81" y="17"/>
                    <a:pt x="81" y="17"/>
                  </a:cubicBezTo>
                  <a:cubicBezTo>
                    <a:pt x="84" y="17"/>
                    <a:pt x="85" y="15"/>
                    <a:pt x="83" y="13"/>
                  </a:cubicBezTo>
                  <a:cubicBezTo>
                    <a:pt x="74" y="4"/>
                    <a:pt x="74" y="4"/>
                    <a:pt x="74" y="4"/>
                  </a:cubicBezTo>
                  <a:cubicBezTo>
                    <a:pt x="72" y="2"/>
                    <a:pt x="68"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34"/>
            <p:cNvSpPr/>
            <p:nvPr/>
          </p:nvSpPr>
          <p:spPr bwMode="auto">
            <a:xfrm>
              <a:off x="5672138" y="3944938"/>
              <a:ext cx="63500" cy="90488"/>
            </a:xfrm>
            <a:custGeom>
              <a:avLst/>
              <a:gdLst>
                <a:gd name="T0" fmla="*/ 1 w 17"/>
                <a:gd name="T1" fmla="*/ 0 h 24"/>
                <a:gd name="T2" fmla="*/ 0 w 17"/>
                <a:gd name="T3" fmla="*/ 1 h 24"/>
                <a:gd name="T4" fmla="*/ 0 w 17"/>
                <a:gd name="T5" fmla="*/ 23 h 24"/>
                <a:gd name="T6" fmla="*/ 1 w 17"/>
                <a:gd name="T7" fmla="*/ 24 h 24"/>
                <a:gd name="T8" fmla="*/ 6 w 17"/>
                <a:gd name="T9" fmla="*/ 24 h 24"/>
                <a:gd name="T10" fmla="*/ 6 w 17"/>
                <a:gd name="T11" fmla="*/ 24 h 24"/>
                <a:gd name="T12" fmla="*/ 7 w 17"/>
                <a:gd name="T13" fmla="*/ 23 h 24"/>
                <a:gd name="T14" fmla="*/ 7 w 17"/>
                <a:gd name="T15" fmla="*/ 15 h 24"/>
                <a:gd name="T16" fmla="*/ 7 w 17"/>
                <a:gd name="T17" fmla="*/ 14 h 24"/>
                <a:gd name="T18" fmla="*/ 7 w 17"/>
                <a:gd name="T19" fmla="*/ 15 h 24"/>
                <a:gd name="T20" fmla="*/ 10 w 17"/>
                <a:gd name="T21" fmla="*/ 23 h 24"/>
                <a:gd name="T22" fmla="*/ 11 w 17"/>
                <a:gd name="T23" fmla="*/ 24 h 24"/>
                <a:gd name="T24" fmla="*/ 16 w 17"/>
                <a:gd name="T25" fmla="*/ 24 h 24"/>
                <a:gd name="T26" fmla="*/ 16 w 17"/>
                <a:gd name="T27" fmla="*/ 24 h 24"/>
                <a:gd name="T28" fmla="*/ 17 w 17"/>
                <a:gd name="T29" fmla="*/ 24 h 24"/>
                <a:gd name="T30" fmla="*/ 13 w 17"/>
                <a:gd name="T31" fmla="*/ 12 h 24"/>
                <a:gd name="T32" fmla="*/ 13 w 17"/>
                <a:gd name="T33" fmla="*/ 11 h 24"/>
                <a:gd name="T34" fmla="*/ 16 w 17"/>
                <a:gd name="T35" fmla="*/ 1 h 24"/>
                <a:gd name="T36" fmla="*/ 16 w 17"/>
                <a:gd name="T37" fmla="*/ 1 h 24"/>
                <a:gd name="T38" fmla="*/ 11 w 17"/>
                <a:gd name="T39" fmla="*/ 1 h 24"/>
                <a:gd name="T40" fmla="*/ 11 w 17"/>
                <a:gd name="T41" fmla="*/ 1 h 24"/>
                <a:gd name="T42" fmla="*/ 10 w 17"/>
                <a:gd name="T43" fmla="*/ 1 h 24"/>
                <a:gd name="T44" fmla="*/ 7 w 17"/>
                <a:gd name="T45" fmla="*/ 9 h 24"/>
                <a:gd name="T46" fmla="*/ 7 w 17"/>
                <a:gd name="T47" fmla="*/ 9 h 24"/>
                <a:gd name="T48" fmla="*/ 7 w 17"/>
                <a:gd name="T49" fmla="*/ 9 h 24"/>
                <a:gd name="T50" fmla="*/ 7 w 17"/>
                <a:gd name="T51" fmla="*/ 1 h 24"/>
                <a:gd name="T52" fmla="*/ 6 w 17"/>
                <a:gd name="T53" fmla="*/ 1 h 24"/>
                <a:gd name="T54" fmla="*/ 1 w 17"/>
                <a:gd name="T55" fmla="*/ 0 h 24"/>
                <a:gd name="T56" fmla="*/ 1 w 17"/>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24">
                  <a:moveTo>
                    <a:pt x="1" y="0"/>
                  </a:moveTo>
                  <a:cubicBezTo>
                    <a:pt x="1" y="0"/>
                    <a:pt x="0" y="1"/>
                    <a:pt x="0" y="1"/>
                  </a:cubicBezTo>
                  <a:cubicBezTo>
                    <a:pt x="0" y="23"/>
                    <a:pt x="0" y="23"/>
                    <a:pt x="0" y="23"/>
                  </a:cubicBezTo>
                  <a:cubicBezTo>
                    <a:pt x="0" y="24"/>
                    <a:pt x="1" y="24"/>
                    <a:pt x="1" y="24"/>
                  </a:cubicBezTo>
                  <a:cubicBezTo>
                    <a:pt x="6" y="24"/>
                    <a:pt x="6" y="24"/>
                    <a:pt x="6" y="24"/>
                  </a:cubicBezTo>
                  <a:cubicBezTo>
                    <a:pt x="6" y="24"/>
                    <a:pt x="6" y="24"/>
                    <a:pt x="6" y="24"/>
                  </a:cubicBezTo>
                  <a:cubicBezTo>
                    <a:pt x="7" y="24"/>
                    <a:pt x="7" y="24"/>
                    <a:pt x="7" y="23"/>
                  </a:cubicBezTo>
                  <a:cubicBezTo>
                    <a:pt x="7" y="15"/>
                    <a:pt x="7" y="15"/>
                    <a:pt x="7" y="15"/>
                  </a:cubicBezTo>
                  <a:cubicBezTo>
                    <a:pt x="7" y="15"/>
                    <a:pt x="7" y="14"/>
                    <a:pt x="7" y="14"/>
                  </a:cubicBezTo>
                  <a:cubicBezTo>
                    <a:pt x="7" y="14"/>
                    <a:pt x="7" y="15"/>
                    <a:pt x="7" y="15"/>
                  </a:cubicBezTo>
                  <a:cubicBezTo>
                    <a:pt x="10" y="23"/>
                    <a:pt x="10" y="23"/>
                    <a:pt x="10" y="23"/>
                  </a:cubicBezTo>
                  <a:cubicBezTo>
                    <a:pt x="10" y="24"/>
                    <a:pt x="10" y="24"/>
                    <a:pt x="11" y="24"/>
                  </a:cubicBezTo>
                  <a:cubicBezTo>
                    <a:pt x="16" y="24"/>
                    <a:pt x="16" y="24"/>
                    <a:pt x="16" y="24"/>
                  </a:cubicBezTo>
                  <a:cubicBezTo>
                    <a:pt x="16" y="24"/>
                    <a:pt x="16" y="24"/>
                    <a:pt x="16" y="24"/>
                  </a:cubicBezTo>
                  <a:cubicBezTo>
                    <a:pt x="16" y="24"/>
                    <a:pt x="17" y="24"/>
                    <a:pt x="17" y="24"/>
                  </a:cubicBezTo>
                  <a:cubicBezTo>
                    <a:pt x="13" y="12"/>
                    <a:pt x="13" y="12"/>
                    <a:pt x="13" y="12"/>
                  </a:cubicBezTo>
                  <a:cubicBezTo>
                    <a:pt x="13" y="12"/>
                    <a:pt x="13" y="11"/>
                    <a:pt x="13" y="11"/>
                  </a:cubicBezTo>
                  <a:cubicBezTo>
                    <a:pt x="16" y="1"/>
                    <a:pt x="16" y="1"/>
                    <a:pt x="16" y="1"/>
                  </a:cubicBezTo>
                  <a:cubicBezTo>
                    <a:pt x="16" y="1"/>
                    <a:pt x="16" y="1"/>
                    <a:pt x="16" y="1"/>
                  </a:cubicBezTo>
                  <a:cubicBezTo>
                    <a:pt x="11" y="1"/>
                    <a:pt x="11" y="1"/>
                    <a:pt x="11" y="1"/>
                  </a:cubicBezTo>
                  <a:cubicBezTo>
                    <a:pt x="11" y="1"/>
                    <a:pt x="11" y="1"/>
                    <a:pt x="11" y="1"/>
                  </a:cubicBezTo>
                  <a:cubicBezTo>
                    <a:pt x="11" y="1"/>
                    <a:pt x="10" y="1"/>
                    <a:pt x="10" y="1"/>
                  </a:cubicBezTo>
                  <a:cubicBezTo>
                    <a:pt x="7" y="9"/>
                    <a:pt x="7" y="9"/>
                    <a:pt x="7" y="9"/>
                  </a:cubicBezTo>
                  <a:cubicBezTo>
                    <a:pt x="7" y="9"/>
                    <a:pt x="7" y="9"/>
                    <a:pt x="7" y="9"/>
                  </a:cubicBezTo>
                  <a:cubicBezTo>
                    <a:pt x="7" y="9"/>
                    <a:pt x="7" y="9"/>
                    <a:pt x="7" y="9"/>
                  </a:cubicBezTo>
                  <a:cubicBezTo>
                    <a:pt x="7" y="1"/>
                    <a:pt x="7" y="1"/>
                    <a:pt x="7" y="1"/>
                  </a:cubicBezTo>
                  <a:cubicBezTo>
                    <a:pt x="7" y="1"/>
                    <a:pt x="7" y="1"/>
                    <a:pt x="6"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35"/>
            <p:cNvSpPr>
              <a:spLocks noEditPoints="1"/>
            </p:cNvSpPr>
            <p:nvPr/>
          </p:nvSpPr>
          <p:spPr bwMode="auto">
            <a:xfrm>
              <a:off x="5749926" y="3948113"/>
              <a:ext cx="52388" cy="87313"/>
            </a:xfrm>
            <a:custGeom>
              <a:avLst/>
              <a:gdLst>
                <a:gd name="T0" fmla="*/ 7 w 14"/>
                <a:gd name="T1" fmla="*/ 10 h 23"/>
                <a:gd name="T2" fmla="*/ 7 w 14"/>
                <a:gd name="T3" fmla="*/ 10 h 23"/>
                <a:gd name="T4" fmla="*/ 7 w 14"/>
                <a:gd name="T5" fmla="*/ 10 h 23"/>
                <a:gd name="T6" fmla="*/ 6 w 14"/>
                <a:gd name="T7" fmla="*/ 9 h 23"/>
                <a:gd name="T8" fmla="*/ 6 w 14"/>
                <a:gd name="T9" fmla="*/ 4 h 23"/>
                <a:gd name="T10" fmla="*/ 8 w 14"/>
                <a:gd name="T11" fmla="*/ 4 h 23"/>
                <a:gd name="T12" fmla="*/ 8 w 14"/>
                <a:gd name="T13" fmla="*/ 5 h 23"/>
                <a:gd name="T14" fmla="*/ 8 w 14"/>
                <a:gd name="T15" fmla="*/ 7 h 23"/>
                <a:gd name="T16" fmla="*/ 8 w 14"/>
                <a:gd name="T17" fmla="*/ 8 h 23"/>
                <a:gd name="T18" fmla="*/ 8 w 14"/>
                <a:gd name="T19" fmla="*/ 10 h 23"/>
                <a:gd name="T20" fmla="*/ 7 w 14"/>
                <a:gd name="T21" fmla="*/ 10 h 23"/>
                <a:gd name="T22" fmla="*/ 0 w 14"/>
                <a:gd name="T23" fmla="*/ 0 h 23"/>
                <a:gd name="T24" fmla="*/ 0 w 14"/>
                <a:gd name="T25" fmla="*/ 1 h 23"/>
                <a:gd name="T26" fmla="*/ 0 w 14"/>
                <a:gd name="T27" fmla="*/ 23 h 23"/>
                <a:gd name="T28" fmla="*/ 0 w 14"/>
                <a:gd name="T29" fmla="*/ 23 h 23"/>
                <a:gd name="T30" fmla="*/ 5 w 14"/>
                <a:gd name="T31" fmla="*/ 23 h 23"/>
                <a:gd name="T32" fmla="*/ 5 w 14"/>
                <a:gd name="T33" fmla="*/ 23 h 23"/>
                <a:gd name="T34" fmla="*/ 6 w 14"/>
                <a:gd name="T35" fmla="*/ 23 h 23"/>
                <a:gd name="T36" fmla="*/ 6 w 14"/>
                <a:gd name="T37" fmla="*/ 15 h 23"/>
                <a:gd name="T38" fmla="*/ 7 w 14"/>
                <a:gd name="T39" fmla="*/ 14 h 23"/>
                <a:gd name="T40" fmla="*/ 7 w 14"/>
                <a:gd name="T41" fmla="*/ 14 h 23"/>
                <a:gd name="T42" fmla="*/ 8 w 14"/>
                <a:gd name="T43" fmla="*/ 14 h 23"/>
                <a:gd name="T44" fmla="*/ 8 w 14"/>
                <a:gd name="T45" fmla="*/ 14 h 23"/>
                <a:gd name="T46" fmla="*/ 12 w 14"/>
                <a:gd name="T47" fmla="*/ 13 h 23"/>
                <a:gd name="T48" fmla="*/ 13 w 14"/>
                <a:gd name="T49" fmla="*/ 12 h 23"/>
                <a:gd name="T50" fmla="*/ 14 w 14"/>
                <a:gd name="T51" fmla="*/ 9 h 23"/>
                <a:gd name="T52" fmla="*/ 14 w 14"/>
                <a:gd name="T53" fmla="*/ 8 h 23"/>
                <a:gd name="T54" fmla="*/ 14 w 14"/>
                <a:gd name="T55" fmla="*/ 7 h 23"/>
                <a:gd name="T56" fmla="*/ 14 w 14"/>
                <a:gd name="T57" fmla="*/ 3 h 23"/>
                <a:gd name="T58" fmla="*/ 13 w 14"/>
                <a:gd name="T59" fmla="*/ 2 h 23"/>
                <a:gd name="T60" fmla="*/ 10 w 14"/>
                <a:gd name="T61" fmla="*/ 0 h 23"/>
                <a:gd name="T62" fmla="*/ 7 w 14"/>
                <a:gd name="T63" fmla="*/ 0 h 23"/>
                <a:gd name="T64" fmla="*/ 5 w 14"/>
                <a:gd name="T65" fmla="*/ 0 h 23"/>
                <a:gd name="T66" fmla="*/ 0 w 14"/>
                <a:gd name="T67" fmla="*/ 0 h 23"/>
                <a:gd name="T68" fmla="*/ 0 w 14"/>
                <a:gd name="T6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23">
                  <a:moveTo>
                    <a:pt x="7" y="10"/>
                  </a:moveTo>
                  <a:cubicBezTo>
                    <a:pt x="7" y="10"/>
                    <a:pt x="7" y="10"/>
                    <a:pt x="7" y="10"/>
                  </a:cubicBezTo>
                  <a:cubicBezTo>
                    <a:pt x="7" y="10"/>
                    <a:pt x="7" y="10"/>
                    <a:pt x="7" y="10"/>
                  </a:cubicBezTo>
                  <a:cubicBezTo>
                    <a:pt x="6" y="10"/>
                    <a:pt x="6" y="10"/>
                    <a:pt x="6" y="9"/>
                  </a:cubicBezTo>
                  <a:cubicBezTo>
                    <a:pt x="6" y="4"/>
                    <a:pt x="6" y="4"/>
                    <a:pt x="6" y="4"/>
                  </a:cubicBezTo>
                  <a:cubicBezTo>
                    <a:pt x="7" y="4"/>
                    <a:pt x="8" y="4"/>
                    <a:pt x="8" y="4"/>
                  </a:cubicBezTo>
                  <a:cubicBezTo>
                    <a:pt x="8" y="5"/>
                    <a:pt x="8" y="5"/>
                    <a:pt x="8" y="5"/>
                  </a:cubicBezTo>
                  <a:cubicBezTo>
                    <a:pt x="8" y="6"/>
                    <a:pt x="8" y="6"/>
                    <a:pt x="8" y="7"/>
                  </a:cubicBezTo>
                  <a:cubicBezTo>
                    <a:pt x="8" y="8"/>
                    <a:pt x="8" y="8"/>
                    <a:pt x="8" y="8"/>
                  </a:cubicBezTo>
                  <a:cubicBezTo>
                    <a:pt x="8" y="9"/>
                    <a:pt x="8" y="9"/>
                    <a:pt x="8" y="10"/>
                  </a:cubicBezTo>
                  <a:cubicBezTo>
                    <a:pt x="8" y="10"/>
                    <a:pt x="7" y="10"/>
                    <a:pt x="7" y="10"/>
                  </a:cubicBezTo>
                  <a:moveTo>
                    <a:pt x="0" y="0"/>
                  </a:moveTo>
                  <a:cubicBezTo>
                    <a:pt x="0" y="0"/>
                    <a:pt x="0" y="0"/>
                    <a:pt x="0" y="1"/>
                  </a:cubicBezTo>
                  <a:cubicBezTo>
                    <a:pt x="0" y="23"/>
                    <a:pt x="0" y="23"/>
                    <a:pt x="0" y="23"/>
                  </a:cubicBezTo>
                  <a:cubicBezTo>
                    <a:pt x="0" y="23"/>
                    <a:pt x="0" y="23"/>
                    <a:pt x="0" y="23"/>
                  </a:cubicBezTo>
                  <a:cubicBezTo>
                    <a:pt x="5" y="23"/>
                    <a:pt x="5" y="23"/>
                    <a:pt x="5" y="23"/>
                  </a:cubicBezTo>
                  <a:cubicBezTo>
                    <a:pt x="5" y="23"/>
                    <a:pt x="5" y="23"/>
                    <a:pt x="5" y="23"/>
                  </a:cubicBezTo>
                  <a:cubicBezTo>
                    <a:pt x="6" y="23"/>
                    <a:pt x="6" y="23"/>
                    <a:pt x="6" y="23"/>
                  </a:cubicBezTo>
                  <a:cubicBezTo>
                    <a:pt x="6" y="15"/>
                    <a:pt x="6" y="15"/>
                    <a:pt x="6" y="15"/>
                  </a:cubicBezTo>
                  <a:cubicBezTo>
                    <a:pt x="6" y="14"/>
                    <a:pt x="7" y="14"/>
                    <a:pt x="7" y="14"/>
                  </a:cubicBezTo>
                  <a:cubicBezTo>
                    <a:pt x="7" y="14"/>
                    <a:pt x="7" y="14"/>
                    <a:pt x="7" y="14"/>
                  </a:cubicBezTo>
                  <a:cubicBezTo>
                    <a:pt x="8" y="14"/>
                    <a:pt x="8" y="14"/>
                    <a:pt x="8" y="14"/>
                  </a:cubicBezTo>
                  <a:cubicBezTo>
                    <a:pt x="8" y="14"/>
                    <a:pt x="8" y="14"/>
                    <a:pt x="8" y="14"/>
                  </a:cubicBezTo>
                  <a:cubicBezTo>
                    <a:pt x="10" y="14"/>
                    <a:pt x="11" y="14"/>
                    <a:pt x="12" y="13"/>
                  </a:cubicBezTo>
                  <a:cubicBezTo>
                    <a:pt x="12" y="13"/>
                    <a:pt x="13" y="13"/>
                    <a:pt x="13" y="12"/>
                  </a:cubicBezTo>
                  <a:cubicBezTo>
                    <a:pt x="14" y="11"/>
                    <a:pt x="14" y="9"/>
                    <a:pt x="14" y="9"/>
                  </a:cubicBezTo>
                  <a:cubicBezTo>
                    <a:pt x="14" y="9"/>
                    <a:pt x="14" y="8"/>
                    <a:pt x="14" y="8"/>
                  </a:cubicBezTo>
                  <a:cubicBezTo>
                    <a:pt x="14" y="7"/>
                    <a:pt x="14" y="7"/>
                    <a:pt x="14" y="7"/>
                  </a:cubicBezTo>
                  <a:cubicBezTo>
                    <a:pt x="14" y="5"/>
                    <a:pt x="14" y="4"/>
                    <a:pt x="14" y="3"/>
                  </a:cubicBezTo>
                  <a:cubicBezTo>
                    <a:pt x="13" y="3"/>
                    <a:pt x="13" y="2"/>
                    <a:pt x="13" y="2"/>
                  </a:cubicBezTo>
                  <a:cubicBezTo>
                    <a:pt x="12" y="1"/>
                    <a:pt x="11" y="1"/>
                    <a:pt x="10" y="0"/>
                  </a:cubicBezTo>
                  <a:cubicBezTo>
                    <a:pt x="9" y="0"/>
                    <a:pt x="7" y="0"/>
                    <a:pt x="7" y="0"/>
                  </a:cubicBezTo>
                  <a:cubicBezTo>
                    <a:pt x="7" y="0"/>
                    <a:pt x="6" y="0"/>
                    <a:pt x="5"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36"/>
            <p:cNvSpPr/>
            <p:nvPr/>
          </p:nvSpPr>
          <p:spPr bwMode="auto">
            <a:xfrm>
              <a:off x="5818188" y="3948113"/>
              <a:ext cx="22225" cy="90488"/>
            </a:xfrm>
            <a:custGeom>
              <a:avLst/>
              <a:gdLst>
                <a:gd name="T0" fmla="*/ 0 w 6"/>
                <a:gd name="T1" fmla="*/ 0 h 24"/>
                <a:gd name="T2" fmla="*/ 0 w 6"/>
                <a:gd name="T3" fmla="*/ 1 h 24"/>
                <a:gd name="T4" fmla="*/ 0 w 6"/>
                <a:gd name="T5" fmla="*/ 23 h 24"/>
                <a:gd name="T6" fmla="*/ 0 w 6"/>
                <a:gd name="T7" fmla="*/ 24 h 24"/>
                <a:gd name="T8" fmla="*/ 5 w 6"/>
                <a:gd name="T9" fmla="*/ 24 h 24"/>
                <a:gd name="T10" fmla="*/ 5 w 6"/>
                <a:gd name="T11" fmla="*/ 24 h 24"/>
                <a:gd name="T12" fmla="*/ 6 w 6"/>
                <a:gd name="T13" fmla="*/ 23 h 24"/>
                <a:gd name="T14" fmla="*/ 6 w 6"/>
                <a:gd name="T15" fmla="*/ 1 h 24"/>
                <a:gd name="T16" fmla="*/ 5 w 6"/>
                <a:gd name="T17" fmla="*/ 0 h 24"/>
                <a:gd name="T18" fmla="*/ 0 w 6"/>
                <a:gd name="T19" fmla="*/ 0 h 24"/>
                <a:gd name="T20" fmla="*/ 0 w 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4">
                  <a:moveTo>
                    <a:pt x="0" y="0"/>
                  </a:moveTo>
                  <a:cubicBezTo>
                    <a:pt x="0" y="0"/>
                    <a:pt x="0" y="1"/>
                    <a:pt x="0" y="1"/>
                  </a:cubicBezTo>
                  <a:cubicBezTo>
                    <a:pt x="0" y="23"/>
                    <a:pt x="0" y="23"/>
                    <a:pt x="0" y="23"/>
                  </a:cubicBezTo>
                  <a:cubicBezTo>
                    <a:pt x="0" y="23"/>
                    <a:pt x="0" y="24"/>
                    <a:pt x="0" y="24"/>
                  </a:cubicBezTo>
                  <a:cubicBezTo>
                    <a:pt x="5" y="24"/>
                    <a:pt x="5" y="24"/>
                    <a:pt x="5" y="24"/>
                  </a:cubicBezTo>
                  <a:cubicBezTo>
                    <a:pt x="5" y="24"/>
                    <a:pt x="5" y="24"/>
                    <a:pt x="5" y="24"/>
                  </a:cubicBezTo>
                  <a:cubicBezTo>
                    <a:pt x="6" y="24"/>
                    <a:pt x="6" y="23"/>
                    <a:pt x="6" y="23"/>
                  </a:cubicBezTo>
                  <a:cubicBezTo>
                    <a:pt x="6" y="1"/>
                    <a:pt x="6" y="1"/>
                    <a:pt x="6" y="1"/>
                  </a:cubicBezTo>
                  <a:cubicBezTo>
                    <a:pt x="6" y="1"/>
                    <a:pt x="6" y="0"/>
                    <a:pt x="5"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37"/>
            <p:cNvSpPr/>
            <p:nvPr/>
          </p:nvSpPr>
          <p:spPr bwMode="auto">
            <a:xfrm>
              <a:off x="9342438" y="3948113"/>
              <a:ext cx="7938" cy="34925"/>
            </a:xfrm>
            <a:custGeom>
              <a:avLst/>
              <a:gdLst>
                <a:gd name="T0" fmla="*/ 1 w 2"/>
                <a:gd name="T1" fmla="*/ 0 h 9"/>
                <a:gd name="T2" fmla="*/ 1 w 2"/>
                <a:gd name="T3" fmla="*/ 1 h 9"/>
                <a:gd name="T4" fmla="*/ 1 w 2"/>
                <a:gd name="T5" fmla="*/ 2 h 9"/>
                <a:gd name="T6" fmla="*/ 0 w 2"/>
                <a:gd name="T7" fmla="*/ 8 h 9"/>
                <a:gd name="T8" fmla="*/ 1 w 2"/>
                <a:gd name="T9" fmla="*/ 9 h 9"/>
                <a:gd name="T10" fmla="*/ 2 w 2"/>
                <a:gd name="T11" fmla="*/ 8 h 9"/>
                <a:gd name="T12" fmla="*/ 2 w 2"/>
                <a:gd name="T13" fmla="*/ 2 h 9"/>
                <a:gd name="T14" fmla="*/ 2 w 2"/>
                <a:gd name="T15" fmla="*/ 1 h 9"/>
                <a:gd name="T16" fmla="*/ 2 w 2"/>
                <a:gd name="T17" fmla="*/ 0 h 9"/>
                <a:gd name="T18" fmla="*/ 1 w 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9">
                  <a:moveTo>
                    <a:pt x="1" y="0"/>
                  </a:moveTo>
                  <a:cubicBezTo>
                    <a:pt x="1" y="0"/>
                    <a:pt x="1" y="1"/>
                    <a:pt x="1" y="1"/>
                  </a:cubicBezTo>
                  <a:cubicBezTo>
                    <a:pt x="1" y="2"/>
                    <a:pt x="1" y="2"/>
                    <a:pt x="1" y="2"/>
                  </a:cubicBezTo>
                  <a:cubicBezTo>
                    <a:pt x="0" y="8"/>
                    <a:pt x="0" y="8"/>
                    <a:pt x="0" y="8"/>
                  </a:cubicBezTo>
                  <a:cubicBezTo>
                    <a:pt x="1" y="9"/>
                    <a:pt x="1" y="9"/>
                    <a:pt x="1" y="9"/>
                  </a:cubicBezTo>
                  <a:cubicBezTo>
                    <a:pt x="2" y="8"/>
                    <a:pt x="2" y="8"/>
                    <a:pt x="2" y="8"/>
                  </a:cubicBezTo>
                  <a:cubicBezTo>
                    <a:pt x="2" y="2"/>
                    <a:pt x="2" y="2"/>
                    <a:pt x="2" y="2"/>
                  </a:cubicBezTo>
                  <a:cubicBezTo>
                    <a:pt x="2" y="1"/>
                    <a:pt x="2" y="1"/>
                    <a:pt x="2" y="1"/>
                  </a:cubicBezTo>
                  <a:cubicBezTo>
                    <a:pt x="2" y="1"/>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8"/>
            <p:cNvSpPr/>
            <p:nvPr/>
          </p:nvSpPr>
          <p:spPr bwMode="auto">
            <a:xfrm>
              <a:off x="9312276" y="3948113"/>
              <a:ext cx="71438" cy="49213"/>
            </a:xfrm>
            <a:custGeom>
              <a:avLst/>
              <a:gdLst>
                <a:gd name="T0" fmla="*/ 6 w 19"/>
                <a:gd name="T1" fmla="*/ 0 h 13"/>
                <a:gd name="T2" fmla="*/ 6 w 19"/>
                <a:gd name="T3" fmla="*/ 0 h 13"/>
                <a:gd name="T4" fmla="*/ 5 w 19"/>
                <a:gd name="T5" fmla="*/ 6 h 13"/>
                <a:gd name="T6" fmla="*/ 6 w 19"/>
                <a:gd name="T7" fmla="*/ 6 h 13"/>
                <a:gd name="T8" fmla="*/ 6 w 19"/>
                <a:gd name="T9" fmla="*/ 8 h 13"/>
                <a:gd name="T10" fmla="*/ 8 w 19"/>
                <a:gd name="T11" fmla="*/ 10 h 13"/>
                <a:gd name="T12" fmla="*/ 5 w 19"/>
                <a:gd name="T13" fmla="*/ 9 h 13"/>
                <a:gd name="T14" fmla="*/ 6 w 19"/>
                <a:gd name="T15" fmla="*/ 6 h 13"/>
                <a:gd name="T16" fmla="*/ 4 w 19"/>
                <a:gd name="T17" fmla="*/ 7 h 13"/>
                <a:gd name="T18" fmla="*/ 6 w 19"/>
                <a:gd name="T19" fmla="*/ 0 h 13"/>
                <a:gd name="T20" fmla="*/ 0 w 19"/>
                <a:gd name="T21" fmla="*/ 13 h 13"/>
                <a:gd name="T22" fmla="*/ 4 w 19"/>
                <a:gd name="T23" fmla="*/ 13 h 13"/>
                <a:gd name="T24" fmla="*/ 15 w 19"/>
                <a:gd name="T25" fmla="*/ 13 h 13"/>
                <a:gd name="T26" fmla="*/ 19 w 19"/>
                <a:gd name="T27" fmla="*/ 13 h 13"/>
                <a:gd name="T28" fmla="*/ 12 w 19"/>
                <a:gd name="T29" fmla="*/ 0 h 13"/>
                <a:gd name="T30" fmla="*/ 12 w 19"/>
                <a:gd name="T31" fmla="*/ 0 h 13"/>
                <a:gd name="T32" fmla="*/ 12 w 19"/>
                <a:gd name="T33" fmla="*/ 0 h 13"/>
                <a:gd name="T34" fmla="*/ 12 w 19"/>
                <a:gd name="T35" fmla="*/ 0 h 13"/>
                <a:gd name="T36" fmla="*/ 14 w 19"/>
                <a:gd name="T37" fmla="*/ 7 h 13"/>
                <a:gd name="T38" fmla="*/ 13 w 19"/>
                <a:gd name="T39" fmla="*/ 7 h 13"/>
                <a:gd name="T40" fmla="*/ 13 w 19"/>
                <a:gd name="T41" fmla="*/ 9 h 13"/>
                <a:gd name="T42" fmla="*/ 10 w 19"/>
                <a:gd name="T43" fmla="*/ 10 h 13"/>
                <a:gd name="T44" fmla="*/ 13 w 19"/>
                <a:gd name="T45" fmla="*/ 8 h 13"/>
                <a:gd name="T46" fmla="*/ 12 w 19"/>
                <a:gd name="T47" fmla="*/ 6 h 13"/>
                <a:gd name="T48" fmla="*/ 14 w 19"/>
                <a:gd name="T49" fmla="*/ 6 h 13"/>
                <a:gd name="T50" fmla="*/ 12 w 19"/>
                <a:gd name="T51" fmla="*/ 0 h 13"/>
                <a:gd name="T52" fmla="*/ 9 w 19"/>
                <a:gd name="T53" fmla="*/ 10 h 13"/>
                <a:gd name="T54" fmla="*/ 6 w 19"/>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13">
                  <a:moveTo>
                    <a:pt x="6" y="0"/>
                  </a:moveTo>
                  <a:cubicBezTo>
                    <a:pt x="6" y="0"/>
                    <a:pt x="6" y="0"/>
                    <a:pt x="6" y="0"/>
                  </a:cubicBezTo>
                  <a:cubicBezTo>
                    <a:pt x="4" y="4"/>
                    <a:pt x="5" y="6"/>
                    <a:pt x="5" y="6"/>
                  </a:cubicBezTo>
                  <a:cubicBezTo>
                    <a:pt x="6" y="6"/>
                    <a:pt x="6" y="6"/>
                    <a:pt x="6" y="6"/>
                  </a:cubicBezTo>
                  <a:cubicBezTo>
                    <a:pt x="6" y="8"/>
                    <a:pt x="6" y="8"/>
                    <a:pt x="6" y="8"/>
                  </a:cubicBezTo>
                  <a:cubicBezTo>
                    <a:pt x="8" y="10"/>
                    <a:pt x="8" y="10"/>
                    <a:pt x="8" y="10"/>
                  </a:cubicBezTo>
                  <a:cubicBezTo>
                    <a:pt x="5" y="9"/>
                    <a:pt x="5" y="9"/>
                    <a:pt x="5" y="9"/>
                  </a:cubicBezTo>
                  <a:cubicBezTo>
                    <a:pt x="6" y="6"/>
                    <a:pt x="6" y="6"/>
                    <a:pt x="6" y="6"/>
                  </a:cubicBezTo>
                  <a:cubicBezTo>
                    <a:pt x="4" y="7"/>
                    <a:pt x="4" y="7"/>
                    <a:pt x="4" y="7"/>
                  </a:cubicBezTo>
                  <a:cubicBezTo>
                    <a:pt x="4" y="4"/>
                    <a:pt x="6" y="1"/>
                    <a:pt x="6" y="0"/>
                  </a:cubicBezTo>
                  <a:cubicBezTo>
                    <a:pt x="2" y="2"/>
                    <a:pt x="0" y="5"/>
                    <a:pt x="0" y="13"/>
                  </a:cubicBezTo>
                  <a:cubicBezTo>
                    <a:pt x="4" y="13"/>
                    <a:pt x="4" y="13"/>
                    <a:pt x="4" y="13"/>
                  </a:cubicBezTo>
                  <a:cubicBezTo>
                    <a:pt x="15" y="13"/>
                    <a:pt x="15" y="13"/>
                    <a:pt x="15" y="13"/>
                  </a:cubicBezTo>
                  <a:cubicBezTo>
                    <a:pt x="19" y="13"/>
                    <a:pt x="19" y="13"/>
                    <a:pt x="19" y="13"/>
                  </a:cubicBezTo>
                  <a:cubicBezTo>
                    <a:pt x="19" y="5"/>
                    <a:pt x="16" y="2"/>
                    <a:pt x="12" y="0"/>
                  </a:cubicBezTo>
                  <a:cubicBezTo>
                    <a:pt x="12" y="0"/>
                    <a:pt x="12" y="0"/>
                    <a:pt x="12" y="0"/>
                  </a:cubicBezTo>
                  <a:cubicBezTo>
                    <a:pt x="12" y="0"/>
                    <a:pt x="12" y="0"/>
                    <a:pt x="12" y="0"/>
                  </a:cubicBezTo>
                  <a:cubicBezTo>
                    <a:pt x="12" y="0"/>
                    <a:pt x="12" y="0"/>
                    <a:pt x="12" y="0"/>
                  </a:cubicBezTo>
                  <a:cubicBezTo>
                    <a:pt x="12" y="0"/>
                    <a:pt x="14" y="4"/>
                    <a:pt x="14" y="7"/>
                  </a:cubicBezTo>
                  <a:cubicBezTo>
                    <a:pt x="13" y="7"/>
                    <a:pt x="13" y="7"/>
                    <a:pt x="13" y="7"/>
                  </a:cubicBezTo>
                  <a:cubicBezTo>
                    <a:pt x="13" y="9"/>
                    <a:pt x="13" y="9"/>
                    <a:pt x="13" y="9"/>
                  </a:cubicBezTo>
                  <a:cubicBezTo>
                    <a:pt x="10" y="10"/>
                    <a:pt x="10" y="10"/>
                    <a:pt x="10" y="10"/>
                  </a:cubicBezTo>
                  <a:cubicBezTo>
                    <a:pt x="13" y="8"/>
                    <a:pt x="13" y="8"/>
                    <a:pt x="13" y="8"/>
                  </a:cubicBezTo>
                  <a:cubicBezTo>
                    <a:pt x="12" y="6"/>
                    <a:pt x="12" y="6"/>
                    <a:pt x="12" y="6"/>
                  </a:cubicBezTo>
                  <a:cubicBezTo>
                    <a:pt x="14" y="6"/>
                    <a:pt x="14" y="6"/>
                    <a:pt x="14" y="6"/>
                  </a:cubicBezTo>
                  <a:cubicBezTo>
                    <a:pt x="14" y="6"/>
                    <a:pt x="14" y="4"/>
                    <a:pt x="12" y="0"/>
                  </a:cubicBezTo>
                  <a:cubicBezTo>
                    <a:pt x="13" y="1"/>
                    <a:pt x="12" y="7"/>
                    <a:pt x="9" y="10"/>
                  </a:cubicBezTo>
                  <a:cubicBezTo>
                    <a:pt x="9" y="10"/>
                    <a:pt x="5" y="7"/>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39"/>
            <p:cNvSpPr/>
            <p:nvPr/>
          </p:nvSpPr>
          <p:spPr bwMode="auto">
            <a:xfrm>
              <a:off x="9336088" y="3948113"/>
              <a:ext cx="11113" cy="7938"/>
            </a:xfrm>
            <a:custGeom>
              <a:avLst/>
              <a:gdLst>
                <a:gd name="T0" fmla="*/ 1 w 3"/>
                <a:gd name="T1" fmla="*/ 0 h 2"/>
                <a:gd name="T2" fmla="*/ 0 w 3"/>
                <a:gd name="T3" fmla="*/ 0 h 2"/>
                <a:gd name="T4" fmla="*/ 2 w 3"/>
                <a:gd name="T5" fmla="*/ 2 h 2"/>
                <a:gd name="T6" fmla="*/ 3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3" y="0"/>
                    <a:pt x="3"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40"/>
            <p:cNvSpPr/>
            <p:nvPr/>
          </p:nvSpPr>
          <p:spPr bwMode="auto">
            <a:xfrm>
              <a:off x="9350376" y="3948113"/>
              <a:ext cx="7938" cy="7938"/>
            </a:xfrm>
            <a:custGeom>
              <a:avLst/>
              <a:gdLst>
                <a:gd name="T0" fmla="*/ 1 w 2"/>
                <a:gd name="T1" fmla="*/ 0 h 2"/>
                <a:gd name="T2" fmla="*/ 0 w 2"/>
                <a:gd name="T3" fmla="*/ 0 h 2"/>
                <a:gd name="T4" fmla="*/ 0 w 2"/>
                <a:gd name="T5" fmla="*/ 2 h 2"/>
                <a:gd name="T6" fmla="*/ 2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0" y="0"/>
                  </a:cubicBezTo>
                  <a:cubicBezTo>
                    <a:pt x="0" y="0"/>
                    <a:pt x="0" y="1"/>
                    <a:pt x="0" y="2"/>
                  </a:cubicBezTo>
                  <a:cubicBezTo>
                    <a:pt x="2" y="0"/>
                    <a:pt x="2" y="0"/>
                    <a:pt x="2"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41"/>
            <p:cNvSpPr>
              <a:spLocks noEditPoints="1"/>
            </p:cNvSpPr>
            <p:nvPr/>
          </p:nvSpPr>
          <p:spPr bwMode="auto">
            <a:xfrm>
              <a:off x="9328151" y="3892550"/>
              <a:ext cx="38100" cy="52388"/>
            </a:xfrm>
            <a:custGeom>
              <a:avLst/>
              <a:gdLst>
                <a:gd name="T0" fmla="*/ 5 w 10"/>
                <a:gd name="T1" fmla="*/ 13 h 14"/>
                <a:gd name="T2" fmla="*/ 5 w 10"/>
                <a:gd name="T3" fmla="*/ 13 h 14"/>
                <a:gd name="T4" fmla="*/ 2 w 10"/>
                <a:gd name="T5" fmla="*/ 10 h 14"/>
                <a:gd name="T6" fmla="*/ 8 w 10"/>
                <a:gd name="T7" fmla="*/ 10 h 14"/>
                <a:gd name="T8" fmla="*/ 5 w 10"/>
                <a:gd name="T9" fmla="*/ 13 h 14"/>
                <a:gd name="T10" fmla="*/ 6 w 10"/>
                <a:gd name="T11" fmla="*/ 8 h 14"/>
                <a:gd name="T12" fmla="*/ 6 w 10"/>
                <a:gd name="T13" fmla="*/ 8 h 14"/>
                <a:gd name="T14" fmla="*/ 5 w 10"/>
                <a:gd name="T15" fmla="*/ 7 h 14"/>
                <a:gd name="T16" fmla="*/ 6 w 10"/>
                <a:gd name="T17" fmla="*/ 6 h 14"/>
                <a:gd name="T18" fmla="*/ 6 w 10"/>
                <a:gd name="T19" fmla="*/ 6 h 14"/>
                <a:gd name="T20" fmla="*/ 7 w 10"/>
                <a:gd name="T21" fmla="*/ 7 h 14"/>
                <a:gd name="T22" fmla="*/ 6 w 10"/>
                <a:gd name="T23" fmla="*/ 8 h 14"/>
                <a:gd name="T24" fmla="*/ 4 w 10"/>
                <a:gd name="T25" fmla="*/ 8 h 14"/>
                <a:gd name="T26" fmla="*/ 4 w 10"/>
                <a:gd name="T27" fmla="*/ 8 h 14"/>
                <a:gd name="T28" fmla="*/ 3 w 10"/>
                <a:gd name="T29" fmla="*/ 7 h 14"/>
                <a:gd name="T30" fmla="*/ 4 w 10"/>
                <a:gd name="T31" fmla="*/ 6 h 14"/>
                <a:gd name="T32" fmla="*/ 4 w 10"/>
                <a:gd name="T33" fmla="*/ 6 h 14"/>
                <a:gd name="T34" fmla="*/ 5 w 10"/>
                <a:gd name="T35" fmla="*/ 7 h 14"/>
                <a:gd name="T36" fmla="*/ 4 w 10"/>
                <a:gd name="T37" fmla="*/ 8 h 14"/>
                <a:gd name="T38" fmla="*/ 5 w 10"/>
                <a:gd name="T39" fmla="*/ 0 h 14"/>
                <a:gd name="T40" fmla="*/ 0 w 10"/>
                <a:gd name="T41" fmla="*/ 7 h 14"/>
                <a:gd name="T42" fmla="*/ 5 w 10"/>
                <a:gd name="T43" fmla="*/ 14 h 14"/>
                <a:gd name="T44" fmla="*/ 5 w 10"/>
                <a:gd name="T45" fmla="*/ 14 h 14"/>
                <a:gd name="T46" fmla="*/ 10 w 10"/>
                <a:gd name="T47" fmla="*/ 8 h 14"/>
                <a:gd name="T48" fmla="*/ 5 w 10"/>
                <a:gd name="T49" fmla="*/ 0 h 14"/>
                <a:gd name="T50" fmla="*/ 5 w 10"/>
                <a:gd name="T5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4">
                  <a:moveTo>
                    <a:pt x="5" y="13"/>
                  </a:moveTo>
                  <a:cubicBezTo>
                    <a:pt x="5" y="13"/>
                    <a:pt x="5" y="13"/>
                    <a:pt x="5" y="13"/>
                  </a:cubicBezTo>
                  <a:cubicBezTo>
                    <a:pt x="4" y="13"/>
                    <a:pt x="3" y="11"/>
                    <a:pt x="2" y="10"/>
                  </a:cubicBezTo>
                  <a:cubicBezTo>
                    <a:pt x="8" y="10"/>
                    <a:pt x="8" y="10"/>
                    <a:pt x="8" y="10"/>
                  </a:cubicBezTo>
                  <a:cubicBezTo>
                    <a:pt x="8" y="11"/>
                    <a:pt x="6" y="13"/>
                    <a:pt x="5" y="13"/>
                  </a:cubicBezTo>
                  <a:moveTo>
                    <a:pt x="6" y="8"/>
                  </a:moveTo>
                  <a:cubicBezTo>
                    <a:pt x="6" y="8"/>
                    <a:pt x="6" y="8"/>
                    <a:pt x="6" y="8"/>
                  </a:cubicBezTo>
                  <a:cubicBezTo>
                    <a:pt x="6" y="8"/>
                    <a:pt x="5" y="8"/>
                    <a:pt x="5" y="7"/>
                  </a:cubicBezTo>
                  <a:cubicBezTo>
                    <a:pt x="5" y="7"/>
                    <a:pt x="6" y="6"/>
                    <a:pt x="6" y="6"/>
                  </a:cubicBezTo>
                  <a:cubicBezTo>
                    <a:pt x="6" y="6"/>
                    <a:pt x="6" y="6"/>
                    <a:pt x="6" y="6"/>
                  </a:cubicBezTo>
                  <a:cubicBezTo>
                    <a:pt x="6" y="6"/>
                    <a:pt x="7" y="7"/>
                    <a:pt x="7" y="7"/>
                  </a:cubicBezTo>
                  <a:cubicBezTo>
                    <a:pt x="7" y="8"/>
                    <a:pt x="7" y="8"/>
                    <a:pt x="6" y="8"/>
                  </a:cubicBezTo>
                  <a:moveTo>
                    <a:pt x="4" y="8"/>
                  </a:moveTo>
                  <a:cubicBezTo>
                    <a:pt x="4" y="8"/>
                    <a:pt x="4" y="8"/>
                    <a:pt x="4" y="8"/>
                  </a:cubicBezTo>
                  <a:cubicBezTo>
                    <a:pt x="4" y="8"/>
                    <a:pt x="3" y="8"/>
                    <a:pt x="3" y="7"/>
                  </a:cubicBezTo>
                  <a:cubicBezTo>
                    <a:pt x="3" y="7"/>
                    <a:pt x="4" y="6"/>
                    <a:pt x="4" y="6"/>
                  </a:cubicBezTo>
                  <a:cubicBezTo>
                    <a:pt x="4" y="6"/>
                    <a:pt x="4" y="6"/>
                    <a:pt x="4" y="6"/>
                  </a:cubicBezTo>
                  <a:cubicBezTo>
                    <a:pt x="5" y="6"/>
                    <a:pt x="5" y="7"/>
                    <a:pt x="5" y="7"/>
                  </a:cubicBezTo>
                  <a:cubicBezTo>
                    <a:pt x="5" y="8"/>
                    <a:pt x="5" y="8"/>
                    <a:pt x="4" y="8"/>
                  </a:cubicBezTo>
                  <a:moveTo>
                    <a:pt x="5" y="0"/>
                  </a:moveTo>
                  <a:cubicBezTo>
                    <a:pt x="2" y="0"/>
                    <a:pt x="0" y="3"/>
                    <a:pt x="0" y="7"/>
                  </a:cubicBezTo>
                  <a:cubicBezTo>
                    <a:pt x="0" y="11"/>
                    <a:pt x="2" y="14"/>
                    <a:pt x="5" y="14"/>
                  </a:cubicBezTo>
                  <a:cubicBezTo>
                    <a:pt x="5" y="14"/>
                    <a:pt x="5" y="14"/>
                    <a:pt x="5" y="14"/>
                  </a:cubicBezTo>
                  <a:cubicBezTo>
                    <a:pt x="8" y="14"/>
                    <a:pt x="10" y="11"/>
                    <a:pt x="10" y="8"/>
                  </a:cubicBezTo>
                  <a:cubicBezTo>
                    <a:pt x="10" y="4"/>
                    <a:pt x="8"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42"/>
            <p:cNvSpPr/>
            <p:nvPr/>
          </p:nvSpPr>
          <p:spPr bwMode="auto">
            <a:xfrm>
              <a:off x="9347201" y="4095750"/>
              <a:ext cx="3175" cy="22225"/>
            </a:xfrm>
            <a:custGeom>
              <a:avLst/>
              <a:gdLst>
                <a:gd name="T0" fmla="*/ 0 w 1"/>
                <a:gd name="T1" fmla="*/ 0 h 6"/>
                <a:gd name="T2" fmla="*/ 0 w 1"/>
                <a:gd name="T3" fmla="*/ 1 h 6"/>
                <a:gd name="T4" fmla="*/ 0 w 1"/>
                <a:gd name="T5" fmla="*/ 1 h 6"/>
                <a:gd name="T6" fmla="*/ 0 w 1"/>
                <a:gd name="T7" fmla="*/ 5 h 6"/>
                <a:gd name="T8" fmla="*/ 0 w 1"/>
                <a:gd name="T9" fmla="*/ 6 h 6"/>
                <a:gd name="T10" fmla="*/ 1 w 1"/>
                <a:gd name="T11" fmla="*/ 5 h 6"/>
                <a:gd name="T12" fmla="*/ 1 w 1"/>
                <a:gd name="T13" fmla="*/ 1 h 6"/>
                <a:gd name="T14" fmla="*/ 1 w 1"/>
                <a:gd name="T15" fmla="*/ 1 h 6"/>
                <a:gd name="T16" fmla="*/ 1 w 1"/>
                <a:gd name="T17" fmla="*/ 0 h 6"/>
                <a:gd name="T18" fmla="*/ 0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0" y="0"/>
                  </a:moveTo>
                  <a:cubicBezTo>
                    <a:pt x="0" y="0"/>
                    <a:pt x="0" y="0"/>
                    <a:pt x="0" y="1"/>
                  </a:cubicBezTo>
                  <a:cubicBezTo>
                    <a:pt x="0" y="1"/>
                    <a:pt x="0" y="1"/>
                    <a:pt x="0" y="1"/>
                  </a:cubicBezTo>
                  <a:cubicBezTo>
                    <a:pt x="0" y="5"/>
                    <a:pt x="0" y="5"/>
                    <a:pt x="0" y="5"/>
                  </a:cubicBezTo>
                  <a:cubicBezTo>
                    <a:pt x="0" y="6"/>
                    <a:pt x="0" y="6"/>
                    <a:pt x="0" y="6"/>
                  </a:cubicBezTo>
                  <a:cubicBezTo>
                    <a:pt x="1" y="5"/>
                    <a:pt x="1" y="5"/>
                    <a:pt x="1" y="5"/>
                  </a:cubicBezTo>
                  <a:cubicBezTo>
                    <a:pt x="1" y="1"/>
                    <a:pt x="1" y="1"/>
                    <a:pt x="1" y="1"/>
                  </a:cubicBezTo>
                  <a:cubicBezTo>
                    <a:pt x="1" y="1"/>
                    <a:pt x="1" y="1"/>
                    <a:pt x="1" y="1"/>
                  </a:cubicBezTo>
                  <a:cubicBezTo>
                    <a:pt x="1" y="1"/>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43"/>
            <p:cNvSpPr/>
            <p:nvPr/>
          </p:nvSpPr>
          <p:spPr bwMode="auto">
            <a:xfrm>
              <a:off x="9324976" y="4095750"/>
              <a:ext cx="47625" cy="30163"/>
            </a:xfrm>
            <a:custGeom>
              <a:avLst/>
              <a:gdLst>
                <a:gd name="T0" fmla="*/ 4 w 13"/>
                <a:gd name="T1" fmla="*/ 0 h 8"/>
                <a:gd name="T2" fmla="*/ 4 w 13"/>
                <a:gd name="T3" fmla="*/ 0 h 8"/>
                <a:gd name="T4" fmla="*/ 3 w 13"/>
                <a:gd name="T5" fmla="*/ 4 h 8"/>
                <a:gd name="T6" fmla="*/ 4 w 13"/>
                <a:gd name="T7" fmla="*/ 4 h 8"/>
                <a:gd name="T8" fmla="*/ 4 w 13"/>
                <a:gd name="T9" fmla="*/ 5 h 8"/>
                <a:gd name="T10" fmla="*/ 6 w 13"/>
                <a:gd name="T11" fmla="*/ 7 h 8"/>
                <a:gd name="T12" fmla="*/ 4 w 13"/>
                <a:gd name="T13" fmla="*/ 6 h 8"/>
                <a:gd name="T14" fmla="*/ 4 w 13"/>
                <a:gd name="T15" fmla="*/ 4 h 8"/>
                <a:gd name="T16" fmla="*/ 3 w 13"/>
                <a:gd name="T17" fmla="*/ 4 h 8"/>
                <a:gd name="T18" fmla="*/ 4 w 13"/>
                <a:gd name="T19" fmla="*/ 0 h 8"/>
                <a:gd name="T20" fmla="*/ 0 w 13"/>
                <a:gd name="T21" fmla="*/ 8 h 8"/>
                <a:gd name="T22" fmla="*/ 3 w 13"/>
                <a:gd name="T23" fmla="*/ 8 h 8"/>
                <a:gd name="T24" fmla="*/ 10 w 13"/>
                <a:gd name="T25" fmla="*/ 8 h 8"/>
                <a:gd name="T26" fmla="*/ 13 w 13"/>
                <a:gd name="T27" fmla="*/ 8 h 8"/>
                <a:gd name="T28" fmla="*/ 9 w 13"/>
                <a:gd name="T29" fmla="*/ 0 h 8"/>
                <a:gd name="T30" fmla="*/ 9 w 13"/>
                <a:gd name="T31" fmla="*/ 0 h 8"/>
                <a:gd name="T32" fmla="*/ 9 w 13"/>
                <a:gd name="T33" fmla="*/ 0 h 8"/>
                <a:gd name="T34" fmla="*/ 9 w 13"/>
                <a:gd name="T35" fmla="*/ 0 h 8"/>
                <a:gd name="T36" fmla="*/ 10 w 13"/>
                <a:gd name="T37" fmla="*/ 4 h 8"/>
                <a:gd name="T38" fmla="*/ 9 w 13"/>
                <a:gd name="T39" fmla="*/ 4 h 8"/>
                <a:gd name="T40" fmla="*/ 9 w 13"/>
                <a:gd name="T41" fmla="*/ 6 h 8"/>
                <a:gd name="T42" fmla="*/ 7 w 13"/>
                <a:gd name="T43" fmla="*/ 7 h 8"/>
                <a:gd name="T44" fmla="*/ 9 w 13"/>
                <a:gd name="T45" fmla="*/ 5 h 8"/>
                <a:gd name="T46" fmla="*/ 9 w 13"/>
                <a:gd name="T47" fmla="*/ 4 h 8"/>
                <a:gd name="T48" fmla="*/ 9 w 13"/>
                <a:gd name="T49" fmla="*/ 4 h 8"/>
                <a:gd name="T50" fmla="*/ 9 w 13"/>
                <a:gd name="T51" fmla="*/ 0 h 8"/>
                <a:gd name="T52" fmla="*/ 6 w 13"/>
                <a:gd name="T53" fmla="*/ 7 h 8"/>
                <a:gd name="T54" fmla="*/ 4 w 13"/>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8">
                  <a:moveTo>
                    <a:pt x="4" y="0"/>
                  </a:moveTo>
                  <a:cubicBezTo>
                    <a:pt x="4" y="0"/>
                    <a:pt x="4" y="0"/>
                    <a:pt x="4" y="0"/>
                  </a:cubicBezTo>
                  <a:cubicBezTo>
                    <a:pt x="3" y="2"/>
                    <a:pt x="3" y="4"/>
                    <a:pt x="3" y="4"/>
                  </a:cubicBezTo>
                  <a:cubicBezTo>
                    <a:pt x="4" y="4"/>
                    <a:pt x="4" y="4"/>
                    <a:pt x="4" y="4"/>
                  </a:cubicBezTo>
                  <a:cubicBezTo>
                    <a:pt x="4" y="5"/>
                    <a:pt x="4" y="5"/>
                    <a:pt x="4" y="5"/>
                  </a:cubicBezTo>
                  <a:cubicBezTo>
                    <a:pt x="6" y="7"/>
                    <a:pt x="6" y="7"/>
                    <a:pt x="6" y="7"/>
                  </a:cubicBezTo>
                  <a:cubicBezTo>
                    <a:pt x="4" y="6"/>
                    <a:pt x="4" y="6"/>
                    <a:pt x="4" y="6"/>
                  </a:cubicBezTo>
                  <a:cubicBezTo>
                    <a:pt x="4" y="4"/>
                    <a:pt x="4" y="4"/>
                    <a:pt x="4" y="4"/>
                  </a:cubicBezTo>
                  <a:cubicBezTo>
                    <a:pt x="3" y="4"/>
                    <a:pt x="3" y="4"/>
                    <a:pt x="3" y="4"/>
                  </a:cubicBezTo>
                  <a:cubicBezTo>
                    <a:pt x="3" y="2"/>
                    <a:pt x="4" y="0"/>
                    <a:pt x="4" y="0"/>
                  </a:cubicBezTo>
                  <a:cubicBezTo>
                    <a:pt x="2" y="1"/>
                    <a:pt x="0" y="3"/>
                    <a:pt x="0" y="8"/>
                  </a:cubicBezTo>
                  <a:cubicBezTo>
                    <a:pt x="3" y="8"/>
                    <a:pt x="3" y="8"/>
                    <a:pt x="3" y="8"/>
                  </a:cubicBezTo>
                  <a:cubicBezTo>
                    <a:pt x="10" y="8"/>
                    <a:pt x="10" y="8"/>
                    <a:pt x="10" y="8"/>
                  </a:cubicBezTo>
                  <a:cubicBezTo>
                    <a:pt x="13" y="8"/>
                    <a:pt x="13" y="8"/>
                    <a:pt x="13" y="8"/>
                  </a:cubicBezTo>
                  <a:cubicBezTo>
                    <a:pt x="13" y="3"/>
                    <a:pt x="11" y="1"/>
                    <a:pt x="9" y="0"/>
                  </a:cubicBezTo>
                  <a:cubicBezTo>
                    <a:pt x="9" y="0"/>
                    <a:pt x="9" y="0"/>
                    <a:pt x="9" y="0"/>
                  </a:cubicBezTo>
                  <a:cubicBezTo>
                    <a:pt x="9" y="0"/>
                    <a:pt x="9" y="0"/>
                    <a:pt x="9" y="0"/>
                  </a:cubicBezTo>
                  <a:cubicBezTo>
                    <a:pt x="9" y="0"/>
                    <a:pt x="9" y="0"/>
                    <a:pt x="9" y="0"/>
                  </a:cubicBezTo>
                  <a:cubicBezTo>
                    <a:pt x="9" y="0"/>
                    <a:pt x="10" y="2"/>
                    <a:pt x="10" y="4"/>
                  </a:cubicBezTo>
                  <a:cubicBezTo>
                    <a:pt x="9" y="4"/>
                    <a:pt x="9" y="4"/>
                    <a:pt x="9" y="4"/>
                  </a:cubicBezTo>
                  <a:cubicBezTo>
                    <a:pt x="9" y="6"/>
                    <a:pt x="9" y="6"/>
                    <a:pt x="9" y="6"/>
                  </a:cubicBezTo>
                  <a:cubicBezTo>
                    <a:pt x="7" y="7"/>
                    <a:pt x="7" y="7"/>
                    <a:pt x="7" y="7"/>
                  </a:cubicBezTo>
                  <a:cubicBezTo>
                    <a:pt x="9" y="5"/>
                    <a:pt x="9" y="5"/>
                    <a:pt x="9" y="5"/>
                  </a:cubicBezTo>
                  <a:cubicBezTo>
                    <a:pt x="9" y="4"/>
                    <a:pt x="9" y="4"/>
                    <a:pt x="9" y="4"/>
                  </a:cubicBezTo>
                  <a:cubicBezTo>
                    <a:pt x="9" y="4"/>
                    <a:pt x="9" y="4"/>
                    <a:pt x="9" y="4"/>
                  </a:cubicBezTo>
                  <a:cubicBezTo>
                    <a:pt x="9" y="4"/>
                    <a:pt x="10" y="3"/>
                    <a:pt x="9" y="0"/>
                  </a:cubicBezTo>
                  <a:cubicBezTo>
                    <a:pt x="9" y="0"/>
                    <a:pt x="9" y="5"/>
                    <a:pt x="6" y="7"/>
                  </a:cubicBezTo>
                  <a:cubicBezTo>
                    <a:pt x="6" y="7"/>
                    <a:pt x="4" y="4"/>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44"/>
            <p:cNvSpPr/>
            <p:nvPr/>
          </p:nvSpPr>
          <p:spPr bwMode="auto">
            <a:xfrm>
              <a:off x="9339263" y="4090988"/>
              <a:ext cx="7938" cy="793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2" y="2"/>
                    <a:pt x="2" y="2"/>
                    <a:pt x="2" y="2"/>
                  </a:cubicBezTo>
                  <a:cubicBezTo>
                    <a:pt x="2" y="1"/>
                    <a:pt x="2" y="1"/>
                    <a:pt x="2"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45"/>
            <p:cNvSpPr/>
            <p:nvPr/>
          </p:nvSpPr>
          <p:spPr bwMode="auto">
            <a:xfrm>
              <a:off x="9350376" y="4090988"/>
              <a:ext cx="7938" cy="7938"/>
            </a:xfrm>
            <a:custGeom>
              <a:avLst/>
              <a:gdLst>
                <a:gd name="T0" fmla="*/ 1 w 2"/>
                <a:gd name="T1" fmla="*/ 0 h 2"/>
                <a:gd name="T2" fmla="*/ 0 w 2"/>
                <a:gd name="T3" fmla="*/ 1 h 2"/>
                <a:gd name="T4" fmla="*/ 0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1"/>
                    <a:pt x="0" y="1"/>
                  </a:cubicBezTo>
                  <a:cubicBezTo>
                    <a:pt x="0" y="1"/>
                    <a:pt x="0" y="1"/>
                    <a:pt x="0" y="2"/>
                  </a:cubicBezTo>
                  <a:cubicBezTo>
                    <a:pt x="2" y="1"/>
                    <a:pt x="2" y="1"/>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46"/>
            <p:cNvSpPr>
              <a:spLocks noEditPoints="1"/>
            </p:cNvSpPr>
            <p:nvPr/>
          </p:nvSpPr>
          <p:spPr bwMode="auto">
            <a:xfrm>
              <a:off x="9336088" y="4054475"/>
              <a:ext cx="25400" cy="36513"/>
            </a:xfrm>
            <a:custGeom>
              <a:avLst/>
              <a:gdLst>
                <a:gd name="T0" fmla="*/ 3 w 7"/>
                <a:gd name="T1" fmla="*/ 9 h 10"/>
                <a:gd name="T2" fmla="*/ 3 w 7"/>
                <a:gd name="T3" fmla="*/ 9 h 10"/>
                <a:gd name="T4" fmla="*/ 1 w 7"/>
                <a:gd name="T5" fmla="*/ 7 h 10"/>
                <a:gd name="T6" fmla="*/ 5 w 7"/>
                <a:gd name="T7" fmla="*/ 7 h 10"/>
                <a:gd name="T8" fmla="*/ 3 w 7"/>
                <a:gd name="T9" fmla="*/ 9 h 10"/>
                <a:gd name="T10" fmla="*/ 4 w 7"/>
                <a:gd name="T11" fmla="*/ 6 h 10"/>
                <a:gd name="T12" fmla="*/ 4 w 7"/>
                <a:gd name="T13" fmla="*/ 5 h 10"/>
                <a:gd name="T14" fmla="*/ 4 w 7"/>
                <a:gd name="T15" fmla="*/ 4 h 10"/>
                <a:gd name="T16" fmla="*/ 5 w 7"/>
                <a:gd name="T17" fmla="*/ 5 h 10"/>
                <a:gd name="T18" fmla="*/ 4 w 7"/>
                <a:gd name="T19" fmla="*/ 6 h 10"/>
                <a:gd name="T20" fmla="*/ 3 w 7"/>
                <a:gd name="T21" fmla="*/ 6 h 10"/>
                <a:gd name="T22" fmla="*/ 2 w 7"/>
                <a:gd name="T23" fmla="*/ 5 h 10"/>
                <a:gd name="T24" fmla="*/ 3 w 7"/>
                <a:gd name="T25" fmla="*/ 4 h 10"/>
                <a:gd name="T26" fmla="*/ 3 w 7"/>
                <a:gd name="T27" fmla="*/ 5 h 10"/>
                <a:gd name="T28" fmla="*/ 3 w 7"/>
                <a:gd name="T29" fmla="*/ 6 h 10"/>
                <a:gd name="T30" fmla="*/ 3 w 7"/>
                <a:gd name="T31" fmla="*/ 0 h 10"/>
                <a:gd name="T32" fmla="*/ 0 w 7"/>
                <a:gd name="T33" fmla="*/ 5 h 10"/>
                <a:gd name="T34" fmla="*/ 3 w 7"/>
                <a:gd name="T35" fmla="*/ 10 h 10"/>
                <a:gd name="T36" fmla="*/ 3 w 7"/>
                <a:gd name="T37" fmla="*/ 10 h 10"/>
                <a:gd name="T38" fmla="*/ 7 w 7"/>
                <a:gd name="T39" fmla="*/ 5 h 10"/>
                <a:gd name="T40" fmla="*/ 3 w 7"/>
                <a:gd name="T41" fmla="*/ 0 h 10"/>
                <a:gd name="T42" fmla="*/ 3 w 7"/>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0">
                  <a:moveTo>
                    <a:pt x="3" y="9"/>
                  </a:moveTo>
                  <a:cubicBezTo>
                    <a:pt x="3" y="9"/>
                    <a:pt x="3" y="9"/>
                    <a:pt x="3" y="9"/>
                  </a:cubicBezTo>
                  <a:cubicBezTo>
                    <a:pt x="2" y="9"/>
                    <a:pt x="2" y="8"/>
                    <a:pt x="1" y="7"/>
                  </a:cubicBezTo>
                  <a:cubicBezTo>
                    <a:pt x="5" y="7"/>
                    <a:pt x="5" y="7"/>
                    <a:pt x="5" y="7"/>
                  </a:cubicBezTo>
                  <a:cubicBezTo>
                    <a:pt x="5" y="8"/>
                    <a:pt x="4" y="9"/>
                    <a:pt x="3" y="9"/>
                  </a:cubicBezTo>
                  <a:moveTo>
                    <a:pt x="4" y="6"/>
                  </a:moveTo>
                  <a:cubicBezTo>
                    <a:pt x="4" y="5"/>
                    <a:pt x="4" y="5"/>
                    <a:pt x="4" y="5"/>
                  </a:cubicBezTo>
                  <a:cubicBezTo>
                    <a:pt x="4" y="4"/>
                    <a:pt x="4" y="4"/>
                    <a:pt x="4" y="4"/>
                  </a:cubicBezTo>
                  <a:cubicBezTo>
                    <a:pt x="5" y="5"/>
                    <a:pt x="5" y="5"/>
                    <a:pt x="5" y="5"/>
                  </a:cubicBezTo>
                  <a:cubicBezTo>
                    <a:pt x="4" y="6"/>
                    <a:pt x="4" y="6"/>
                    <a:pt x="4" y="6"/>
                  </a:cubicBezTo>
                  <a:moveTo>
                    <a:pt x="3" y="6"/>
                  </a:moveTo>
                  <a:cubicBezTo>
                    <a:pt x="2" y="6"/>
                    <a:pt x="2" y="5"/>
                    <a:pt x="2" y="5"/>
                  </a:cubicBezTo>
                  <a:cubicBezTo>
                    <a:pt x="3" y="4"/>
                    <a:pt x="3" y="4"/>
                    <a:pt x="3" y="4"/>
                  </a:cubicBezTo>
                  <a:cubicBezTo>
                    <a:pt x="3" y="5"/>
                    <a:pt x="3" y="5"/>
                    <a:pt x="3" y="5"/>
                  </a:cubicBezTo>
                  <a:cubicBezTo>
                    <a:pt x="3" y="6"/>
                    <a:pt x="3" y="6"/>
                    <a:pt x="3" y="6"/>
                  </a:cubicBezTo>
                  <a:moveTo>
                    <a:pt x="3" y="0"/>
                  </a:moveTo>
                  <a:cubicBezTo>
                    <a:pt x="1" y="0"/>
                    <a:pt x="0" y="3"/>
                    <a:pt x="0" y="5"/>
                  </a:cubicBezTo>
                  <a:cubicBezTo>
                    <a:pt x="0" y="8"/>
                    <a:pt x="1" y="10"/>
                    <a:pt x="3" y="10"/>
                  </a:cubicBezTo>
                  <a:cubicBezTo>
                    <a:pt x="3" y="10"/>
                    <a:pt x="3" y="10"/>
                    <a:pt x="3" y="10"/>
                  </a:cubicBezTo>
                  <a:cubicBezTo>
                    <a:pt x="5" y="10"/>
                    <a:pt x="7" y="8"/>
                    <a:pt x="7" y="5"/>
                  </a:cubicBezTo>
                  <a:cubicBezTo>
                    <a:pt x="7" y="3"/>
                    <a:pt x="5"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47"/>
            <p:cNvSpPr/>
            <p:nvPr/>
          </p:nvSpPr>
          <p:spPr bwMode="auto">
            <a:xfrm>
              <a:off x="9271001" y="4090988"/>
              <a:ext cx="4763" cy="26988"/>
            </a:xfrm>
            <a:custGeom>
              <a:avLst/>
              <a:gdLst>
                <a:gd name="T0" fmla="*/ 1 w 1"/>
                <a:gd name="T1" fmla="*/ 0 h 7"/>
                <a:gd name="T2" fmla="*/ 0 w 1"/>
                <a:gd name="T3" fmla="*/ 1 h 7"/>
                <a:gd name="T4" fmla="*/ 0 w 1"/>
                <a:gd name="T5" fmla="*/ 1 h 7"/>
                <a:gd name="T6" fmla="*/ 0 w 1"/>
                <a:gd name="T7" fmla="*/ 6 h 7"/>
                <a:gd name="T8" fmla="*/ 1 w 1"/>
                <a:gd name="T9" fmla="*/ 7 h 7"/>
                <a:gd name="T10" fmla="*/ 1 w 1"/>
                <a:gd name="T11" fmla="*/ 6 h 7"/>
                <a:gd name="T12" fmla="*/ 1 w 1"/>
                <a:gd name="T13" fmla="*/ 1 h 7"/>
                <a:gd name="T14" fmla="*/ 1 w 1"/>
                <a:gd name="T15" fmla="*/ 1 h 7"/>
                <a:gd name="T16" fmla="*/ 1 w 1"/>
                <a:gd name="T17" fmla="*/ 0 h 7"/>
                <a:gd name="T18" fmla="*/ 1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1" y="0"/>
                  </a:moveTo>
                  <a:cubicBezTo>
                    <a:pt x="1" y="0"/>
                    <a:pt x="0" y="1"/>
                    <a:pt x="0" y="1"/>
                  </a:cubicBezTo>
                  <a:cubicBezTo>
                    <a:pt x="0" y="1"/>
                    <a:pt x="0" y="1"/>
                    <a:pt x="0" y="1"/>
                  </a:cubicBezTo>
                  <a:cubicBezTo>
                    <a:pt x="0" y="6"/>
                    <a:pt x="0" y="6"/>
                    <a:pt x="0" y="6"/>
                  </a:cubicBezTo>
                  <a:cubicBezTo>
                    <a:pt x="1" y="7"/>
                    <a:pt x="1" y="7"/>
                    <a:pt x="1" y="7"/>
                  </a:cubicBezTo>
                  <a:cubicBezTo>
                    <a:pt x="1" y="6"/>
                    <a:pt x="1" y="6"/>
                    <a:pt x="1" y="6"/>
                  </a:cubicBezTo>
                  <a:cubicBezTo>
                    <a:pt x="1" y="1"/>
                    <a:pt x="1" y="1"/>
                    <a:pt x="1" y="1"/>
                  </a:cubicBezTo>
                  <a:cubicBezTo>
                    <a:pt x="1" y="1"/>
                    <a:pt x="1" y="1"/>
                    <a:pt x="1"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48"/>
            <p:cNvSpPr/>
            <p:nvPr/>
          </p:nvSpPr>
          <p:spPr bwMode="auto">
            <a:xfrm>
              <a:off x="9248776" y="4095750"/>
              <a:ext cx="49213" cy="30163"/>
            </a:xfrm>
            <a:custGeom>
              <a:avLst/>
              <a:gdLst>
                <a:gd name="T0" fmla="*/ 4 w 13"/>
                <a:gd name="T1" fmla="*/ 0 h 8"/>
                <a:gd name="T2" fmla="*/ 4 w 13"/>
                <a:gd name="T3" fmla="*/ 0 h 8"/>
                <a:gd name="T4" fmla="*/ 4 w 13"/>
                <a:gd name="T5" fmla="*/ 4 h 8"/>
                <a:gd name="T6" fmla="*/ 4 w 13"/>
                <a:gd name="T7" fmla="*/ 3 h 8"/>
                <a:gd name="T8" fmla="*/ 4 w 13"/>
                <a:gd name="T9" fmla="*/ 5 h 8"/>
                <a:gd name="T10" fmla="*/ 6 w 13"/>
                <a:gd name="T11" fmla="*/ 7 h 8"/>
                <a:gd name="T12" fmla="*/ 4 w 13"/>
                <a:gd name="T13" fmla="*/ 6 h 8"/>
                <a:gd name="T14" fmla="*/ 4 w 13"/>
                <a:gd name="T15" fmla="*/ 4 h 8"/>
                <a:gd name="T16" fmla="*/ 3 w 13"/>
                <a:gd name="T17" fmla="*/ 4 h 8"/>
                <a:gd name="T18" fmla="*/ 4 w 13"/>
                <a:gd name="T19" fmla="*/ 0 h 8"/>
                <a:gd name="T20" fmla="*/ 0 w 13"/>
                <a:gd name="T21" fmla="*/ 8 h 8"/>
                <a:gd name="T22" fmla="*/ 3 w 13"/>
                <a:gd name="T23" fmla="*/ 8 h 8"/>
                <a:gd name="T24" fmla="*/ 11 w 13"/>
                <a:gd name="T25" fmla="*/ 8 h 8"/>
                <a:gd name="T26" fmla="*/ 13 w 13"/>
                <a:gd name="T27" fmla="*/ 8 h 8"/>
                <a:gd name="T28" fmla="*/ 9 w 13"/>
                <a:gd name="T29" fmla="*/ 0 h 8"/>
                <a:gd name="T30" fmla="*/ 9 w 13"/>
                <a:gd name="T31" fmla="*/ 0 h 8"/>
                <a:gd name="T32" fmla="*/ 9 w 13"/>
                <a:gd name="T33" fmla="*/ 0 h 8"/>
                <a:gd name="T34" fmla="*/ 9 w 13"/>
                <a:gd name="T35" fmla="*/ 0 h 8"/>
                <a:gd name="T36" fmla="*/ 10 w 13"/>
                <a:gd name="T37" fmla="*/ 4 h 8"/>
                <a:gd name="T38" fmla="*/ 9 w 13"/>
                <a:gd name="T39" fmla="*/ 4 h 8"/>
                <a:gd name="T40" fmla="*/ 10 w 13"/>
                <a:gd name="T41" fmla="*/ 6 h 8"/>
                <a:gd name="T42" fmla="*/ 7 w 13"/>
                <a:gd name="T43" fmla="*/ 7 h 8"/>
                <a:gd name="T44" fmla="*/ 9 w 13"/>
                <a:gd name="T45" fmla="*/ 5 h 8"/>
                <a:gd name="T46" fmla="*/ 9 w 13"/>
                <a:gd name="T47" fmla="*/ 4 h 8"/>
                <a:gd name="T48" fmla="*/ 10 w 13"/>
                <a:gd name="T49" fmla="*/ 4 h 8"/>
                <a:gd name="T50" fmla="*/ 9 w 13"/>
                <a:gd name="T51" fmla="*/ 0 h 8"/>
                <a:gd name="T52" fmla="*/ 7 w 13"/>
                <a:gd name="T53" fmla="*/ 7 h 8"/>
                <a:gd name="T54" fmla="*/ 4 w 13"/>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8">
                  <a:moveTo>
                    <a:pt x="4" y="0"/>
                  </a:moveTo>
                  <a:cubicBezTo>
                    <a:pt x="4" y="0"/>
                    <a:pt x="4" y="0"/>
                    <a:pt x="4" y="0"/>
                  </a:cubicBezTo>
                  <a:cubicBezTo>
                    <a:pt x="3" y="2"/>
                    <a:pt x="4" y="4"/>
                    <a:pt x="4" y="4"/>
                  </a:cubicBezTo>
                  <a:cubicBezTo>
                    <a:pt x="4" y="3"/>
                    <a:pt x="4" y="3"/>
                    <a:pt x="4" y="3"/>
                  </a:cubicBezTo>
                  <a:cubicBezTo>
                    <a:pt x="4" y="5"/>
                    <a:pt x="4" y="5"/>
                    <a:pt x="4" y="5"/>
                  </a:cubicBezTo>
                  <a:cubicBezTo>
                    <a:pt x="6" y="7"/>
                    <a:pt x="6" y="7"/>
                    <a:pt x="6" y="7"/>
                  </a:cubicBezTo>
                  <a:cubicBezTo>
                    <a:pt x="4" y="6"/>
                    <a:pt x="4" y="6"/>
                    <a:pt x="4" y="6"/>
                  </a:cubicBezTo>
                  <a:cubicBezTo>
                    <a:pt x="4" y="4"/>
                    <a:pt x="4" y="4"/>
                    <a:pt x="4" y="4"/>
                  </a:cubicBezTo>
                  <a:cubicBezTo>
                    <a:pt x="3" y="4"/>
                    <a:pt x="3" y="4"/>
                    <a:pt x="3" y="4"/>
                  </a:cubicBezTo>
                  <a:cubicBezTo>
                    <a:pt x="3" y="2"/>
                    <a:pt x="4" y="0"/>
                    <a:pt x="4" y="0"/>
                  </a:cubicBezTo>
                  <a:cubicBezTo>
                    <a:pt x="2" y="1"/>
                    <a:pt x="0" y="3"/>
                    <a:pt x="0" y="8"/>
                  </a:cubicBezTo>
                  <a:cubicBezTo>
                    <a:pt x="3" y="8"/>
                    <a:pt x="3" y="8"/>
                    <a:pt x="3" y="8"/>
                  </a:cubicBezTo>
                  <a:cubicBezTo>
                    <a:pt x="11" y="8"/>
                    <a:pt x="11" y="8"/>
                    <a:pt x="11" y="8"/>
                  </a:cubicBezTo>
                  <a:cubicBezTo>
                    <a:pt x="13" y="8"/>
                    <a:pt x="13" y="8"/>
                    <a:pt x="13" y="8"/>
                  </a:cubicBezTo>
                  <a:cubicBezTo>
                    <a:pt x="13" y="3"/>
                    <a:pt x="12" y="1"/>
                    <a:pt x="9" y="0"/>
                  </a:cubicBezTo>
                  <a:cubicBezTo>
                    <a:pt x="9" y="0"/>
                    <a:pt x="9" y="0"/>
                    <a:pt x="9" y="0"/>
                  </a:cubicBezTo>
                  <a:cubicBezTo>
                    <a:pt x="9" y="0"/>
                    <a:pt x="9" y="0"/>
                    <a:pt x="9" y="0"/>
                  </a:cubicBezTo>
                  <a:cubicBezTo>
                    <a:pt x="9" y="0"/>
                    <a:pt x="9" y="0"/>
                    <a:pt x="9" y="0"/>
                  </a:cubicBezTo>
                  <a:cubicBezTo>
                    <a:pt x="9" y="0"/>
                    <a:pt x="10" y="2"/>
                    <a:pt x="10" y="4"/>
                  </a:cubicBezTo>
                  <a:cubicBezTo>
                    <a:pt x="9" y="4"/>
                    <a:pt x="9" y="4"/>
                    <a:pt x="9" y="4"/>
                  </a:cubicBezTo>
                  <a:cubicBezTo>
                    <a:pt x="10" y="6"/>
                    <a:pt x="10" y="6"/>
                    <a:pt x="10" y="6"/>
                  </a:cubicBezTo>
                  <a:cubicBezTo>
                    <a:pt x="7" y="7"/>
                    <a:pt x="7" y="7"/>
                    <a:pt x="7" y="7"/>
                  </a:cubicBezTo>
                  <a:cubicBezTo>
                    <a:pt x="9" y="5"/>
                    <a:pt x="9" y="5"/>
                    <a:pt x="9" y="5"/>
                  </a:cubicBezTo>
                  <a:cubicBezTo>
                    <a:pt x="9" y="4"/>
                    <a:pt x="9" y="4"/>
                    <a:pt x="9" y="4"/>
                  </a:cubicBezTo>
                  <a:cubicBezTo>
                    <a:pt x="10" y="4"/>
                    <a:pt x="10" y="4"/>
                    <a:pt x="10" y="4"/>
                  </a:cubicBezTo>
                  <a:cubicBezTo>
                    <a:pt x="10" y="4"/>
                    <a:pt x="10" y="2"/>
                    <a:pt x="9" y="0"/>
                  </a:cubicBezTo>
                  <a:cubicBezTo>
                    <a:pt x="9" y="0"/>
                    <a:pt x="9" y="5"/>
                    <a:pt x="7" y="7"/>
                  </a:cubicBezTo>
                  <a:cubicBezTo>
                    <a:pt x="7" y="7"/>
                    <a:pt x="4" y="4"/>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49"/>
            <p:cNvSpPr/>
            <p:nvPr/>
          </p:nvSpPr>
          <p:spPr bwMode="auto">
            <a:xfrm>
              <a:off x="9267826" y="4090988"/>
              <a:ext cx="3175" cy="7938"/>
            </a:xfrm>
            <a:custGeom>
              <a:avLst/>
              <a:gdLst>
                <a:gd name="T0" fmla="*/ 1 w 1"/>
                <a:gd name="T1" fmla="*/ 0 h 2"/>
                <a:gd name="T2" fmla="*/ 0 w 1"/>
                <a:gd name="T3" fmla="*/ 1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1"/>
                  </a:cubicBezTo>
                  <a:cubicBezTo>
                    <a:pt x="1" y="2"/>
                    <a:pt x="1" y="2"/>
                    <a:pt x="1" y="2"/>
                  </a:cubicBezTo>
                  <a:cubicBezTo>
                    <a:pt x="1" y="1"/>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50"/>
            <p:cNvSpPr/>
            <p:nvPr/>
          </p:nvSpPr>
          <p:spPr bwMode="auto">
            <a:xfrm>
              <a:off x="9275763" y="4090988"/>
              <a:ext cx="7938" cy="7938"/>
            </a:xfrm>
            <a:custGeom>
              <a:avLst/>
              <a:gdLst>
                <a:gd name="T0" fmla="*/ 1 w 2"/>
                <a:gd name="T1" fmla="*/ 0 h 2"/>
                <a:gd name="T2" fmla="*/ 0 w 2"/>
                <a:gd name="T3" fmla="*/ 0 h 2"/>
                <a:gd name="T4" fmla="*/ 0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0" y="0"/>
                  </a:cubicBezTo>
                  <a:cubicBezTo>
                    <a:pt x="0" y="0"/>
                    <a:pt x="1" y="1"/>
                    <a:pt x="0" y="2"/>
                  </a:cubicBezTo>
                  <a:cubicBezTo>
                    <a:pt x="2" y="1"/>
                    <a:pt x="2" y="1"/>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51"/>
            <p:cNvSpPr>
              <a:spLocks noEditPoints="1"/>
            </p:cNvSpPr>
            <p:nvPr/>
          </p:nvSpPr>
          <p:spPr bwMode="auto">
            <a:xfrm>
              <a:off x="9259888" y="4054475"/>
              <a:ext cx="26988" cy="36513"/>
            </a:xfrm>
            <a:custGeom>
              <a:avLst/>
              <a:gdLst>
                <a:gd name="T0" fmla="*/ 4 w 7"/>
                <a:gd name="T1" fmla="*/ 9 h 10"/>
                <a:gd name="T2" fmla="*/ 4 w 7"/>
                <a:gd name="T3" fmla="*/ 9 h 10"/>
                <a:gd name="T4" fmla="*/ 2 w 7"/>
                <a:gd name="T5" fmla="*/ 7 h 10"/>
                <a:gd name="T6" fmla="*/ 6 w 7"/>
                <a:gd name="T7" fmla="*/ 7 h 10"/>
                <a:gd name="T8" fmla="*/ 4 w 7"/>
                <a:gd name="T9" fmla="*/ 9 h 10"/>
                <a:gd name="T10" fmla="*/ 4 w 7"/>
                <a:gd name="T11" fmla="*/ 6 h 10"/>
                <a:gd name="T12" fmla="*/ 4 w 7"/>
                <a:gd name="T13" fmla="*/ 5 h 10"/>
                <a:gd name="T14" fmla="*/ 4 w 7"/>
                <a:gd name="T15" fmla="*/ 4 h 10"/>
                <a:gd name="T16" fmla="*/ 5 w 7"/>
                <a:gd name="T17" fmla="*/ 5 h 10"/>
                <a:gd name="T18" fmla="*/ 4 w 7"/>
                <a:gd name="T19" fmla="*/ 6 h 10"/>
                <a:gd name="T20" fmla="*/ 3 w 7"/>
                <a:gd name="T21" fmla="*/ 5 h 10"/>
                <a:gd name="T22" fmla="*/ 3 w 7"/>
                <a:gd name="T23" fmla="*/ 5 h 10"/>
                <a:gd name="T24" fmla="*/ 3 w 7"/>
                <a:gd name="T25" fmla="*/ 5 h 10"/>
                <a:gd name="T26" fmla="*/ 3 w 7"/>
                <a:gd name="T27" fmla="*/ 4 h 10"/>
                <a:gd name="T28" fmla="*/ 4 w 7"/>
                <a:gd name="T29" fmla="*/ 5 h 10"/>
                <a:gd name="T30" fmla="*/ 3 w 7"/>
                <a:gd name="T31" fmla="*/ 5 h 10"/>
                <a:gd name="T32" fmla="*/ 4 w 7"/>
                <a:gd name="T33" fmla="*/ 0 h 10"/>
                <a:gd name="T34" fmla="*/ 0 w 7"/>
                <a:gd name="T35" fmla="*/ 5 h 10"/>
                <a:gd name="T36" fmla="*/ 4 w 7"/>
                <a:gd name="T37" fmla="*/ 10 h 10"/>
                <a:gd name="T38" fmla="*/ 4 w 7"/>
                <a:gd name="T39" fmla="*/ 10 h 10"/>
                <a:gd name="T40" fmla="*/ 7 w 7"/>
                <a:gd name="T41" fmla="*/ 5 h 10"/>
                <a:gd name="T42" fmla="*/ 4 w 7"/>
                <a:gd name="T43" fmla="*/ 0 h 10"/>
                <a:gd name="T44" fmla="*/ 4 w 7"/>
                <a:gd name="T4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10">
                  <a:moveTo>
                    <a:pt x="4" y="9"/>
                  </a:moveTo>
                  <a:cubicBezTo>
                    <a:pt x="4" y="9"/>
                    <a:pt x="4" y="9"/>
                    <a:pt x="4" y="9"/>
                  </a:cubicBezTo>
                  <a:cubicBezTo>
                    <a:pt x="3" y="9"/>
                    <a:pt x="2" y="8"/>
                    <a:pt x="2" y="7"/>
                  </a:cubicBezTo>
                  <a:cubicBezTo>
                    <a:pt x="6" y="7"/>
                    <a:pt x="6" y="7"/>
                    <a:pt x="6" y="7"/>
                  </a:cubicBezTo>
                  <a:cubicBezTo>
                    <a:pt x="5" y="8"/>
                    <a:pt x="5" y="9"/>
                    <a:pt x="4" y="9"/>
                  </a:cubicBezTo>
                  <a:moveTo>
                    <a:pt x="4" y="6"/>
                  </a:moveTo>
                  <a:cubicBezTo>
                    <a:pt x="4" y="6"/>
                    <a:pt x="4" y="5"/>
                    <a:pt x="4" y="5"/>
                  </a:cubicBezTo>
                  <a:cubicBezTo>
                    <a:pt x="4" y="4"/>
                    <a:pt x="4" y="4"/>
                    <a:pt x="4" y="4"/>
                  </a:cubicBezTo>
                  <a:cubicBezTo>
                    <a:pt x="5" y="5"/>
                    <a:pt x="5" y="5"/>
                    <a:pt x="5" y="5"/>
                  </a:cubicBezTo>
                  <a:cubicBezTo>
                    <a:pt x="5" y="5"/>
                    <a:pt x="5" y="6"/>
                    <a:pt x="4" y="6"/>
                  </a:cubicBezTo>
                  <a:moveTo>
                    <a:pt x="3" y="5"/>
                  </a:moveTo>
                  <a:cubicBezTo>
                    <a:pt x="3" y="5"/>
                    <a:pt x="3" y="5"/>
                    <a:pt x="3" y="5"/>
                  </a:cubicBezTo>
                  <a:cubicBezTo>
                    <a:pt x="3" y="5"/>
                    <a:pt x="3" y="5"/>
                    <a:pt x="3" y="5"/>
                  </a:cubicBezTo>
                  <a:cubicBezTo>
                    <a:pt x="3" y="4"/>
                    <a:pt x="3" y="4"/>
                    <a:pt x="3" y="4"/>
                  </a:cubicBezTo>
                  <a:cubicBezTo>
                    <a:pt x="4" y="5"/>
                    <a:pt x="4" y="5"/>
                    <a:pt x="4" y="5"/>
                  </a:cubicBezTo>
                  <a:cubicBezTo>
                    <a:pt x="4" y="5"/>
                    <a:pt x="3" y="5"/>
                    <a:pt x="3" y="5"/>
                  </a:cubicBezTo>
                  <a:moveTo>
                    <a:pt x="4" y="0"/>
                  </a:moveTo>
                  <a:cubicBezTo>
                    <a:pt x="2" y="0"/>
                    <a:pt x="0" y="2"/>
                    <a:pt x="0" y="5"/>
                  </a:cubicBezTo>
                  <a:cubicBezTo>
                    <a:pt x="0" y="8"/>
                    <a:pt x="2" y="10"/>
                    <a:pt x="4" y="10"/>
                  </a:cubicBezTo>
                  <a:cubicBezTo>
                    <a:pt x="4" y="10"/>
                    <a:pt x="4" y="10"/>
                    <a:pt x="4" y="10"/>
                  </a:cubicBezTo>
                  <a:cubicBezTo>
                    <a:pt x="6" y="10"/>
                    <a:pt x="7" y="8"/>
                    <a:pt x="7" y="5"/>
                  </a:cubicBezTo>
                  <a:cubicBezTo>
                    <a:pt x="7" y="2"/>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52"/>
            <p:cNvSpPr/>
            <p:nvPr/>
          </p:nvSpPr>
          <p:spPr bwMode="auto">
            <a:xfrm>
              <a:off x="9418638" y="4095750"/>
              <a:ext cx="3175" cy="22225"/>
            </a:xfrm>
            <a:custGeom>
              <a:avLst/>
              <a:gdLst>
                <a:gd name="T0" fmla="*/ 0 w 1"/>
                <a:gd name="T1" fmla="*/ 0 h 6"/>
                <a:gd name="T2" fmla="*/ 0 w 1"/>
                <a:gd name="T3" fmla="*/ 1 h 6"/>
                <a:gd name="T4" fmla="*/ 0 w 1"/>
                <a:gd name="T5" fmla="*/ 1 h 6"/>
                <a:gd name="T6" fmla="*/ 0 w 1"/>
                <a:gd name="T7" fmla="*/ 6 h 6"/>
                <a:gd name="T8" fmla="*/ 1 w 1"/>
                <a:gd name="T9" fmla="*/ 6 h 6"/>
                <a:gd name="T10" fmla="*/ 1 w 1"/>
                <a:gd name="T11" fmla="*/ 6 h 6"/>
                <a:gd name="T12" fmla="*/ 1 w 1"/>
                <a:gd name="T13" fmla="*/ 1 h 6"/>
                <a:gd name="T14" fmla="*/ 1 w 1"/>
                <a:gd name="T15" fmla="*/ 1 h 6"/>
                <a:gd name="T16" fmla="*/ 1 w 1"/>
                <a:gd name="T17" fmla="*/ 0 h 6"/>
                <a:gd name="T18" fmla="*/ 0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0" y="0"/>
                  </a:moveTo>
                  <a:cubicBezTo>
                    <a:pt x="0" y="0"/>
                    <a:pt x="0" y="0"/>
                    <a:pt x="0" y="1"/>
                  </a:cubicBezTo>
                  <a:cubicBezTo>
                    <a:pt x="0" y="1"/>
                    <a:pt x="0" y="1"/>
                    <a:pt x="0" y="1"/>
                  </a:cubicBezTo>
                  <a:cubicBezTo>
                    <a:pt x="0" y="6"/>
                    <a:pt x="0" y="6"/>
                    <a:pt x="0" y="6"/>
                  </a:cubicBezTo>
                  <a:cubicBezTo>
                    <a:pt x="1" y="6"/>
                    <a:pt x="1" y="6"/>
                    <a:pt x="1" y="6"/>
                  </a:cubicBezTo>
                  <a:cubicBezTo>
                    <a:pt x="1" y="6"/>
                    <a:pt x="1" y="6"/>
                    <a:pt x="1" y="6"/>
                  </a:cubicBezTo>
                  <a:cubicBezTo>
                    <a:pt x="1" y="1"/>
                    <a:pt x="1" y="1"/>
                    <a:pt x="1" y="1"/>
                  </a:cubicBezTo>
                  <a:cubicBezTo>
                    <a:pt x="1" y="1"/>
                    <a:pt x="1" y="1"/>
                    <a:pt x="1" y="1"/>
                  </a:cubicBezTo>
                  <a:cubicBezTo>
                    <a:pt x="1" y="1"/>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53"/>
            <p:cNvSpPr>
              <a:spLocks noEditPoints="1"/>
            </p:cNvSpPr>
            <p:nvPr/>
          </p:nvSpPr>
          <p:spPr bwMode="auto">
            <a:xfrm>
              <a:off x="9396413" y="4095750"/>
              <a:ext cx="47625" cy="33338"/>
            </a:xfrm>
            <a:custGeom>
              <a:avLst/>
              <a:gdLst>
                <a:gd name="T0" fmla="*/ 3 w 13"/>
                <a:gd name="T1" fmla="*/ 4 h 9"/>
                <a:gd name="T2" fmla="*/ 4 w 13"/>
                <a:gd name="T3" fmla="*/ 0 h 9"/>
                <a:gd name="T4" fmla="*/ 4 w 13"/>
                <a:gd name="T5" fmla="*/ 4 h 9"/>
                <a:gd name="T6" fmla="*/ 4 w 13"/>
                <a:gd name="T7" fmla="*/ 4 h 9"/>
                <a:gd name="T8" fmla="*/ 4 w 13"/>
                <a:gd name="T9" fmla="*/ 5 h 9"/>
                <a:gd name="T10" fmla="*/ 6 w 13"/>
                <a:gd name="T11" fmla="*/ 7 h 9"/>
                <a:gd name="T12" fmla="*/ 4 w 13"/>
                <a:gd name="T13" fmla="*/ 6 h 9"/>
                <a:gd name="T14" fmla="*/ 4 w 13"/>
                <a:gd name="T15" fmla="*/ 4 h 9"/>
                <a:gd name="T16" fmla="*/ 3 w 13"/>
                <a:gd name="T17" fmla="*/ 4 h 9"/>
                <a:gd name="T18" fmla="*/ 4 w 13"/>
                <a:gd name="T19" fmla="*/ 0 h 9"/>
                <a:gd name="T20" fmla="*/ 4 w 13"/>
                <a:gd name="T21" fmla="*/ 0 h 9"/>
                <a:gd name="T22" fmla="*/ 4 w 13"/>
                <a:gd name="T23" fmla="*/ 0 h 9"/>
                <a:gd name="T24" fmla="*/ 0 w 13"/>
                <a:gd name="T25" fmla="*/ 9 h 9"/>
                <a:gd name="T26" fmla="*/ 3 w 13"/>
                <a:gd name="T27" fmla="*/ 9 h 9"/>
                <a:gd name="T28" fmla="*/ 10 w 13"/>
                <a:gd name="T29" fmla="*/ 9 h 9"/>
                <a:gd name="T30" fmla="*/ 13 w 13"/>
                <a:gd name="T31" fmla="*/ 9 h 9"/>
                <a:gd name="T32" fmla="*/ 9 w 13"/>
                <a:gd name="T33" fmla="*/ 0 h 9"/>
                <a:gd name="T34" fmla="*/ 9 w 13"/>
                <a:gd name="T35" fmla="*/ 0 h 9"/>
                <a:gd name="T36" fmla="*/ 9 w 13"/>
                <a:gd name="T37" fmla="*/ 0 h 9"/>
                <a:gd name="T38" fmla="*/ 9 w 13"/>
                <a:gd name="T39" fmla="*/ 0 h 9"/>
                <a:gd name="T40" fmla="*/ 10 w 13"/>
                <a:gd name="T41" fmla="*/ 4 h 9"/>
                <a:gd name="T42" fmla="*/ 9 w 13"/>
                <a:gd name="T43" fmla="*/ 4 h 9"/>
                <a:gd name="T44" fmla="*/ 9 w 13"/>
                <a:gd name="T45" fmla="*/ 6 h 9"/>
                <a:gd name="T46" fmla="*/ 7 w 13"/>
                <a:gd name="T47" fmla="*/ 7 h 9"/>
                <a:gd name="T48" fmla="*/ 9 w 13"/>
                <a:gd name="T49" fmla="*/ 6 h 9"/>
                <a:gd name="T50" fmla="*/ 9 w 13"/>
                <a:gd name="T51" fmla="*/ 4 h 9"/>
                <a:gd name="T52" fmla="*/ 10 w 13"/>
                <a:gd name="T53" fmla="*/ 4 h 9"/>
                <a:gd name="T54" fmla="*/ 9 w 13"/>
                <a:gd name="T55" fmla="*/ 0 h 9"/>
                <a:gd name="T56" fmla="*/ 7 w 13"/>
                <a:gd name="T57" fmla="*/ 7 h 9"/>
                <a:gd name="T58" fmla="*/ 4 w 13"/>
                <a:gd name="T5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9">
                  <a:moveTo>
                    <a:pt x="3" y="4"/>
                  </a:moveTo>
                  <a:cubicBezTo>
                    <a:pt x="3" y="2"/>
                    <a:pt x="4" y="0"/>
                    <a:pt x="4" y="0"/>
                  </a:cubicBezTo>
                  <a:cubicBezTo>
                    <a:pt x="3" y="3"/>
                    <a:pt x="4" y="4"/>
                    <a:pt x="4" y="4"/>
                  </a:cubicBezTo>
                  <a:cubicBezTo>
                    <a:pt x="4" y="4"/>
                    <a:pt x="4" y="4"/>
                    <a:pt x="4" y="4"/>
                  </a:cubicBezTo>
                  <a:cubicBezTo>
                    <a:pt x="4" y="5"/>
                    <a:pt x="4" y="5"/>
                    <a:pt x="4" y="5"/>
                  </a:cubicBezTo>
                  <a:cubicBezTo>
                    <a:pt x="6" y="7"/>
                    <a:pt x="6" y="7"/>
                    <a:pt x="6" y="7"/>
                  </a:cubicBezTo>
                  <a:cubicBezTo>
                    <a:pt x="4" y="6"/>
                    <a:pt x="4" y="6"/>
                    <a:pt x="4" y="6"/>
                  </a:cubicBezTo>
                  <a:cubicBezTo>
                    <a:pt x="4" y="4"/>
                    <a:pt x="4" y="4"/>
                    <a:pt x="4" y="4"/>
                  </a:cubicBezTo>
                  <a:cubicBezTo>
                    <a:pt x="3" y="4"/>
                    <a:pt x="3" y="4"/>
                    <a:pt x="3" y="4"/>
                  </a:cubicBezTo>
                  <a:moveTo>
                    <a:pt x="4" y="0"/>
                  </a:moveTo>
                  <a:cubicBezTo>
                    <a:pt x="4" y="0"/>
                    <a:pt x="4" y="0"/>
                    <a:pt x="4" y="0"/>
                  </a:cubicBezTo>
                  <a:cubicBezTo>
                    <a:pt x="4" y="0"/>
                    <a:pt x="4" y="0"/>
                    <a:pt x="4" y="0"/>
                  </a:cubicBezTo>
                  <a:cubicBezTo>
                    <a:pt x="2" y="1"/>
                    <a:pt x="0" y="3"/>
                    <a:pt x="0" y="9"/>
                  </a:cubicBezTo>
                  <a:cubicBezTo>
                    <a:pt x="3" y="9"/>
                    <a:pt x="3" y="9"/>
                    <a:pt x="3" y="9"/>
                  </a:cubicBezTo>
                  <a:cubicBezTo>
                    <a:pt x="10" y="9"/>
                    <a:pt x="10" y="9"/>
                    <a:pt x="10" y="9"/>
                  </a:cubicBezTo>
                  <a:cubicBezTo>
                    <a:pt x="13" y="9"/>
                    <a:pt x="13" y="9"/>
                    <a:pt x="13" y="9"/>
                  </a:cubicBezTo>
                  <a:cubicBezTo>
                    <a:pt x="13" y="3"/>
                    <a:pt x="11" y="1"/>
                    <a:pt x="9" y="0"/>
                  </a:cubicBezTo>
                  <a:cubicBezTo>
                    <a:pt x="9" y="0"/>
                    <a:pt x="9" y="0"/>
                    <a:pt x="9" y="0"/>
                  </a:cubicBezTo>
                  <a:cubicBezTo>
                    <a:pt x="9" y="0"/>
                    <a:pt x="9" y="0"/>
                    <a:pt x="9" y="0"/>
                  </a:cubicBezTo>
                  <a:cubicBezTo>
                    <a:pt x="9" y="0"/>
                    <a:pt x="9" y="0"/>
                    <a:pt x="9" y="0"/>
                  </a:cubicBezTo>
                  <a:cubicBezTo>
                    <a:pt x="9" y="0"/>
                    <a:pt x="10" y="2"/>
                    <a:pt x="10" y="4"/>
                  </a:cubicBezTo>
                  <a:cubicBezTo>
                    <a:pt x="9" y="4"/>
                    <a:pt x="9" y="4"/>
                    <a:pt x="9" y="4"/>
                  </a:cubicBezTo>
                  <a:cubicBezTo>
                    <a:pt x="9" y="6"/>
                    <a:pt x="9" y="6"/>
                    <a:pt x="9" y="6"/>
                  </a:cubicBezTo>
                  <a:cubicBezTo>
                    <a:pt x="7" y="7"/>
                    <a:pt x="7" y="7"/>
                    <a:pt x="7" y="7"/>
                  </a:cubicBezTo>
                  <a:cubicBezTo>
                    <a:pt x="9" y="6"/>
                    <a:pt x="9" y="6"/>
                    <a:pt x="9" y="6"/>
                  </a:cubicBezTo>
                  <a:cubicBezTo>
                    <a:pt x="9" y="4"/>
                    <a:pt x="9" y="4"/>
                    <a:pt x="9" y="4"/>
                  </a:cubicBezTo>
                  <a:cubicBezTo>
                    <a:pt x="10" y="4"/>
                    <a:pt x="10" y="4"/>
                    <a:pt x="10" y="4"/>
                  </a:cubicBezTo>
                  <a:cubicBezTo>
                    <a:pt x="10" y="4"/>
                    <a:pt x="10" y="3"/>
                    <a:pt x="9" y="0"/>
                  </a:cubicBezTo>
                  <a:cubicBezTo>
                    <a:pt x="9" y="1"/>
                    <a:pt x="9" y="5"/>
                    <a:pt x="7" y="7"/>
                  </a:cubicBezTo>
                  <a:cubicBezTo>
                    <a:pt x="7" y="7"/>
                    <a:pt x="4" y="4"/>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54"/>
            <p:cNvSpPr/>
            <p:nvPr/>
          </p:nvSpPr>
          <p:spPr bwMode="auto">
            <a:xfrm>
              <a:off x="9413876" y="4095750"/>
              <a:ext cx="4763" cy="3175"/>
            </a:xfrm>
            <a:custGeom>
              <a:avLst/>
              <a:gdLst>
                <a:gd name="T0" fmla="*/ 0 w 1"/>
                <a:gd name="T1" fmla="*/ 0 h 1"/>
                <a:gd name="T2" fmla="*/ 0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0"/>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55"/>
            <p:cNvSpPr/>
            <p:nvPr/>
          </p:nvSpPr>
          <p:spPr bwMode="auto">
            <a:xfrm>
              <a:off x="9421813" y="4095750"/>
              <a:ext cx="7938" cy="3175"/>
            </a:xfrm>
            <a:custGeom>
              <a:avLst/>
              <a:gdLst>
                <a:gd name="T0" fmla="*/ 1 w 2"/>
                <a:gd name="T1" fmla="*/ 0 h 1"/>
                <a:gd name="T2" fmla="*/ 0 w 2"/>
                <a:gd name="T3" fmla="*/ 0 h 1"/>
                <a:gd name="T4" fmla="*/ 0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0" y="0"/>
                    <a:pt x="0" y="1"/>
                  </a:cubicBezTo>
                  <a:cubicBezTo>
                    <a:pt x="2"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56"/>
            <p:cNvSpPr>
              <a:spLocks noEditPoints="1"/>
            </p:cNvSpPr>
            <p:nvPr/>
          </p:nvSpPr>
          <p:spPr bwMode="auto">
            <a:xfrm>
              <a:off x="9407526" y="4057650"/>
              <a:ext cx="25400" cy="33338"/>
            </a:xfrm>
            <a:custGeom>
              <a:avLst/>
              <a:gdLst>
                <a:gd name="T0" fmla="*/ 4 w 7"/>
                <a:gd name="T1" fmla="*/ 8 h 9"/>
                <a:gd name="T2" fmla="*/ 4 w 7"/>
                <a:gd name="T3" fmla="*/ 8 h 9"/>
                <a:gd name="T4" fmla="*/ 2 w 7"/>
                <a:gd name="T5" fmla="*/ 6 h 9"/>
                <a:gd name="T6" fmla="*/ 5 w 7"/>
                <a:gd name="T7" fmla="*/ 6 h 9"/>
                <a:gd name="T8" fmla="*/ 4 w 7"/>
                <a:gd name="T9" fmla="*/ 8 h 9"/>
                <a:gd name="T10" fmla="*/ 4 w 7"/>
                <a:gd name="T11" fmla="*/ 5 h 9"/>
                <a:gd name="T12" fmla="*/ 4 w 7"/>
                <a:gd name="T13" fmla="*/ 4 h 9"/>
                <a:gd name="T14" fmla="*/ 4 w 7"/>
                <a:gd name="T15" fmla="*/ 4 h 9"/>
                <a:gd name="T16" fmla="*/ 5 w 7"/>
                <a:gd name="T17" fmla="*/ 4 h 9"/>
                <a:gd name="T18" fmla="*/ 4 w 7"/>
                <a:gd name="T19" fmla="*/ 5 h 9"/>
                <a:gd name="T20" fmla="*/ 3 w 7"/>
                <a:gd name="T21" fmla="*/ 5 h 9"/>
                <a:gd name="T22" fmla="*/ 2 w 7"/>
                <a:gd name="T23" fmla="*/ 4 h 9"/>
                <a:gd name="T24" fmla="*/ 3 w 7"/>
                <a:gd name="T25" fmla="*/ 4 h 9"/>
                <a:gd name="T26" fmla="*/ 3 w 7"/>
                <a:gd name="T27" fmla="*/ 4 h 9"/>
                <a:gd name="T28" fmla="*/ 3 w 7"/>
                <a:gd name="T29" fmla="*/ 5 h 9"/>
                <a:gd name="T30" fmla="*/ 4 w 7"/>
                <a:gd name="T31" fmla="*/ 0 h 9"/>
                <a:gd name="T32" fmla="*/ 0 w 7"/>
                <a:gd name="T33" fmla="*/ 4 h 9"/>
                <a:gd name="T34" fmla="*/ 4 w 7"/>
                <a:gd name="T35" fmla="*/ 9 h 9"/>
                <a:gd name="T36" fmla="*/ 4 w 7"/>
                <a:gd name="T37" fmla="*/ 9 h 9"/>
                <a:gd name="T38" fmla="*/ 7 w 7"/>
                <a:gd name="T39" fmla="*/ 5 h 9"/>
                <a:gd name="T40" fmla="*/ 4 w 7"/>
                <a:gd name="T41" fmla="*/ 0 h 9"/>
                <a:gd name="T42" fmla="*/ 4 w 7"/>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9">
                  <a:moveTo>
                    <a:pt x="4" y="8"/>
                  </a:moveTo>
                  <a:cubicBezTo>
                    <a:pt x="4" y="8"/>
                    <a:pt x="4" y="8"/>
                    <a:pt x="4" y="8"/>
                  </a:cubicBezTo>
                  <a:cubicBezTo>
                    <a:pt x="3" y="8"/>
                    <a:pt x="2" y="7"/>
                    <a:pt x="2" y="6"/>
                  </a:cubicBezTo>
                  <a:cubicBezTo>
                    <a:pt x="5" y="6"/>
                    <a:pt x="5" y="6"/>
                    <a:pt x="5" y="6"/>
                  </a:cubicBezTo>
                  <a:cubicBezTo>
                    <a:pt x="5" y="7"/>
                    <a:pt x="5" y="8"/>
                    <a:pt x="4" y="8"/>
                  </a:cubicBezTo>
                  <a:moveTo>
                    <a:pt x="4" y="5"/>
                  </a:moveTo>
                  <a:cubicBezTo>
                    <a:pt x="4" y="4"/>
                    <a:pt x="4" y="4"/>
                    <a:pt x="4" y="4"/>
                  </a:cubicBezTo>
                  <a:cubicBezTo>
                    <a:pt x="4" y="4"/>
                    <a:pt x="4" y="4"/>
                    <a:pt x="4" y="4"/>
                  </a:cubicBezTo>
                  <a:cubicBezTo>
                    <a:pt x="5" y="4"/>
                    <a:pt x="5" y="4"/>
                    <a:pt x="5" y="4"/>
                  </a:cubicBezTo>
                  <a:cubicBezTo>
                    <a:pt x="4" y="5"/>
                    <a:pt x="4" y="5"/>
                    <a:pt x="4" y="5"/>
                  </a:cubicBezTo>
                  <a:moveTo>
                    <a:pt x="3" y="5"/>
                  </a:moveTo>
                  <a:cubicBezTo>
                    <a:pt x="2" y="4"/>
                    <a:pt x="2" y="4"/>
                    <a:pt x="2" y="4"/>
                  </a:cubicBezTo>
                  <a:cubicBezTo>
                    <a:pt x="3" y="4"/>
                    <a:pt x="3" y="4"/>
                    <a:pt x="3" y="4"/>
                  </a:cubicBezTo>
                  <a:cubicBezTo>
                    <a:pt x="3" y="4"/>
                    <a:pt x="3" y="4"/>
                    <a:pt x="3" y="4"/>
                  </a:cubicBezTo>
                  <a:cubicBezTo>
                    <a:pt x="3" y="5"/>
                    <a:pt x="3" y="5"/>
                    <a:pt x="3" y="5"/>
                  </a:cubicBezTo>
                  <a:moveTo>
                    <a:pt x="4" y="0"/>
                  </a:moveTo>
                  <a:cubicBezTo>
                    <a:pt x="2" y="0"/>
                    <a:pt x="0" y="2"/>
                    <a:pt x="0" y="4"/>
                  </a:cubicBezTo>
                  <a:cubicBezTo>
                    <a:pt x="0" y="7"/>
                    <a:pt x="2" y="9"/>
                    <a:pt x="4" y="9"/>
                  </a:cubicBezTo>
                  <a:cubicBezTo>
                    <a:pt x="4" y="9"/>
                    <a:pt x="4" y="9"/>
                    <a:pt x="4" y="9"/>
                  </a:cubicBezTo>
                  <a:cubicBezTo>
                    <a:pt x="6" y="9"/>
                    <a:pt x="7" y="7"/>
                    <a:pt x="7" y="5"/>
                  </a:cubicBezTo>
                  <a:cubicBezTo>
                    <a:pt x="7" y="2"/>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57"/>
            <p:cNvSpPr/>
            <p:nvPr/>
          </p:nvSpPr>
          <p:spPr bwMode="auto">
            <a:xfrm>
              <a:off x="9275763" y="4027488"/>
              <a:ext cx="146050" cy="22225"/>
            </a:xfrm>
            <a:custGeom>
              <a:avLst/>
              <a:gdLst>
                <a:gd name="T0" fmla="*/ 0 w 92"/>
                <a:gd name="T1" fmla="*/ 0 h 14"/>
                <a:gd name="T2" fmla="*/ 0 w 92"/>
                <a:gd name="T3" fmla="*/ 0 h 14"/>
                <a:gd name="T4" fmla="*/ 0 w 92"/>
                <a:gd name="T5" fmla="*/ 12 h 14"/>
                <a:gd name="T6" fmla="*/ 0 w 92"/>
                <a:gd name="T7" fmla="*/ 14 h 14"/>
                <a:gd name="T8" fmla="*/ 0 w 92"/>
                <a:gd name="T9" fmla="*/ 12 h 14"/>
                <a:gd name="T10" fmla="*/ 0 w 92"/>
                <a:gd name="T11" fmla="*/ 0 h 14"/>
                <a:gd name="T12" fmla="*/ 92 w 92"/>
                <a:gd name="T13" fmla="*/ 2 h 14"/>
                <a:gd name="T14" fmla="*/ 92 w 92"/>
                <a:gd name="T15" fmla="*/ 14 h 14"/>
                <a:gd name="T16" fmla="*/ 92 w 92"/>
                <a:gd name="T17" fmla="*/ 14 h 14"/>
                <a:gd name="T18" fmla="*/ 92 w 92"/>
                <a:gd name="T19" fmla="*/ 14 h 14"/>
                <a:gd name="T20" fmla="*/ 92 w 92"/>
                <a:gd name="T21" fmla="*/ 2 h 14"/>
                <a:gd name="T22" fmla="*/ 92 w 92"/>
                <a:gd name="T23" fmla="*/ 0 h 14"/>
                <a:gd name="T24" fmla="*/ 45 w 92"/>
                <a:gd name="T25" fmla="*/ 0 h 14"/>
                <a:gd name="T26" fmla="*/ 45 w 92"/>
                <a:gd name="T27" fmla="*/ 0 h 14"/>
                <a:gd name="T28" fmla="*/ 45 w 92"/>
                <a:gd name="T29" fmla="*/ 2 h 14"/>
                <a:gd name="T30" fmla="*/ 45 w 92"/>
                <a:gd name="T31" fmla="*/ 0 h 14"/>
                <a:gd name="T32" fmla="*/ 45 w 92"/>
                <a:gd name="T33" fmla="*/ 0 h 14"/>
                <a:gd name="T34" fmla="*/ 0 w 92"/>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14">
                  <a:moveTo>
                    <a:pt x="0" y="0"/>
                  </a:moveTo>
                  <a:lnTo>
                    <a:pt x="0" y="0"/>
                  </a:lnTo>
                  <a:lnTo>
                    <a:pt x="0" y="12"/>
                  </a:lnTo>
                  <a:lnTo>
                    <a:pt x="0" y="14"/>
                  </a:lnTo>
                  <a:lnTo>
                    <a:pt x="0" y="12"/>
                  </a:lnTo>
                  <a:lnTo>
                    <a:pt x="0" y="0"/>
                  </a:lnTo>
                  <a:lnTo>
                    <a:pt x="92" y="2"/>
                  </a:lnTo>
                  <a:lnTo>
                    <a:pt x="92" y="14"/>
                  </a:lnTo>
                  <a:lnTo>
                    <a:pt x="92" y="14"/>
                  </a:lnTo>
                  <a:lnTo>
                    <a:pt x="92" y="14"/>
                  </a:lnTo>
                  <a:lnTo>
                    <a:pt x="92" y="2"/>
                  </a:lnTo>
                  <a:lnTo>
                    <a:pt x="92" y="0"/>
                  </a:lnTo>
                  <a:lnTo>
                    <a:pt x="45" y="0"/>
                  </a:lnTo>
                  <a:lnTo>
                    <a:pt x="45" y="0"/>
                  </a:lnTo>
                  <a:lnTo>
                    <a:pt x="45" y="2"/>
                  </a:lnTo>
                  <a:lnTo>
                    <a:pt x="45" y="0"/>
                  </a:lnTo>
                  <a:lnTo>
                    <a:pt x="4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58"/>
            <p:cNvSpPr/>
            <p:nvPr/>
          </p:nvSpPr>
          <p:spPr bwMode="auto">
            <a:xfrm>
              <a:off x="9275763" y="4027488"/>
              <a:ext cx="146050" cy="22225"/>
            </a:xfrm>
            <a:custGeom>
              <a:avLst/>
              <a:gdLst>
                <a:gd name="T0" fmla="*/ 0 w 92"/>
                <a:gd name="T1" fmla="*/ 0 h 14"/>
                <a:gd name="T2" fmla="*/ 0 w 92"/>
                <a:gd name="T3" fmla="*/ 0 h 14"/>
                <a:gd name="T4" fmla="*/ 0 w 92"/>
                <a:gd name="T5" fmla="*/ 12 h 14"/>
                <a:gd name="T6" fmla="*/ 0 w 92"/>
                <a:gd name="T7" fmla="*/ 14 h 14"/>
                <a:gd name="T8" fmla="*/ 0 w 92"/>
                <a:gd name="T9" fmla="*/ 12 h 14"/>
                <a:gd name="T10" fmla="*/ 0 w 92"/>
                <a:gd name="T11" fmla="*/ 0 h 14"/>
                <a:gd name="T12" fmla="*/ 92 w 92"/>
                <a:gd name="T13" fmla="*/ 2 h 14"/>
                <a:gd name="T14" fmla="*/ 92 w 92"/>
                <a:gd name="T15" fmla="*/ 14 h 14"/>
                <a:gd name="T16" fmla="*/ 92 w 92"/>
                <a:gd name="T17" fmla="*/ 14 h 14"/>
                <a:gd name="T18" fmla="*/ 92 w 92"/>
                <a:gd name="T19" fmla="*/ 14 h 14"/>
                <a:gd name="T20" fmla="*/ 92 w 92"/>
                <a:gd name="T21" fmla="*/ 2 h 14"/>
                <a:gd name="T22" fmla="*/ 92 w 92"/>
                <a:gd name="T23" fmla="*/ 0 h 14"/>
                <a:gd name="T24" fmla="*/ 45 w 92"/>
                <a:gd name="T25" fmla="*/ 0 h 14"/>
                <a:gd name="T26" fmla="*/ 45 w 92"/>
                <a:gd name="T27" fmla="*/ 0 h 14"/>
                <a:gd name="T28" fmla="*/ 45 w 92"/>
                <a:gd name="T29" fmla="*/ 2 h 14"/>
                <a:gd name="T30" fmla="*/ 45 w 92"/>
                <a:gd name="T31" fmla="*/ 0 h 14"/>
                <a:gd name="T32" fmla="*/ 45 w 92"/>
                <a:gd name="T33" fmla="*/ 0 h 14"/>
                <a:gd name="T34" fmla="*/ 0 w 92"/>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14">
                  <a:moveTo>
                    <a:pt x="0" y="0"/>
                  </a:moveTo>
                  <a:lnTo>
                    <a:pt x="0" y="0"/>
                  </a:lnTo>
                  <a:lnTo>
                    <a:pt x="0" y="12"/>
                  </a:lnTo>
                  <a:lnTo>
                    <a:pt x="0" y="14"/>
                  </a:lnTo>
                  <a:lnTo>
                    <a:pt x="0" y="12"/>
                  </a:lnTo>
                  <a:lnTo>
                    <a:pt x="0" y="0"/>
                  </a:lnTo>
                  <a:lnTo>
                    <a:pt x="92" y="2"/>
                  </a:lnTo>
                  <a:lnTo>
                    <a:pt x="92" y="14"/>
                  </a:lnTo>
                  <a:lnTo>
                    <a:pt x="92" y="14"/>
                  </a:lnTo>
                  <a:lnTo>
                    <a:pt x="92" y="14"/>
                  </a:lnTo>
                  <a:lnTo>
                    <a:pt x="92" y="2"/>
                  </a:lnTo>
                  <a:lnTo>
                    <a:pt x="92" y="0"/>
                  </a:lnTo>
                  <a:lnTo>
                    <a:pt x="45" y="0"/>
                  </a:lnTo>
                  <a:lnTo>
                    <a:pt x="45" y="0"/>
                  </a:lnTo>
                  <a:lnTo>
                    <a:pt x="45" y="2"/>
                  </a:lnTo>
                  <a:lnTo>
                    <a:pt x="45" y="0"/>
                  </a:lnTo>
                  <a:lnTo>
                    <a:pt x="45"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59"/>
            <p:cNvSpPr/>
            <p:nvPr/>
          </p:nvSpPr>
          <p:spPr bwMode="auto">
            <a:xfrm>
              <a:off x="9347201" y="4005263"/>
              <a:ext cx="0" cy="25400"/>
            </a:xfrm>
            <a:custGeom>
              <a:avLst/>
              <a:gdLst>
                <a:gd name="T0" fmla="*/ 0 h 16"/>
                <a:gd name="T1" fmla="*/ 0 h 16"/>
                <a:gd name="T2" fmla="*/ 14 h 16"/>
                <a:gd name="T3" fmla="*/ 14 h 16"/>
                <a:gd name="T4" fmla="*/ 16 h 16"/>
                <a:gd name="T5" fmla="*/ 14 h 16"/>
                <a:gd name="T6" fmla="*/ 14 h 16"/>
                <a:gd name="T7" fmla="*/ 0 h 16"/>
                <a:gd name="T8" fmla="*/ 0 h 1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6">
                  <a:moveTo>
                    <a:pt x="0" y="0"/>
                  </a:moveTo>
                  <a:lnTo>
                    <a:pt x="0" y="0"/>
                  </a:lnTo>
                  <a:lnTo>
                    <a:pt x="0" y="14"/>
                  </a:lnTo>
                  <a:lnTo>
                    <a:pt x="0" y="14"/>
                  </a:lnTo>
                  <a:lnTo>
                    <a:pt x="0" y="16"/>
                  </a:lnTo>
                  <a:lnTo>
                    <a:pt x="0" y="14"/>
                  </a:lnTo>
                  <a:lnTo>
                    <a:pt x="0" y="1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60"/>
            <p:cNvSpPr/>
            <p:nvPr/>
          </p:nvSpPr>
          <p:spPr bwMode="auto">
            <a:xfrm>
              <a:off x="9347201" y="4005263"/>
              <a:ext cx="0" cy="25400"/>
            </a:xfrm>
            <a:custGeom>
              <a:avLst/>
              <a:gdLst>
                <a:gd name="T0" fmla="*/ 0 h 16"/>
                <a:gd name="T1" fmla="*/ 0 h 16"/>
                <a:gd name="T2" fmla="*/ 14 h 16"/>
                <a:gd name="T3" fmla="*/ 14 h 16"/>
                <a:gd name="T4" fmla="*/ 16 h 16"/>
                <a:gd name="T5" fmla="*/ 14 h 16"/>
                <a:gd name="T6" fmla="*/ 14 h 16"/>
                <a:gd name="T7" fmla="*/ 0 h 16"/>
                <a:gd name="T8" fmla="*/ 0 h 1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6">
                  <a:moveTo>
                    <a:pt x="0" y="0"/>
                  </a:moveTo>
                  <a:lnTo>
                    <a:pt x="0" y="0"/>
                  </a:lnTo>
                  <a:lnTo>
                    <a:pt x="0" y="14"/>
                  </a:lnTo>
                  <a:lnTo>
                    <a:pt x="0" y="14"/>
                  </a:lnTo>
                  <a:lnTo>
                    <a:pt x="0" y="16"/>
                  </a:lnTo>
                  <a:lnTo>
                    <a:pt x="0" y="14"/>
                  </a:lnTo>
                  <a:lnTo>
                    <a:pt x="0" y="14"/>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61"/>
            <p:cNvSpPr/>
            <p:nvPr/>
          </p:nvSpPr>
          <p:spPr bwMode="auto">
            <a:xfrm>
              <a:off x="7577138" y="5335588"/>
              <a:ext cx="19050" cy="79375"/>
            </a:xfrm>
            <a:custGeom>
              <a:avLst/>
              <a:gdLst>
                <a:gd name="T0" fmla="*/ 4 w 5"/>
                <a:gd name="T1" fmla="*/ 0 h 21"/>
                <a:gd name="T2" fmla="*/ 2 w 5"/>
                <a:gd name="T3" fmla="*/ 0 h 21"/>
                <a:gd name="T4" fmla="*/ 1 w 5"/>
                <a:gd name="T5" fmla="*/ 3 h 21"/>
                <a:gd name="T6" fmla="*/ 1 w 5"/>
                <a:gd name="T7" fmla="*/ 3 h 21"/>
                <a:gd name="T8" fmla="*/ 0 w 5"/>
                <a:gd name="T9" fmla="*/ 19 h 21"/>
                <a:gd name="T10" fmla="*/ 3 w 5"/>
                <a:gd name="T11" fmla="*/ 21 h 21"/>
                <a:gd name="T12" fmla="*/ 5 w 5"/>
                <a:gd name="T13" fmla="*/ 18 h 21"/>
                <a:gd name="T14" fmla="*/ 4 w 5"/>
                <a:gd name="T15" fmla="*/ 3 h 21"/>
                <a:gd name="T16" fmla="*/ 4 w 5"/>
                <a:gd name="T17" fmla="*/ 2 h 21"/>
                <a:gd name="T18" fmla="*/ 4 w 5"/>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1">
                  <a:moveTo>
                    <a:pt x="4" y="0"/>
                  </a:moveTo>
                  <a:cubicBezTo>
                    <a:pt x="2" y="0"/>
                    <a:pt x="2" y="0"/>
                    <a:pt x="2" y="0"/>
                  </a:cubicBezTo>
                  <a:cubicBezTo>
                    <a:pt x="2" y="0"/>
                    <a:pt x="1" y="1"/>
                    <a:pt x="1" y="3"/>
                  </a:cubicBezTo>
                  <a:cubicBezTo>
                    <a:pt x="1" y="3"/>
                    <a:pt x="1" y="3"/>
                    <a:pt x="1" y="3"/>
                  </a:cubicBezTo>
                  <a:cubicBezTo>
                    <a:pt x="0" y="19"/>
                    <a:pt x="0" y="19"/>
                    <a:pt x="0" y="19"/>
                  </a:cubicBezTo>
                  <a:cubicBezTo>
                    <a:pt x="3" y="21"/>
                    <a:pt x="3" y="21"/>
                    <a:pt x="3" y="21"/>
                  </a:cubicBezTo>
                  <a:cubicBezTo>
                    <a:pt x="5" y="18"/>
                    <a:pt x="5" y="18"/>
                    <a:pt x="5" y="18"/>
                  </a:cubicBezTo>
                  <a:cubicBezTo>
                    <a:pt x="4" y="3"/>
                    <a:pt x="4" y="3"/>
                    <a:pt x="4" y="3"/>
                  </a:cubicBezTo>
                  <a:cubicBezTo>
                    <a:pt x="4" y="2"/>
                    <a:pt x="4" y="2"/>
                    <a:pt x="4" y="2"/>
                  </a:cubicBezTo>
                  <a:cubicBezTo>
                    <a:pt x="4" y="2"/>
                    <a:pt x="4"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62"/>
            <p:cNvSpPr/>
            <p:nvPr/>
          </p:nvSpPr>
          <p:spPr bwMode="auto">
            <a:xfrm>
              <a:off x="7486651" y="5332413"/>
              <a:ext cx="198438" cy="123825"/>
            </a:xfrm>
            <a:custGeom>
              <a:avLst/>
              <a:gdLst>
                <a:gd name="T0" fmla="*/ 36 w 53"/>
                <a:gd name="T1" fmla="*/ 0 h 33"/>
                <a:gd name="T2" fmla="*/ 36 w 53"/>
                <a:gd name="T3" fmla="*/ 0 h 33"/>
                <a:gd name="T4" fmla="*/ 36 w 53"/>
                <a:gd name="T5" fmla="*/ 0 h 33"/>
                <a:gd name="T6" fmla="*/ 36 w 53"/>
                <a:gd name="T7" fmla="*/ 0 h 33"/>
                <a:gd name="T8" fmla="*/ 39 w 53"/>
                <a:gd name="T9" fmla="*/ 14 h 33"/>
                <a:gd name="T10" fmla="*/ 36 w 53"/>
                <a:gd name="T11" fmla="*/ 14 h 33"/>
                <a:gd name="T12" fmla="*/ 37 w 53"/>
                <a:gd name="T13" fmla="*/ 19 h 33"/>
                <a:gd name="T14" fmla="*/ 28 w 53"/>
                <a:gd name="T15" fmla="*/ 23 h 33"/>
                <a:gd name="T16" fmla="*/ 36 w 53"/>
                <a:gd name="T17" fmla="*/ 18 h 33"/>
                <a:gd name="T18" fmla="*/ 35 w 53"/>
                <a:gd name="T19" fmla="*/ 13 h 33"/>
                <a:gd name="T20" fmla="*/ 39 w 53"/>
                <a:gd name="T21" fmla="*/ 12 h 33"/>
                <a:gd name="T22" fmla="*/ 36 w 53"/>
                <a:gd name="T23" fmla="*/ 0 h 33"/>
                <a:gd name="T24" fmla="*/ 27 w 53"/>
                <a:gd name="T25" fmla="*/ 24 h 33"/>
                <a:gd name="T26" fmla="*/ 17 w 53"/>
                <a:gd name="T27" fmla="*/ 2 h 33"/>
                <a:gd name="T28" fmla="*/ 17 w 53"/>
                <a:gd name="T29" fmla="*/ 3 h 33"/>
                <a:gd name="T30" fmla="*/ 14 w 53"/>
                <a:gd name="T31" fmla="*/ 16 h 33"/>
                <a:gd name="T32" fmla="*/ 17 w 53"/>
                <a:gd name="T33" fmla="*/ 15 h 33"/>
                <a:gd name="T34" fmla="*/ 17 w 53"/>
                <a:gd name="T35" fmla="*/ 20 h 33"/>
                <a:gd name="T36" fmla="*/ 25 w 53"/>
                <a:gd name="T37" fmla="*/ 24 h 33"/>
                <a:gd name="T38" fmla="*/ 16 w 53"/>
                <a:gd name="T39" fmla="*/ 22 h 33"/>
                <a:gd name="T40" fmla="*/ 16 w 53"/>
                <a:gd name="T41" fmla="*/ 17 h 33"/>
                <a:gd name="T42" fmla="*/ 13 w 53"/>
                <a:gd name="T43" fmla="*/ 17 h 33"/>
                <a:gd name="T44" fmla="*/ 17 w 53"/>
                <a:gd name="T45" fmla="*/ 3 h 33"/>
                <a:gd name="T46" fmla="*/ 0 w 53"/>
                <a:gd name="T47" fmla="*/ 33 h 33"/>
                <a:gd name="T48" fmla="*/ 11 w 53"/>
                <a:gd name="T49" fmla="*/ 31 h 33"/>
                <a:gd name="T50" fmla="*/ 42 w 53"/>
                <a:gd name="T51" fmla="*/ 27 h 33"/>
                <a:gd name="T52" fmla="*/ 53 w 53"/>
                <a:gd name="T53" fmla="*/ 26 h 33"/>
                <a:gd name="T54" fmla="*/ 36 w 53"/>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3">
                  <a:moveTo>
                    <a:pt x="36" y="0"/>
                  </a:moveTo>
                  <a:cubicBezTo>
                    <a:pt x="36" y="0"/>
                    <a:pt x="36" y="0"/>
                    <a:pt x="36" y="0"/>
                  </a:cubicBezTo>
                  <a:cubicBezTo>
                    <a:pt x="36" y="0"/>
                    <a:pt x="36" y="0"/>
                    <a:pt x="36" y="0"/>
                  </a:cubicBezTo>
                  <a:cubicBezTo>
                    <a:pt x="36" y="0"/>
                    <a:pt x="36" y="0"/>
                    <a:pt x="36" y="0"/>
                  </a:cubicBezTo>
                  <a:cubicBezTo>
                    <a:pt x="36" y="0"/>
                    <a:pt x="40" y="7"/>
                    <a:pt x="39" y="14"/>
                  </a:cubicBezTo>
                  <a:cubicBezTo>
                    <a:pt x="36" y="14"/>
                    <a:pt x="36" y="14"/>
                    <a:pt x="36" y="14"/>
                  </a:cubicBezTo>
                  <a:cubicBezTo>
                    <a:pt x="37" y="19"/>
                    <a:pt x="37" y="19"/>
                    <a:pt x="37" y="19"/>
                  </a:cubicBezTo>
                  <a:cubicBezTo>
                    <a:pt x="28" y="23"/>
                    <a:pt x="28" y="23"/>
                    <a:pt x="28" y="23"/>
                  </a:cubicBezTo>
                  <a:cubicBezTo>
                    <a:pt x="36" y="18"/>
                    <a:pt x="36" y="18"/>
                    <a:pt x="36" y="18"/>
                  </a:cubicBezTo>
                  <a:cubicBezTo>
                    <a:pt x="35" y="13"/>
                    <a:pt x="35" y="13"/>
                    <a:pt x="35" y="13"/>
                  </a:cubicBezTo>
                  <a:cubicBezTo>
                    <a:pt x="39" y="12"/>
                    <a:pt x="39" y="12"/>
                    <a:pt x="39" y="12"/>
                  </a:cubicBezTo>
                  <a:cubicBezTo>
                    <a:pt x="39" y="12"/>
                    <a:pt x="39" y="8"/>
                    <a:pt x="36" y="0"/>
                  </a:cubicBezTo>
                  <a:cubicBezTo>
                    <a:pt x="36" y="2"/>
                    <a:pt x="35" y="16"/>
                    <a:pt x="27" y="24"/>
                  </a:cubicBezTo>
                  <a:cubicBezTo>
                    <a:pt x="27" y="24"/>
                    <a:pt x="16" y="17"/>
                    <a:pt x="17" y="2"/>
                  </a:cubicBezTo>
                  <a:cubicBezTo>
                    <a:pt x="17" y="3"/>
                    <a:pt x="17" y="3"/>
                    <a:pt x="17" y="3"/>
                  </a:cubicBezTo>
                  <a:cubicBezTo>
                    <a:pt x="13" y="12"/>
                    <a:pt x="14" y="16"/>
                    <a:pt x="14" y="16"/>
                  </a:cubicBezTo>
                  <a:cubicBezTo>
                    <a:pt x="17" y="15"/>
                    <a:pt x="17" y="15"/>
                    <a:pt x="17" y="15"/>
                  </a:cubicBezTo>
                  <a:cubicBezTo>
                    <a:pt x="17" y="20"/>
                    <a:pt x="17" y="20"/>
                    <a:pt x="17" y="20"/>
                  </a:cubicBezTo>
                  <a:cubicBezTo>
                    <a:pt x="25" y="24"/>
                    <a:pt x="25" y="24"/>
                    <a:pt x="25" y="24"/>
                  </a:cubicBezTo>
                  <a:cubicBezTo>
                    <a:pt x="16" y="22"/>
                    <a:pt x="16" y="22"/>
                    <a:pt x="16" y="22"/>
                  </a:cubicBezTo>
                  <a:cubicBezTo>
                    <a:pt x="16" y="17"/>
                    <a:pt x="16" y="17"/>
                    <a:pt x="16" y="17"/>
                  </a:cubicBezTo>
                  <a:cubicBezTo>
                    <a:pt x="13" y="17"/>
                    <a:pt x="13" y="17"/>
                    <a:pt x="13" y="17"/>
                  </a:cubicBezTo>
                  <a:cubicBezTo>
                    <a:pt x="12" y="11"/>
                    <a:pt x="17" y="3"/>
                    <a:pt x="17" y="3"/>
                  </a:cubicBezTo>
                  <a:cubicBezTo>
                    <a:pt x="7" y="7"/>
                    <a:pt x="0" y="15"/>
                    <a:pt x="0" y="33"/>
                  </a:cubicBezTo>
                  <a:cubicBezTo>
                    <a:pt x="11" y="31"/>
                    <a:pt x="11" y="31"/>
                    <a:pt x="11" y="31"/>
                  </a:cubicBezTo>
                  <a:cubicBezTo>
                    <a:pt x="42" y="27"/>
                    <a:pt x="42" y="27"/>
                    <a:pt x="42" y="27"/>
                  </a:cubicBezTo>
                  <a:cubicBezTo>
                    <a:pt x="53" y="26"/>
                    <a:pt x="53" y="26"/>
                    <a:pt x="53" y="26"/>
                  </a:cubicBezTo>
                  <a:cubicBezTo>
                    <a:pt x="53" y="9"/>
                    <a:pt x="45" y="2"/>
                    <a:pt x="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63"/>
            <p:cNvSpPr/>
            <p:nvPr/>
          </p:nvSpPr>
          <p:spPr bwMode="auto">
            <a:xfrm>
              <a:off x="7554913" y="5335588"/>
              <a:ext cx="25400" cy="19050"/>
            </a:xfrm>
            <a:custGeom>
              <a:avLst/>
              <a:gdLst>
                <a:gd name="T0" fmla="*/ 4 w 7"/>
                <a:gd name="T1" fmla="*/ 0 h 5"/>
                <a:gd name="T2" fmla="*/ 0 w 7"/>
                <a:gd name="T3" fmla="*/ 1 h 5"/>
                <a:gd name="T4" fmla="*/ 6 w 7"/>
                <a:gd name="T5" fmla="*/ 5 h 5"/>
                <a:gd name="T6" fmla="*/ 7 w 7"/>
                <a:gd name="T7" fmla="*/ 0 h 5"/>
                <a:gd name="T8" fmla="*/ 6 w 7"/>
                <a:gd name="T9" fmla="*/ 0 h 5"/>
                <a:gd name="T10" fmla="*/ 4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4" y="0"/>
                  </a:moveTo>
                  <a:cubicBezTo>
                    <a:pt x="2" y="0"/>
                    <a:pt x="0" y="1"/>
                    <a:pt x="0" y="1"/>
                  </a:cubicBezTo>
                  <a:cubicBezTo>
                    <a:pt x="6" y="5"/>
                    <a:pt x="6" y="5"/>
                    <a:pt x="6" y="5"/>
                  </a:cubicBezTo>
                  <a:cubicBezTo>
                    <a:pt x="6" y="2"/>
                    <a:pt x="7" y="0"/>
                    <a:pt x="7" y="0"/>
                  </a:cubicBezTo>
                  <a:cubicBezTo>
                    <a:pt x="7" y="0"/>
                    <a:pt x="6" y="0"/>
                    <a:pt x="6"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64"/>
            <p:cNvSpPr/>
            <p:nvPr/>
          </p:nvSpPr>
          <p:spPr bwMode="auto">
            <a:xfrm>
              <a:off x="7591426" y="5329238"/>
              <a:ext cx="26988" cy="22225"/>
            </a:xfrm>
            <a:custGeom>
              <a:avLst/>
              <a:gdLst>
                <a:gd name="T0" fmla="*/ 4 w 7"/>
                <a:gd name="T1" fmla="*/ 0 h 6"/>
                <a:gd name="T2" fmla="*/ 4 w 7"/>
                <a:gd name="T3" fmla="*/ 0 h 6"/>
                <a:gd name="T4" fmla="*/ 0 w 7"/>
                <a:gd name="T5" fmla="*/ 2 h 6"/>
                <a:gd name="T6" fmla="*/ 1 w 7"/>
                <a:gd name="T7" fmla="*/ 6 h 6"/>
                <a:gd name="T8" fmla="*/ 7 w 7"/>
                <a:gd name="T9" fmla="*/ 1 h 6"/>
                <a:gd name="T10" fmla="*/ 4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4" y="0"/>
                  </a:moveTo>
                  <a:cubicBezTo>
                    <a:pt x="4" y="0"/>
                    <a:pt x="4" y="0"/>
                    <a:pt x="4" y="0"/>
                  </a:cubicBezTo>
                  <a:cubicBezTo>
                    <a:pt x="4" y="0"/>
                    <a:pt x="3" y="1"/>
                    <a:pt x="0" y="2"/>
                  </a:cubicBezTo>
                  <a:cubicBezTo>
                    <a:pt x="0" y="2"/>
                    <a:pt x="2" y="3"/>
                    <a:pt x="1" y="6"/>
                  </a:cubicBezTo>
                  <a:cubicBezTo>
                    <a:pt x="7" y="1"/>
                    <a:pt x="7" y="1"/>
                    <a:pt x="7" y="1"/>
                  </a:cubicBezTo>
                  <a:cubicBezTo>
                    <a:pt x="7" y="1"/>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65"/>
            <p:cNvSpPr>
              <a:spLocks noEditPoints="1"/>
            </p:cNvSpPr>
            <p:nvPr/>
          </p:nvSpPr>
          <p:spPr bwMode="auto">
            <a:xfrm>
              <a:off x="7531101" y="5211763"/>
              <a:ext cx="109538" cy="117475"/>
            </a:xfrm>
            <a:custGeom>
              <a:avLst/>
              <a:gdLst>
                <a:gd name="T0" fmla="*/ 14 w 29"/>
                <a:gd name="T1" fmla="*/ 27 h 31"/>
                <a:gd name="T2" fmla="*/ 7 w 29"/>
                <a:gd name="T3" fmla="*/ 21 h 31"/>
                <a:gd name="T4" fmla="*/ 22 w 29"/>
                <a:gd name="T5" fmla="*/ 20 h 31"/>
                <a:gd name="T6" fmla="*/ 15 w 29"/>
                <a:gd name="T7" fmla="*/ 27 h 31"/>
                <a:gd name="T8" fmla="*/ 14 w 29"/>
                <a:gd name="T9" fmla="*/ 27 h 31"/>
                <a:gd name="T10" fmla="*/ 12 w 29"/>
                <a:gd name="T11" fmla="*/ 17 h 31"/>
                <a:gd name="T12" fmla="*/ 10 w 29"/>
                <a:gd name="T13" fmla="*/ 15 h 31"/>
                <a:gd name="T14" fmla="*/ 12 w 29"/>
                <a:gd name="T15" fmla="*/ 13 h 31"/>
                <a:gd name="T16" fmla="*/ 12 w 29"/>
                <a:gd name="T17" fmla="*/ 13 h 31"/>
                <a:gd name="T18" fmla="*/ 14 w 29"/>
                <a:gd name="T19" fmla="*/ 15 h 31"/>
                <a:gd name="T20" fmla="*/ 12 w 29"/>
                <a:gd name="T21" fmla="*/ 17 h 31"/>
                <a:gd name="T22" fmla="*/ 12 w 29"/>
                <a:gd name="T23" fmla="*/ 17 h 31"/>
                <a:gd name="T24" fmla="*/ 17 w 29"/>
                <a:gd name="T25" fmla="*/ 17 h 31"/>
                <a:gd name="T26" fmla="*/ 15 w 29"/>
                <a:gd name="T27" fmla="*/ 15 h 31"/>
                <a:gd name="T28" fmla="*/ 17 w 29"/>
                <a:gd name="T29" fmla="*/ 13 h 31"/>
                <a:gd name="T30" fmla="*/ 17 w 29"/>
                <a:gd name="T31" fmla="*/ 13 h 31"/>
                <a:gd name="T32" fmla="*/ 19 w 29"/>
                <a:gd name="T33" fmla="*/ 14 h 31"/>
                <a:gd name="T34" fmla="*/ 17 w 29"/>
                <a:gd name="T35" fmla="*/ 17 h 31"/>
                <a:gd name="T36" fmla="*/ 17 w 29"/>
                <a:gd name="T37" fmla="*/ 17 h 31"/>
                <a:gd name="T38" fmla="*/ 16 w 29"/>
                <a:gd name="T39" fmla="*/ 0 h 31"/>
                <a:gd name="T40" fmla="*/ 15 w 29"/>
                <a:gd name="T41" fmla="*/ 0 h 31"/>
                <a:gd name="T42" fmla="*/ 0 w 29"/>
                <a:gd name="T43" fmla="*/ 17 h 31"/>
                <a:gd name="T44" fmla="*/ 13 w 29"/>
                <a:gd name="T45" fmla="*/ 31 h 31"/>
                <a:gd name="T46" fmla="*/ 15 w 29"/>
                <a:gd name="T47" fmla="*/ 31 h 31"/>
                <a:gd name="T48" fmla="*/ 29 w 29"/>
                <a:gd name="T49" fmla="*/ 14 h 31"/>
                <a:gd name="T50" fmla="*/ 16 w 29"/>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1">
                  <a:moveTo>
                    <a:pt x="14" y="27"/>
                  </a:moveTo>
                  <a:cubicBezTo>
                    <a:pt x="10" y="27"/>
                    <a:pt x="8" y="25"/>
                    <a:pt x="7" y="21"/>
                  </a:cubicBezTo>
                  <a:cubicBezTo>
                    <a:pt x="22" y="20"/>
                    <a:pt x="22" y="20"/>
                    <a:pt x="22" y="20"/>
                  </a:cubicBezTo>
                  <a:cubicBezTo>
                    <a:pt x="21" y="23"/>
                    <a:pt x="18" y="27"/>
                    <a:pt x="15" y="27"/>
                  </a:cubicBezTo>
                  <a:cubicBezTo>
                    <a:pt x="14" y="27"/>
                    <a:pt x="14" y="27"/>
                    <a:pt x="14" y="27"/>
                  </a:cubicBezTo>
                  <a:moveTo>
                    <a:pt x="12" y="17"/>
                  </a:moveTo>
                  <a:cubicBezTo>
                    <a:pt x="11" y="17"/>
                    <a:pt x="10" y="17"/>
                    <a:pt x="10" y="15"/>
                  </a:cubicBezTo>
                  <a:cubicBezTo>
                    <a:pt x="10" y="14"/>
                    <a:pt x="11" y="13"/>
                    <a:pt x="12" y="13"/>
                  </a:cubicBezTo>
                  <a:cubicBezTo>
                    <a:pt x="12" y="13"/>
                    <a:pt x="12" y="13"/>
                    <a:pt x="12" y="13"/>
                  </a:cubicBezTo>
                  <a:cubicBezTo>
                    <a:pt x="13" y="13"/>
                    <a:pt x="14" y="14"/>
                    <a:pt x="14" y="15"/>
                  </a:cubicBezTo>
                  <a:cubicBezTo>
                    <a:pt x="14" y="16"/>
                    <a:pt x="13" y="17"/>
                    <a:pt x="12" y="17"/>
                  </a:cubicBezTo>
                  <a:cubicBezTo>
                    <a:pt x="12" y="17"/>
                    <a:pt x="12" y="17"/>
                    <a:pt x="12" y="17"/>
                  </a:cubicBezTo>
                  <a:moveTo>
                    <a:pt x="17" y="17"/>
                  </a:moveTo>
                  <a:cubicBezTo>
                    <a:pt x="16" y="17"/>
                    <a:pt x="15" y="16"/>
                    <a:pt x="15" y="15"/>
                  </a:cubicBezTo>
                  <a:cubicBezTo>
                    <a:pt x="15" y="14"/>
                    <a:pt x="16" y="13"/>
                    <a:pt x="17" y="13"/>
                  </a:cubicBezTo>
                  <a:cubicBezTo>
                    <a:pt x="17" y="13"/>
                    <a:pt x="17" y="13"/>
                    <a:pt x="17" y="13"/>
                  </a:cubicBezTo>
                  <a:cubicBezTo>
                    <a:pt x="18" y="13"/>
                    <a:pt x="19" y="13"/>
                    <a:pt x="19" y="14"/>
                  </a:cubicBezTo>
                  <a:cubicBezTo>
                    <a:pt x="19" y="16"/>
                    <a:pt x="18" y="17"/>
                    <a:pt x="17" y="17"/>
                  </a:cubicBezTo>
                  <a:cubicBezTo>
                    <a:pt x="17" y="17"/>
                    <a:pt x="17" y="17"/>
                    <a:pt x="17" y="17"/>
                  </a:cubicBezTo>
                  <a:moveTo>
                    <a:pt x="16" y="0"/>
                  </a:moveTo>
                  <a:cubicBezTo>
                    <a:pt x="16" y="0"/>
                    <a:pt x="15" y="0"/>
                    <a:pt x="15" y="0"/>
                  </a:cubicBezTo>
                  <a:cubicBezTo>
                    <a:pt x="7" y="1"/>
                    <a:pt x="0" y="8"/>
                    <a:pt x="0" y="17"/>
                  </a:cubicBezTo>
                  <a:cubicBezTo>
                    <a:pt x="0" y="25"/>
                    <a:pt x="6" y="31"/>
                    <a:pt x="13" y="31"/>
                  </a:cubicBezTo>
                  <a:cubicBezTo>
                    <a:pt x="14" y="31"/>
                    <a:pt x="14" y="31"/>
                    <a:pt x="15" y="31"/>
                  </a:cubicBezTo>
                  <a:cubicBezTo>
                    <a:pt x="22" y="30"/>
                    <a:pt x="29" y="22"/>
                    <a:pt x="29" y="14"/>
                  </a:cubicBezTo>
                  <a:cubicBezTo>
                    <a:pt x="29" y="6"/>
                    <a:pt x="23"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66"/>
            <p:cNvSpPr>
              <a:spLocks noEditPoints="1"/>
            </p:cNvSpPr>
            <p:nvPr/>
          </p:nvSpPr>
          <p:spPr bwMode="auto">
            <a:xfrm>
              <a:off x="7596188" y="5095875"/>
              <a:ext cx="47625" cy="47625"/>
            </a:xfrm>
            <a:custGeom>
              <a:avLst/>
              <a:gdLst>
                <a:gd name="T0" fmla="*/ 6 w 13"/>
                <a:gd name="T1" fmla="*/ 11 h 13"/>
                <a:gd name="T2" fmla="*/ 4 w 13"/>
                <a:gd name="T3" fmla="*/ 10 h 13"/>
                <a:gd name="T4" fmla="*/ 3 w 13"/>
                <a:gd name="T5" fmla="*/ 5 h 13"/>
                <a:gd name="T6" fmla="*/ 7 w 13"/>
                <a:gd name="T7" fmla="*/ 2 h 13"/>
                <a:gd name="T8" fmla="*/ 8 w 13"/>
                <a:gd name="T9" fmla="*/ 2 h 13"/>
                <a:gd name="T10" fmla="*/ 10 w 13"/>
                <a:gd name="T11" fmla="*/ 8 h 13"/>
                <a:gd name="T12" fmla="*/ 6 w 13"/>
                <a:gd name="T13" fmla="*/ 11 h 13"/>
                <a:gd name="T14" fmla="*/ 7 w 13"/>
                <a:gd name="T15" fmla="*/ 0 h 13"/>
                <a:gd name="T16" fmla="*/ 1 w 13"/>
                <a:gd name="T17" fmla="*/ 4 h 13"/>
                <a:gd name="T18" fmla="*/ 4 w 13"/>
                <a:gd name="T19" fmla="*/ 12 h 13"/>
                <a:gd name="T20" fmla="*/ 6 w 13"/>
                <a:gd name="T21" fmla="*/ 13 h 13"/>
                <a:gd name="T22" fmla="*/ 11 w 13"/>
                <a:gd name="T23" fmla="*/ 9 h 13"/>
                <a:gd name="T24" fmla="*/ 9 w 13"/>
                <a:gd name="T25" fmla="*/ 0 h 13"/>
                <a:gd name="T26" fmla="*/ 7 w 13"/>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6" y="11"/>
                  </a:moveTo>
                  <a:cubicBezTo>
                    <a:pt x="5" y="11"/>
                    <a:pt x="5" y="11"/>
                    <a:pt x="4" y="10"/>
                  </a:cubicBezTo>
                  <a:cubicBezTo>
                    <a:pt x="2" y="10"/>
                    <a:pt x="2" y="7"/>
                    <a:pt x="3" y="5"/>
                  </a:cubicBezTo>
                  <a:cubicBezTo>
                    <a:pt x="3" y="3"/>
                    <a:pt x="5" y="2"/>
                    <a:pt x="7" y="2"/>
                  </a:cubicBezTo>
                  <a:cubicBezTo>
                    <a:pt x="7" y="2"/>
                    <a:pt x="8" y="2"/>
                    <a:pt x="8" y="2"/>
                  </a:cubicBezTo>
                  <a:cubicBezTo>
                    <a:pt x="10" y="3"/>
                    <a:pt x="11" y="6"/>
                    <a:pt x="10" y="8"/>
                  </a:cubicBezTo>
                  <a:cubicBezTo>
                    <a:pt x="9" y="10"/>
                    <a:pt x="8" y="11"/>
                    <a:pt x="6" y="11"/>
                  </a:cubicBezTo>
                  <a:moveTo>
                    <a:pt x="7" y="0"/>
                  </a:moveTo>
                  <a:cubicBezTo>
                    <a:pt x="4" y="0"/>
                    <a:pt x="2" y="1"/>
                    <a:pt x="1" y="4"/>
                  </a:cubicBezTo>
                  <a:cubicBezTo>
                    <a:pt x="0" y="7"/>
                    <a:pt x="1" y="11"/>
                    <a:pt x="4" y="12"/>
                  </a:cubicBezTo>
                  <a:cubicBezTo>
                    <a:pt x="4" y="13"/>
                    <a:pt x="5" y="13"/>
                    <a:pt x="6" y="13"/>
                  </a:cubicBezTo>
                  <a:cubicBezTo>
                    <a:pt x="8" y="13"/>
                    <a:pt x="10" y="11"/>
                    <a:pt x="11" y="9"/>
                  </a:cubicBezTo>
                  <a:cubicBezTo>
                    <a:pt x="13" y="5"/>
                    <a:pt x="12" y="1"/>
                    <a:pt x="9"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67"/>
            <p:cNvSpPr/>
            <p:nvPr/>
          </p:nvSpPr>
          <p:spPr bwMode="auto">
            <a:xfrm>
              <a:off x="7640638" y="5129213"/>
              <a:ext cx="30163" cy="14288"/>
            </a:xfrm>
            <a:custGeom>
              <a:avLst/>
              <a:gdLst>
                <a:gd name="T0" fmla="*/ 0 w 19"/>
                <a:gd name="T1" fmla="*/ 0 h 9"/>
                <a:gd name="T2" fmla="*/ 0 w 19"/>
                <a:gd name="T3" fmla="*/ 0 h 9"/>
                <a:gd name="T4" fmla="*/ 0 w 19"/>
                <a:gd name="T5" fmla="*/ 0 h 9"/>
                <a:gd name="T6" fmla="*/ 17 w 19"/>
                <a:gd name="T7" fmla="*/ 9 h 9"/>
                <a:gd name="T8" fmla="*/ 19 w 19"/>
                <a:gd name="T9" fmla="*/ 9 h 9"/>
                <a:gd name="T10" fmla="*/ 19 w 19"/>
                <a:gd name="T11" fmla="*/ 9 h 9"/>
                <a:gd name="T12" fmla="*/ 19 w 19"/>
                <a:gd name="T13" fmla="*/ 7 h 9"/>
                <a:gd name="T14" fmla="*/ 0 w 1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0" y="0"/>
                  </a:moveTo>
                  <a:lnTo>
                    <a:pt x="0" y="0"/>
                  </a:lnTo>
                  <a:lnTo>
                    <a:pt x="0" y="0"/>
                  </a:lnTo>
                  <a:lnTo>
                    <a:pt x="17" y="9"/>
                  </a:lnTo>
                  <a:lnTo>
                    <a:pt x="19" y="9"/>
                  </a:lnTo>
                  <a:lnTo>
                    <a:pt x="19" y="9"/>
                  </a:lnTo>
                  <a:lnTo>
                    <a:pt x="19"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68"/>
            <p:cNvSpPr/>
            <p:nvPr/>
          </p:nvSpPr>
          <p:spPr bwMode="auto">
            <a:xfrm>
              <a:off x="7640638" y="5129213"/>
              <a:ext cx="30163" cy="14288"/>
            </a:xfrm>
            <a:custGeom>
              <a:avLst/>
              <a:gdLst>
                <a:gd name="T0" fmla="*/ 0 w 19"/>
                <a:gd name="T1" fmla="*/ 0 h 9"/>
                <a:gd name="T2" fmla="*/ 0 w 19"/>
                <a:gd name="T3" fmla="*/ 0 h 9"/>
                <a:gd name="T4" fmla="*/ 0 w 19"/>
                <a:gd name="T5" fmla="*/ 0 h 9"/>
                <a:gd name="T6" fmla="*/ 17 w 19"/>
                <a:gd name="T7" fmla="*/ 9 h 9"/>
                <a:gd name="T8" fmla="*/ 19 w 19"/>
                <a:gd name="T9" fmla="*/ 9 h 9"/>
                <a:gd name="T10" fmla="*/ 19 w 19"/>
                <a:gd name="T11" fmla="*/ 9 h 9"/>
                <a:gd name="T12" fmla="*/ 19 w 19"/>
                <a:gd name="T13" fmla="*/ 7 h 9"/>
                <a:gd name="T14" fmla="*/ 0 w 1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0" y="0"/>
                  </a:moveTo>
                  <a:lnTo>
                    <a:pt x="0" y="0"/>
                  </a:lnTo>
                  <a:lnTo>
                    <a:pt x="0" y="0"/>
                  </a:lnTo>
                  <a:lnTo>
                    <a:pt x="17" y="9"/>
                  </a:lnTo>
                  <a:lnTo>
                    <a:pt x="19" y="9"/>
                  </a:lnTo>
                  <a:lnTo>
                    <a:pt x="19" y="9"/>
                  </a:lnTo>
                  <a:lnTo>
                    <a:pt x="19" y="7"/>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69"/>
            <p:cNvSpPr/>
            <p:nvPr/>
          </p:nvSpPr>
          <p:spPr bwMode="auto">
            <a:xfrm>
              <a:off x="7673976" y="5186363"/>
              <a:ext cx="11113" cy="17463"/>
            </a:xfrm>
            <a:custGeom>
              <a:avLst/>
              <a:gdLst>
                <a:gd name="T0" fmla="*/ 7 w 7"/>
                <a:gd name="T1" fmla="*/ 0 h 11"/>
                <a:gd name="T2" fmla="*/ 5 w 7"/>
                <a:gd name="T3" fmla="*/ 0 h 11"/>
                <a:gd name="T4" fmla="*/ 0 w 7"/>
                <a:gd name="T5" fmla="*/ 11 h 11"/>
                <a:gd name="T6" fmla="*/ 0 w 7"/>
                <a:gd name="T7" fmla="*/ 11 h 11"/>
                <a:gd name="T8" fmla="*/ 3 w 7"/>
                <a:gd name="T9" fmla="*/ 11 h 11"/>
                <a:gd name="T10" fmla="*/ 7 w 7"/>
                <a:gd name="T11" fmla="*/ 0 h 11"/>
                <a:gd name="T12" fmla="*/ 7 w 7"/>
                <a:gd name="T13" fmla="*/ 0 h 11"/>
                <a:gd name="T14" fmla="*/ 7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0"/>
                  </a:moveTo>
                  <a:lnTo>
                    <a:pt x="5" y="0"/>
                  </a:lnTo>
                  <a:lnTo>
                    <a:pt x="0" y="11"/>
                  </a:lnTo>
                  <a:lnTo>
                    <a:pt x="0" y="11"/>
                  </a:lnTo>
                  <a:lnTo>
                    <a:pt x="3" y="11"/>
                  </a:lnTo>
                  <a:lnTo>
                    <a:pt x="7"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70"/>
            <p:cNvSpPr/>
            <p:nvPr/>
          </p:nvSpPr>
          <p:spPr bwMode="auto">
            <a:xfrm>
              <a:off x="7673976" y="5186363"/>
              <a:ext cx="11113" cy="17463"/>
            </a:xfrm>
            <a:custGeom>
              <a:avLst/>
              <a:gdLst>
                <a:gd name="T0" fmla="*/ 7 w 7"/>
                <a:gd name="T1" fmla="*/ 0 h 11"/>
                <a:gd name="T2" fmla="*/ 5 w 7"/>
                <a:gd name="T3" fmla="*/ 0 h 11"/>
                <a:gd name="T4" fmla="*/ 0 w 7"/>
                <a:gd name="T5" fmla="*/ 11 h 11"/>
                <a:gd name="T6" fmla="*/ 0 w 7"/>
                <a:gd name="T7" fmla="*/ 11 h 11"/>
                <a:gd name="T8" fmla="*/ 3 w 7"/>
                <a:gd name="T9" fmla="*/ 11 h 11"/>
                <a:gd name="T10" fmla="*/ 7 w 7"/>
                <a:gd name="T11" fmla="*/ 0 h 11"/>
                <a:gd name="T12" fmla="*/ 7 w 7"/>
                <a:gd name="T13" fmla="*/ 0 h 11"/>
                <a:gd name="T14" fmla="*/ 7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0"/>
                  </a:moveTo>
                  <a:lnTo>
                    <a:pt x="5" y="0"/>
                  </a:lnTo>
                  <a:lnTo>
                    <a:pt x="0" y="11"/>
                  </a:lnTo>
                  <a:lnTo>
                    <a:pt x="0" y="11"/>
                  </a:lnTo>
                  <a:lnTo>
                    <a:pt x="3" y="11"/>
                  </a:lnTo>
                  <a:lnTo>
                    <a:pt x="7" y="0"/>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71"/>
            <p:cNvSpPr/>
            <p:nvPr/>
          </p:nvSpPr>
          <p:spPr bwMode="auto">
            <a:xfrm>
              <a:off x="7712076" y="5099050"/>
              <a:ext cx="11113" cy="22225"/>
            </a:xfrm>
            <a:custGeom>
              <a:avLst/>
              <a:gdLst>
                <a:gd name="T0" fmla="*/ 7 w 7"/>
                <a:gd name="T1" fmla="*/ 0 h 14"/>
                <a:gd name="T2" fmla="*/ 5 w 7"/>
                <a:gd name="T3" fmla="*/ 0 h 14"/>
                <a:gd name="T4" fmla="*/ 0 w 7"/>
                <a:gd name="T5" fmla="*/ 14 h 14"/>
                <a:gd name="T6" fmla="*/ 0 w 7"/>
                <a:gd name="T7" fmla="*/ 14 h 14"/>
                <a:gd name="T8" fmla="*/ 0 w 7"/>
                <a:gd name="T9" fmla="*/ 14 h 14"/>
                <a:gd name="T10" fmla="*/ 7 w 7"/>
                <a:gd name="T11" fmla="*/ 0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7" y="0"/>
                  </a:moveTo>
                  <a:lnTo>
                    <a:pt x="5" y="0"/>
                  </a:lnTo>
                  <a:lnTo>
                    <a:pt x="0" y="14"/>
                  </a:lnTo>
                  <a:lnTo>
                    <a:pt x="0" y="14"/>
                  </a:lnTo>
                  <a:lnTo>
                    <a:pt x="0" y="14"/>
                  </a:lnTo>
                  <a:lnTo>
                    <a:pt x="7"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72"/>
            <p:cNvSpPr/>
            <p:nvPr/>
          </p:nvSpPr>
          <p:spPr bwMode="auto">
            <a:xfrm>
              <a:off x="7712076" y="5099050"/>
              <a:ext cx="11113" cy="22225"/>
            </a:xfrm>
            <a:custGeom>
              <a:avLst/>
              <a:gdLst>
                <a:gd name="T0" fmla="*/ 7 w 7"/>
                <a:gd name="T1" fmla="*/ 0 h 14"/>
                <a:gd name="T2" fmla="*/ 5 w 7"/>
                <a:gd name="T3" fmla="*/ 0 h 14"/>
                <a:gd name="T4" fmla="*/ 0 w 7"/>
                <a:gd name="T5" fmla="*/ 14 h 14"/>
                <a:gd name="T6" fmla="*/ 0 w 7"/>
                <a:gd name="T7" fmla="*/ 14 h 14"/>
                <a:gd name="T8" fmla="*/ 0 w 7"/>
                <a:gd name="T9" fmla="*/ 14 h 14"/>
                <a:gd name="T10" fmla="*/ 7 w 7"/>
                <a:gd name="T11" fmla="*/ 0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7" y="0"/>
                  </a:moveTo>
                  <a:lnTo>
                    <a:pt x="5" y="0"/>
                  </a:lnTo>
                  <a:lnTo>
                    <a:pt x="0" y="14"/>
                  </a:lnTo>
                  <a:lnTo>
                    <a:pt x="0" y="14"/>
                  </a:lnTo>
                  <a:lnTo>
                    <a:pt x="0" y="14"/>
                  </a:lnTo>
                  <a:lnTo>
                    <a:pt x="7" y="0"/>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3"/>
            <p:cNvSpPr>
              <a:spLocks noEditPoints="1"/>
            </p:cNvSpPr>
            <p:nvPr/>
          </p:nvSpPr>
          <p:spPr bwMode="auto">
            <a:xfrm>
              <a:off x="7654926" y="5208588"/>
              <a:ext cx="26988" cy="25400"/>
            </a:xfrm>
            <a:custGeom>
              <a:avLst/>
              <a:gdLst>
                <a:gd name="T0" fmla="*/ 3 w 7"/>
                <a:gd name="T1" fmla="*/ 6 h 7"/>
                <a:gd name="T2" fmla="*/ 3 w 7"/>
                <a:gd name="T3" fmla="*/ 6 h 7"/>
                <a:gd name="T4" fmla="*/ 2 w 7"/>
                <a:gd name="T5" fmla="*/ 2 h 7"/>
                <a:gd name="T6" fmla="*/ 4 w 7"/>
                <a:gd name="T7" fmla="*/ 1 h 7"/>
                <a:gd name="T8" fmla="*/ 5 w 7"/>
                <a:gd name="T9" fmla="*/ 1 h 7"/>
                <a:gd name="T10" fmla="*/ 6 w 7"/>
                <a:gd name="T11" fmla="*/ 4 h 7"/>
                <a:gd name="T12" fmla="*/ 3 w 7"/>
                <a:gd name="T13" fmla="*/ 6 h 7"/>
                <a:gd name="T14" fmla="*/ 4 w 7"/>
                <a:gd name="T15" fmla="*/ 0 h 7"/>
                <a:gd name="T16" fmla="*/ 1 w 7"/>
                <a:gd name="T17" fmla="*/ 2 h 7"/>
                <a:gd name="T18" fmla="*/ 2 w 7"/>
                <a:gd name="T19" fmla="*/ 7 h 7"/>
                <a:gd name="T20" fmla="*/ 3 w 7"/>
                <a:gd name="T21" fmla="*/ 7 h 7"/>
                <a:gd name="T22" fmla="*/ 7 w 7"/>
                <a:gd name="T23" fmla="*/ 5 h 7"/>
                <a:gd name="T24" fmla="*/ 5 w 7"/>
                <a:gd name="T25" fmla="*/ 0 h 7"/>
                <a:gd name="T26" fmla="*/ 4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3" y="6"/>
                  </a:moveTo>
                  <a:cubicBezTo>
                    <a:pt x="3" y="6"/>
                    <a:pt x="3" y="6"/>
                    <a:pt x="3" y="6"/>
                  </a:cubicBezTo>
                  <a:cubicBezTo>
                    <a:pt x="1" y="5"/>
                    <a:pt x="1" y="4"/>
                    <a:pt x="2" y="2"/>
                  </a:cubicBezTo>
                  <a:cubicBezTo>
                    <a:pt x="2" y="1"/>
                    <a:pt x="3" y="1"/>
                    <a:pt x="4" y="1"/>
                  </a:cubicBezTo>
                  <a:cubicBezTo>
                    <a:pt x="4" y="1"/>
                    <a:pt x="4" y="1"/>
                    <a:pt x="5" y="1"/>
                  </a:cubicBezTo>
                  <a:cubicBezTo>
                    <a:pt x="6" y="1"/>
                    <a:pt x="6" y="3"/>
                    <a:pt x="6" y="4"/>
                  </a:cubicBezTo>
                  <a:cubicBezTo>
                    <a:pt x="5" y="5"/>
                    <a:pt x="4" y="6"/>
                    <a:pt x="3" y="6"/>
                  </a:cubicBezTo>
                  <a:moveTo>
                    <a:pt x="4" y="0"/>
                  </a:moveTo>
                  <a:cubicBezTo>
                    <a:pt x="3" y="0"/>
                    <a:pt x="1" y="1"/>
                    <a:pt x="1" y="2"/>
                  </a:cubicBezTo>
                  <a:cubicBezTo>
                    <a:pt x="0" y="4"/>
                    <a:pt x="1" y="6"/>
                    <a:pt x="2" y="7"/>
                  </a:cubicBezTo>
                  <a:cubicBezTo>
                    <a:pt x="3" y="7"/>
                    <a:pt x="3" y="7"/>
                    <a:pt x="3" y="7"/>
                  </a:cubicBezTo>
                  <a:cubicBezTo>
                    <a:pt x="5" y="7"/>
                    <a:pt x="6" y="6"/>
                    <a:pt x="7" y="5"/>
                  </a:cubicBezTo>
                  <a:cubicBezTo>
                    <a:pt x="7" y="3"/>
                    <a:pt x="7" y="1"/>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74"/>
            <p:cNvSpPr>
              <a:spLocks noEditPoints="1"/>
            </p:cNvSpPr>
            <p:nvPr/>
          </p:nvSpPr>
          <p:spPr bwMode="auto">
            <a:xfrm>
              <a:off x="7712076" y="5057775"/>
              <a:ext cx="38100" cy="38100"/>
            </a:xfrm>
            <a:custGeom>
              <a:avLst/>
              <a:gdLst>
                <a:gd name="T0" fmla="*/ 5 w 10"/>
                <a:gd name="T1" fmla="*/ 9 h 10"/>
                <a:gd name="T2" fmla="*/ 4 w 10"/>
                <a:gd name="T3" fmla="*/ 8 h 10"/>
                <a:gd name="T4" fmla="*/ 2 w 10"/>
                <a:gd name="T5" fmla="*/ 4 h 10"/>
                <a:gd name="T6" fmla="*/ 5 w 10"/>
                <a:gd name="T7" fmla="*/ 2 h 10"/>
                <a:gd name="T8" fmla="*/ 6 w 10"/>
                <a:gd name="T9" fmla="*/ 2 h 10"/>
                <a:gd name="T10" fmla="*/ 8 w 10"/>
                <a:gd name="T11" fmla="*/ 6 h 10"/>
                <a:gd name="T12" fmla="*/ 5 w 10"/>
                <a:gd name="T13" fmla="*/ 9 h 10"/>
                <a:gd name="T14" fmla="*/ 5 w 10"/>
                <a:gd name="T15" fmla="*/ 0 h 10"/>
                <a:gd name="T16" fmla="*/ 1 w 10"/>
                <a:gd name="T17" fmla="*/ 4 h 10"/>
                <a:gd name="T18" fmla="*/ 3 w 10"/>
                <a:gd name="T19" fmla="*/ 10 h 10"/>
                <a:gd name="T20" fmla="*/ 4 w 10"/>
                <a:gd name="T21" fmla="*/ 10 h 10"/>
                <a:gd name="T22" fmla="*/ 9 w 10"/>
                <a:gd name="T23" fmla="*/ 7 h 10"/>
                <a:gd name="T24" fmla="*/ 7 w 10"/>
                <a:gd name="T25" fmla="*/ 1 h 10"/>
                <a:gd name="T26" fmla="*/ 5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5" y="9"/>
                  </a:moveTo>
                  <a:cubicBezTo>
                    <a:pt x="4" y="9"/>
                    <a:pt x="4" y="9"/>
                    <a:pt x="4" y="8"/>
                  </a:cubicBezTo>
                  <a:cubicBezTo>
                    <a:pt x="2" y="8"/>
                    <a:pt x="1" y="6"/>
                    <a:pt x="2" y="4"/>
                  </a:cubicBezTo>
                  <a:cubicBezTo>
                    <a:pt x="3" y="3"/>
                    <a:pt x="4" y="2"/>
                    <a:pt x="5" y="2"/>
                  </a:cubicBezTo>
                  <a:cubicBezTo>
                    <a:pt x="5" y="2"/>
                    <a:pt x="6" y="2"/>
                    <a:pt x="6" y="2"/>
                  </a:cubicBezTo>
                  <a:cubicBezTo>
                    <a:pt x="8" y="3"/>
                    <a:pt x="8" y="5"/>
                    <a:pt x="8" y="6"/>
                  </a:cubicBezTo>
                  <a:cubicBezTo>
                    <a:pt x="7" y="8"/>
                    <a:pt x="6" y="9"/>
                    <a:pt x="5" y="9"/>
                  </a:cubicBezTo>
                  <a:moveTo>
                    <a:pt x="5" y="0"/>
                  </a:moveTo>
                  <a:cubicBezTo>
                    <a:pt x="3" y="0"/>
                    <a:pt x="2" y="2"/>
                    <a:pt x="1" y="4"/>
                  </a:cubicBezTo>
                  <a:cubicBezTo>
                    <a:pt x="0" y="6"/>
                    <a:pt x="1" y="9"/>
                    <a:pt x="3" y="10"/>
                  </a:cubicBezTo>
                  <a:cubicBezTo>
                    <a:pt x="3" y="10"/>
                    <a:pt x="4" y="10"/>
                    <a:pt x="4" y="10"/>
                  </a:cubicBezTo>
                  <a:cubicBezTo>
                    <a:pt x="6" y="10"/>
                    <a:pt x="8" y="9"/>
                    <a:pt x="9" y="7"/>
                  </a:cubicBezTo>
                  <a:cubicBezTo>
                    <a:pt x="10" y="5"/>
                    <a:pt x="9" y="2"/>
                    <a:pt x="7" y="1"/>
                  </a:cubicBezTo>
                  <a:cubicBezTo>
                    <a:pt x="6" y="1"/>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75"/>
            <p:cNvSpPr/>
            <p:nvPr/>
          </p:nvSpPr>
          <p:spPr bwMode="auto">
            <a:xfrm>
              <a:off x="7731126" y="5129213"/>
              <a:ext cx="11113" cy="7938"/>
            </a:xfrm>
            <a:custGeom>
              <a:avLst/>
              <a:gdLst>
                <a:gd name="T0" fmla="*/ 7 w 7"/>
                <a:gd name="T1" fmla="*/ 0 h 5"/>
                <a:gd name="T2" fmla="*/ 0 w 7"/>
                <a:gd name="T3" fmla="*/ 5 h 5"/>
                <a:gd name="T4" fmla="*/ 0 w 7"/>
                <a:gd name="T5" fmla="*/ 5 h 5"/>
                <a:gd name="T6" fmla="*/ 0 w 7"/>
                <a:gd name="T7" fmla="*/ 5 h 5"/>
                <a:gd name="T8" fmla="*/ 7 w 7"/>
                <a:gd name="T9" fmla="*/ 2 h 5"/>
                <a:gd name="T10" fmla="*/ 7 w 7"/>
                <a:gd name="T11" fmla="*/ 2 h 5"/>
                <a:gd name="T12" fmla="*/ 7 w 7"/>
                <a:gd name="T13" fmla="*/ 0 h 5"/>
                <a:gd name="T14" fmla="*/ 7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7" y="0"/>
                  </a:moveTo>
                  <a:lnTo>
                    <a:pt x="0" y="5"/>
                  </a:lnTo>
                  <a:lnTo>
                    <a:pt x="0" y="5"/>
                  </a:lnTo>
                  <a:lnTo>
                    <a:pt x="0" y="5"/>
                  </a:lnTo>
                  <a:lnTo>
                    <a:pt x="7" y="2"/>
                  </a:lnTo>
                  <a:lnTo>
                    <a:pt x="7" y="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76"/>
            <p:cNvSpPr/>
            <p:nvPr/>
          </p:nvSpPr>
          <p:spPr bwMode="auto">
            <a:xfrm>
              <a:off x="7731126" y="5129213"/>
              <a:ext cx="11113" cy="7938"/>
            </a:xfrm>
            <a:custGeom>
              <a:avLst/>
              <a:gdLst>
                <a:gd name="T0" fmla="*/ 7 w 7"/>
                <a:gd name="T1" fmla="*/ 0 h 5"/>
                <a:gd name="T2" fmla="*/ 0 w 7"/>
                <a:gd name="T3" fmla="*/ 5 h 5"/>
                <a:gd name="T4" fmla="*/ 0 w 7"/>
                <a:gd name="T5" fmla="*/ 5 h 5"/>
                <a:gd name="T6" fmla="*/ 0 w 7"/>
                <a:gd name="T7" fmla="*/ 5 h 5"/>
                <a:gd name="T8" fmla="*/ 7 w 7"/>
                <a:gd name="T9" fmla="*/ 2 h 5"/>
                <a:gd name="T10" fmla="*/ 7 w 7"/>
                <a:gd name="T11" fmla="*/ 2 h 5"/>
                <a:gd name="T12" fmla="*/ 7 w 7"/>
                <a:gd name="T13" fmla="*/ 0 h 5"/>
                <a:gd name="T14" fmla="*/ 7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7" y="0"/>
                  </a:moveTo>
                  <a:lnTo>
                    <a:pt x="0" y="5"/>
                  </a:lnTo>
                  <a:lnTo>
                    <a:pt x="0" y="5"/>
                  </a:lnTo>
                  <a:lnTo>
                    <a:pt x="0" y="5"/>
                  </a:lnTo>
                  <a:lnTo>
                    <a:pt x="7" y="2"/>
                  </a:lnTo>
                  <a:lnTo>
                    <a:pt x="7" y="2"/>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77"/>
            <p:cNvSpPr>
              <a:spLocks noEditPoints="1"/>
            </p:cNvSpPr>
            <p:nvPr/>
          </p:nvSpPr>
          <p:spPr bwMode="auto">
            <a:xfrm>
              <a:off x="7742238" y="5114925"/>
              <a:ext cx="19050" cy="22225"/>
            </a:xfrm>
            <a:custGeom>
              <a:avLst/>
              <a:gdLst>
                <a:gd name="T0" fmla="*/ 3 w 5"/>
                <a:gd name="T1" fmla="*/ 5 h 6"/>
                <a:gd name="T2" fmla="*/ 1 w 5"/>
                <a:gd name="T3" fmla="*/ 4 h 6"/>
                <a:gd name="T4" fmla="*/ 2 w 5"/>
                <a:gd name="T5" fmla="*/ 1 h 6"/>
                <a:gd name="T6" fmla="*/ 3 w 5"/>
                <a:gd name="T7" fmla="*/ 1 h 6"/>
                <a:gd name="T8" fmla="*/ 4 w 5"/>
                <a:gd name="T9" fmla="*/ 2 h 6"/>
                <a:gd name="T10" fmla="*/ 3 w 5"/>
                <a:gd name="T11" fmla="*/ 5 h 6"/>
                <a:gd name="T12" fmla="*/ 3 w 5"/>
                <a:gd name="T13" fmla="*/ 5 h 6"/>
                <a:gd name="T14" fmla="*/ 3 w 5"/>
                <a:gd name="T15" fmla="*/ 0 h 6"/>
                <a:gd name="T16" fmla="*/ 2 w 5"/>
                <a:gd name="T17" fmla="*/ 1 h 6"/>
                <a:gd name="T18" fmla="*/ 1 w 5"/>
                <a:gd name="T19" fmla="*/ 4 h 6"/>
                <a:gd name="T20" fmla="*/ 3 w 5"/>
                <a:gd name="T21" fmla="*/ 6 h 6"/>
                <a:gd name="T22" fmla="*/ 4 w 5"/>
                <a:gd name="T23" fmla="*/ 5 h 6"/>
                <a:gd name="T24" fmla="*/ 5 w 5"/>
                <a:gd name="T25" fmla="*/ 2 h 6"/>
                <a:gd name="T26" fmla="*/ 3 w 5"/>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3" y="5"/>
                  </a:moveTo>
                  <a:cubicBezTo>
                    <a:pt x="2" y="5"/>
                    <a:pt x="2" y="4"/>
                    <a:pt x="1" y="4"/>
                  </a:cubicBezTo>
                  <a:cubicBezTo>
                    <a:pt x="1" y="3"/>
                    <a:pt x="2" y="2"/>
                    <a:pt x="2" y="1"/>
                  </a:cubicBezTo>
                  <a:cubicBezTo>
                    <a:pt x="3" y="1"/>
                    <a:pt x="3" y="1"/>
                    <a:pt x="3" y="1"/>
                  </a:cubicBezTo>
                  <a:cubicBezTo>
                    <a:pt x="4" y="1"/>
                    <a:pt x="4" y="2"/>
                    <a:pt x="4" y="2"/>
                  </a:cubicBezTo>
                  <a:cubicBezTo>
                    <a:pt x="5" y="3"/>
                    <a:pt x="4" y="4"/>
                    <a:pt x="3" y="5"/>
                  </a:cubicBezTo>
                  <a:cubicBezTo>
                    <a:pt x="3" y="5"/>
                    <a:pt x="3" y="5"/>
                    <a:pt x="3" y="5"/>
                  </a:cubicBezTo>
                  <a:moveTo>
                    <a:pt x="3" y="0"/>
                  </a:moveTo>
                  <a:cubicBezTo>
                    <a:pt x="3" y="0"/>
                    <a:pt x="2" y="1"/>
                    <a:pt x="2" y="1"/>
                  </a:cubicBezTo>
                  <a:cubicBezTo>
                    <a:pt x="1" y="1"/>
                    <a:pt x="0" y="3"/>
                    <a:pt x="1" y="4"/>
                  </a:cubicBezTo>
                  <a:cubicBezTo>
                    <a:pt x="1" y="5"/>
                    <a:pt x="2" y="6"/>
                    <a:pt x="3" y="6"/>
                  </a:cubicBezTo>
                  <a:cubicBezTo>
                    <a:pt x="3" y="6"/>
                    <a:pt x="3" y="6"/>
                    <a:pt x="4" y="5"/>
                  </a:cubicBezTo>
                  <a:cubicBezTo>
                    <a:pt x="5" y="5"/>
                    <a:pt x="5" y="3"/>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78"/>
            <p:cNvSpPr/>
            <p:nvPr/>
          </p:nvSpPr>
          <p:spPr bwMode="auto">
            <a:xfrm>
              <a:off x="7648576" y="5170488"/>
              <a:ext cx="19050" cy="7938"/>
            </a:xfrm>
            <a:custGeom>
              <a:avLst/>
              <a:gdLst>
                <a:gd name="T0" fmla="*/ 12 w 12"/>
                <a:gd name="T1" fmla="*/ 0 h 5"/>
                <a:gd name="T2" fmla="*/ 2 w 12"/>
                <a:gd name="T3" fmla="*/ 5 h 5"/>
                <a:gd name="T4" fmla="*/ 0 w 12"/>
                <a:gd name="T5" fmla="*/ 5 h 5"/>
                <a:gd name="T6" fmla="*/ 0 w 12"/>
                <a:gd name="T7" fmla="*/ 5 h 5"/>
                <a:gd name="T8" fmla="*/ 2 w 12"/>
                <a:gd name="T9" fmla="*/ 5 h 5"/>
                <a:gd name="T10" fmla="*/ 12 w 12"/>
                <a:gd name="T11" fmla="*/ 0 h 5"/>
                <a:gd name="T12" fmla="*/ 12 w 12"/>
                <a:gd name="T13" fmla="*/ 0 h 5"/>
                <a:gd name="T14" fmla="*/ 12 w 1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12" y="0"/>
                  </a:moveTo>
                  <a:lnTo>
                    <a:pt x="2" y="5"/>
                  </a:lnTo>
                  <a:lnTo>
                    <a:pt x="0" y="5"/>
                  </a:lnTo>
                  <a:lnTo>
                    <a:pt x="0" y="5"/>
                  </a:lnTo>
                  <a:lnTo>
                    <a:pt x="2" y="5"/>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79"/>
            <p:cNvSpPr/>
            <p:nvPr/>
          </p:nvSpPr>
          <p:spPr bwMode="auto">
            <a:xfrm>
              <a:off x="7648576" y="5170488"/>
              <a:ext cx="19050" cy="7938"/>
            </a:xfrm>
            <a:custGeom>
              <a:avLst/>
              <a:gdLst>
                <a:gd name="T0" fmla="*/ 12 w 12"/>
                <a:gd name="T1" fmla="*/ 0 h 5"/>
                <a:gd name="T2" fmla="*/ 2 w 12"/>
                <a:gd name="T3" fmla="*/ 5 h 5"/>
                <a:gd name="T4" fmla="*/ 0 w 12"/>
                <a:gd name="T5" fmla="*/ 5 h 5"/>
                <a:gd name="T6" fmla="*/ 0 w 12"/>
                <a:gd name="T7" fmla="*/ 5 h 5"/>
                <a:gd name="T8" fmla="*/ 2 w 12"/>
                <a:gd name="T9" fmla="*/ 5 h 5"/>
                <a:gd name="T10" fmla="*/ 12 w 12"/>
                <a:gd name="T11" fmla="*/ 0 h 5"/>
                <a:gd name="T12" fmla="*/ 12 w 12"/>
                <a:gd name="T13" fmla="*/ 0 h 5"/>
                <a:gd name="T14" fmla="*/ 12 w 1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12" y="0"/>
                  </a:moveTo>
                  <a:lnTo>
                    <a:pt x="2" y="5"/>
                  </a:lnTo>
                  <a:lnTo>
                    <a:pt x="0" y="5"/>
                  </a:lnTo>
                  <a:lnTo>
                    <a:pt x="0" y="5"/>
                  </a:lnTo>
                  <a:lnTo>
                    <a:pt x="2" y="5"/>
                  </a:lnTo>
                  <a:lnTo>
                    <a:pt x="12" y="0"/>
                  </a:lnTo>
                  <a:lnTo>
                    <a:pt x="12"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80"/>
            <p:cNvSpPr>
              <a:spLocks noEditPoints="1"/>
            </p:cNvSpPr>
            <p:nvPr/>
          </p:nvSpPr>
          <p:spPr bwMode="auto">
            <a:xfrm>
              <a:off x="7626351" y="5173663"/>
              <a:ext cx="22225" cy="23813"/>
            </a:xfrm>
            <a:custGeom>
              <a:avLst/>
              <a:gdLst>
                <a:gd name="T0" fmla="*/ 3 w 6"/>
                <a:gd name="T1" fmla="*/ 5 h 6"/>
                <a:gd name="T2" fmla="*/ 1 w 6"/>
                <a:gd name="T3" fmla="*/ 4 h 6"/>
                <a:gd name="T4" fmla="*/ 2 w 6"/>
                <a:gd name="T5" fmla="*/ 1 h 6"/>
                <a:gd name="T6" fmla="*/ 3 w 6"/>
                <a:gd name="T7" fmla="*/ 1 h 6"/>
                <a:gd name="T8" fmla="*/ 5 w 6"/>
                <a:gd name="T9" fmla="*/ 2 h 6"/>
                <a:gd name="T10" fmla="*/ 4 w 6"/>
                <a:gd name="T11" fmla="*/ 5 h 6"/>
                <a:gd name="T12" fmla="*/ 3 w 6"/>
                <a:gd name="T13" fmla="*/ 5 h 6"/>
                <a:gd name="T14" fmla="*/ 3 w 6"/>
                <a:gd name="T15" fmla="*/ 0 h 6"/>
                <a:gd name="T16" fmla="*/ 2 w 6"/>
                <a:gd name="T17" fmla="*/ 0 h 6"/>
                <a:gd name="T18" fmla="*/ 0 w 6"/>
                <a:gd name="T19" fmla="*/ 4 h 6"/>
                <a:gd name="T20" fmla="*/ 3 w 6"/>
                <a:gd name="T21" fmla="*/ 6 h 6"/>
                <a:gd name="T22" fmla="*/ 4 w 6"/>
                <a:gd name="T23" fmla="*/ 6 h 6"/>
                <a:gd name="T24" fmla="*/ 6 w 6"/>
                <a:gd name="T25" fmla="*/ 2 h 6"/>
                <a:gd name="T26" fmla="*/ 3 w 6"/>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3" y="5"/>
                  </a:moveTo>
                  <a:cubicBezTo>
                    <a:pt x="2" y="5"/>
                    <a:pt x="1" y="5"/>
                    <a:pt x="1" y="4"/>
                  </a:cubicBezTo>
                  <a:cubicBezTo>
                    <a:pt x="1" y="3"/>
                    <a:pt x="1" y="1"/>
                    <a:pt x="2" y="1"/>
                  </a:cubicBezTo>
                  <a:cubicBezTo>
                    <a:pt x="3" y="1"/>
                    <a:pt x="3" y="1"/>
                    <a:pt x="3" y="1"/>
                  </a:cubicBezTo>
                  <a:cubicBezTo>
                    <a:pt x="4" y="1"/>
                    <a:pt x="5" y="1"/>
                    <a:pt x="5" y="2"/>
                  </a:cubicBezTo>
                  <a:cubicBezTo>
                    <a:pt x="5" y="3"/>
                    <a:pt x="5" y="4"/>
                    <a:pt x="4" y="5"/>
                  </a:cubicBezTo>
                  <a:cubicBezTo>
                    <a:pt x="3" y="5"/>
                    <a:pt x="3" y="5"/>
                    <a:pt x="3" y="5"/>
                  </a:cubicBezTo>
                  <a:moveTo>
                    <a:pt x="3" y="0"/>
                  </a:moveTo>
                  <a:cubicBezTo>
                    <a:pt x="3" y="0"/>
                    <a:pt x="2" y="0"/>
                    <a:pt x="2" y="0"/>
                  </a:cubicBezTo>
                  <a:cubicBezTo>
                    <a:pt x="0" y="1"/>
                    <a:pt x="0" y="3"/>
                    <a:pt x="0" y="4"/>
                  </a:cubicBezTo>
                  <a:cubicBezTo>
                    <a:pt x="1" y="5"/>
                    <a:pt x="2" y="6"/>
                    <a:pt x="3" y="6"/>
                  </a:cubicBezTo>
                  <a:cubicBezTo>
                    <a:pt x="3" y="6"/>
                    <a:pt x="4" y="6"/>
                    <a:pt x="4" y="6"/>
                  </a:cubicBezTo>
                  <a:cubicBezTo>
                    <a:pt x="5" y="5"/>
                    <a:pt x="6" y="3"/>
                    <a:pt x="6" y="2"/>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81"/>
            <p:cNvSpPr/>
            <p:nvPr/>
          </p:nvSpPr>
          <p:spPr bwMode="auto">
            <a:xfrm>
              <a:off x="7681913" y="5114925"/>
              <a:ext cx="3175" cy="6350"/>
            </a:xfrm>
            <a:custGeom>
              <a:avLst/>
              <a:gdLst>
                <a:gd name="T0" fmla="*/ 0 w 2"/>
                <a:gd name="T1" fmla="*/ 0 h 4"/>
                <a:gd name="T2" fmla="*/ 0 w 2"/>
                <a:gd name="T3" fmla="*/ 0 h 4"/>
                <a:gd name="T4" fmla="*/ 0 w 2"/>
                <a:gd name="T5" fmla="*/ 0 h 4"/>
                <a:gd name="T6" fmla="*/ 2 w 2"/>
                <a:gd name="T7" fmla="*/ 4 h 4"/>
                <a:gd name="T8" fmla="*/ 2 w 2"/>
                <a:gd name="T9" fmla="*/ 4 h 4"/>
                <a:gd name="T10" fmla="*/ 2 w 2"/>
                <a:gd name="T11" fmla="*/ 4 h 4"/>
                <a:gd name="T12" fmla="*/ 0 w 2"/>
                <a:gd name="T13" fmla="*/ 0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0"/>
                  </a:lnTo>
                  <a:lnTo>
                    <a:pt x="2" y="4"/>
                  </a:lnTo>
                  <a:lnTo>
                    <a:pt x="2" y="4"/>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82"/>
            <p:cNvSpPr/>
            <p:nvPr/>
          </p:nvSpPr>
          <p:spPr bwMode="auto">
            <a:xfrm>
              <a:off x="7681913" y="5114925"/>
              <a:ext cx="3175" cy="6350"/>
            </a:xfrm>
            <a:custGeom>
              <a:avLst/>
              <a:gdLst>
                <a:gd name="T0" fmla="*/ 0 w 2"/>
                <a:gd name="T1" fmla="*/ 0 h 4"/>
                <a:gd name="T2" fmla="*/ 0 w 2"/>
                <a:gd name="T3" fmla="*/ 0 h 4"/>
                <a:gd name="T4" fmla="*/ 0 w 2"/>
                <a:gd name="T5" fmla="*/ 0 h 4"/>
                <a:gd name="T6" fmla="*/ 2 w 2"/>
                <a:gd name="T7" fmla="*/ 4 h 4"/>
                <a:gd name="T8" fmla="*/ 2 w 2"/>
                <a:gd name="T9" fmla="*/ 4 h 4"/>
                <a:gd name="T10" fmla="*/ 2 w 2"/>
                <a:gd name="T11" fmla="*/ 4 h 4"/>
                <a:gd name="T12" fmla="*/ 0 w 2"/>
                <a:gd name="T13" fmla="*/ 0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0"/>
                  </a:lnTo>
                  <a:lnTo>
                    <a:pt x="2" y="4"/>
                  </a:lnTo>
                  <a:lnTo>
                    <a:pt x="2" y="4"/>
                  </a:lnTo>
                  <a:lnTo>
                    <a:pt x="2" y="4"/>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83"/>
            <p:cNvSpPr>
              <a:spLocks noEditPoints="1"/>
            </p:cNvSpPr>
            <p:nvPr/>
          </p:nvSpPr>
          <p:spPr bwMode="auto">
            <a:xfrm>
              <a:off x="7673976" y="5102225"/>
              <a:ext cx="11113" cy="12700"/>
            </a:xfrm>
            <a:custGeom>
              <a:avLst/>
              <a:gdLst>
                <a:gd name="T0" fmla="*/ 2 w 3"/>
                <a:gd name="T1" fmla="*/ 2 h 3"/>
                <a:gd name="T2" fmla="*/ 1 w 3"/>
                <a:gd name="T3" fmla="*/ 2 h 3"/>
                <a:gd name="T4" fmla="*/ 1 w 3"/>
                <a:gd name="T5" fmla="*/ 0 h 3"/>
                <a:gd name="T6" fmla="*/ 2 w 3"/>
                <a:gd name="T7" fmla="*/ 0 h 3"/>
                <a:gd name="T8" fmla="*/ 2 w 3"/>
                <a:gd name="T9" fmla="*/ 1 h 3"/>
                <a:gd name="T10" fmla="*/ 2 w 3"/>
                <a:gd name="T11" fmla="*/ 2 h 3"/>
                <a:gd name="T12" fmla="*/ 2 w 3"/>
                <a:gd name="T13" fmla="*/ 2 h 3"/>
                <a:gd name="T14" fmla="*/ 2 w 3"/>
                <a:gd name="T15" fmla="*/ 0 h 3"/>
                <a:gd name="T16" fmla="*/ 1 w 3"/>
                <a:gd name="T17" fmla="*/ 0 h 3"/>
                <a:gd name="T18" fmla="*/ 0 w 3"/>
                <a:gd name="T19" fmla="*/ 2 h 3"/>
                <a:gd name="T20" fmla="*/ 1 w 3"/>
                <a:gd name="T21" fmla="*/ 3 h 3"/>
                <a:gd name="T22" fmla="*/ 2 w 3"/>
                <a:gd name="T23" fmla="*/ 3 h 3"/>
                <a:gd name="T24" fmla="*/ 3 w 3"/>
                <a:gd name="T25" fmla="*/ 1 h 3"/>
                <a:gd name="T26" fmla="*/ 2 w 3"/>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2" y="2"/>
                  </a:moveTo>
                  <a:cubicBezTo>
                    <a:pt x="1" y="2"/>
                    <a:pt x="1" y="2"/>
                    <a:pt x="1" y="2"/>
                  </a:cubicBezTo>
                  <a:cubicBezTo>
                    <a:pt x="1" y="1"/>
                    <a:pt x="1" y="1"/>
                    <a:pt x="1" y="0"/>
                  </a:cubicBezTo>
                  <a:cubicBezTo>
                    <a:pt x="1" y="0"/>
                    <a:pt x="2" y="0"/>
                    <a:pt x="2" y="0"/>
                  </a:cubicBezTo>
                  <a:cubicBezTo>
                    <a:pt x="2" y="0"/>
                    <a:pt x="2" y="1"/>
                    <a:pt x="2" y="1"/>
                  </a:cubicBezTo>
                  <a:cubicBezTo>
                    <a:pt x="3" y="1"/>
                    <a:pt x="2" y="2"/>
                    <a:pt x="2" y="2"/>
                  </a:cubicBezTo>
                  <a:cubicBezTo>
                    <a:pt x="2" y="2"/>
                    <a:pt x="2" y="2"/>
                    <a:pt x="2" y="2"/>
                  </a:cubicBezTo>
                  <a:moveTo>
                    <a:pt x="2" y="0"/>
                  </a:moveTo>
                  <a:cubicBezTo>
                    <a:pt x="2" y="0"/>
                    <a:pt x="1" y="0"/>
                    <a:pt x="1" y="0"/>
                  </a:cubicBezTo>
                  <a:cubicBezTo>
                    <a:pt x="0" y="0"/>
                    <a:pt x="0" y="1"/>
                    <a:pt x="0" y="2"/>
                  </a:cubicBezTo>
                  <a:cubicBezTo>
                    <a:pt x="0" y="3"/>
                    <a:pt x="1" y="3"/>
                    <a:pt x="1" y="3"/>
                  </a:cubicBezTo>
                  <a:cubicBezTo>
                    <a:pt x="2" y="3"/>
                    <a:pt x="2" y="3"/>
                    <a:pt x="2" y="3"/>
                  </a:cubicBezTo>
                  <a:cubicBezTo>
                    <a:pt x="3" y="2"/>
                    <a:pt x="3"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84"/>
            <p:cNvSpPr/>
            <p:nvPr/>
          </p:nvSpPr>
          <p:spPr bwMode="auto">
            <a:xfrm>
              <a:off x="7708901" y="5189538"/>
              <a:ext cx="3175" cy="11113"/>
            </a:xfrm>
            <a:custGeom>
              <a:avLst/>
              <a:gdLst>
                <a:gd name="T0" fmla="*/ 0 w 2"/>
                <a:gd name="T1" fmla="*/ 0 h 7"/>
                <a:gd name="T2" fmla="*/ 0 w 2"/>
                <a:gd name="T3" fmla="*/ 0 h 7"/>
                <a:gd name="T4" fmla="*/ 2 w 2"/>
                <a:gd name="T5" fmla="*/ 7 h 7"/>
                <a:gd name="T6" fmla="*/ 2 w 2"/>
                <a:gd name="T7" fmla="*/ 7 h 7"/>
                <a:gd name="T8" fmla="*/ 2 w 2"/>
                <a:gd name="T9" fmla="*/ 7 h 7"/>
                <a:gd name="T10" fmla="*/ 2 w 2"/>
                <a:gd name="T11" fmla="*/ 5 h 7"/>
                <a:gd name="T12" fmla="*/ 0 w 2"/>
                <a:gd name="T13" fmla="*/ 0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2" y="7"/>
                  </a:lnTo>
                  <a:lnTo>
                    <a:pt x="2" y="7"/>
                  </a:lnTo>
                  <a:lnTo>
                    <a:pt x="2" y="7"/>
                  </a:lnTo>
                  <a:lnTo>
                    <a:pt x="2"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85"/>
            <p:cNvSpPr/>
            <p:nvPr/>
          </p:nvSpPr>
          <p:spPr bwMode="auto">
            <a:xfrm>
              <a:off x="7708901" y="5189538"/>
              <a:ext cx="3175" cy="11113"/>
            </a:xfrm>
            <a:custGeom>
              <a:avLst/>
              <a:gdLst>
                <a:gd name="T0" fmla="*/ 0 w 2"/>
                <a:gd name="T1" fmla="*/ 0 h 7"/>
                <a:gd name="T2" fmla="*/ 0 w 2"/>
                <a:gd name="T3" fmla="*/ 0 h 7"/>
                <a:gd name="T4" fmla="*/ 2 w 2"/>
                <a:gd name="T5" fmla="*/ 7 h 7"/>
                <a:gd name="T6" fmla="*/ 2 w 2"/>
                <a:gd name="T7" fmla="*/ 7 h 7"/>
                <a:gd name="T8" fmla="*/ 2 w 2"/>
                <a:gd name="T9" fmla="*/ 7 h 7"/>
                <a:gd name="T10" fmla="*/ 2 w 2"/>
                <a:gd name="T11" fmla="*/ 5 h 7"/>
                <a:gd name="T12" fmla="*/ 0 w 2"/>
                <a:gd name="T13" fmla="*/ 0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2" y="7"/>
                  </a:lnTo>
                  <a:lnTo>
                    <a:pt x="2" y="7"/>
                  </a:lnTo>
                  <a:lnTo>
                    <a:pt x="2" y="7"/>
                  </a:lnTo>
                  <a:lnTo>
                    <a:pt x="2" y="5"/>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86"/>
            <p:cNvSpPr>
              <a:spLocks noEditPoints="1"/>
            </p:cNvSpPr>
            <p:nvPr/>
          </p:nvSpPr>
          <p:spPr bwMode="auto">
            <a:xfrm>
              <a:off x="7708901" y="5200650"/>
              <a:ext cx="11113" cy="11113"/>
            </a:xfrm>
            <a:custGeom>
              <a:avLst/>
              <a:gdLst>
                <a:gd name="T0" fmla="*/ 1 w 3"/>
                <a:gd name="T1" fmla="*/ 3 h 3"/>
                <a:gd name="T2" fmla="*/ 0 w 3"/>
                <a:gd name="T3" fmla="*/ 2 h 3"/>
                <a:gd name="T4" fmla="*/ 1 w 3"/>
                <a:gd name="T5" fmla="*/ 0 h 3"/>
                <a:gd name="T6" fmla="*/ 2 w 3"/>
                <a:gd name="T7" fmla="*/ 0 h 3"/>
                <a:gd name="T8" fmla="*/ 3 w 3"/>
                <a:gd name="T9" fmla="*/ 1 h 3"/>
                <a:gd name="T10" fmla="*/ 2 w 3"/>
                <a:gd name="T11" fmla="*/ 3 h 3"/>
                <a:gd name="T12" fmla="*/ 1 w 3"/>
                <a:gd name="T13" fmla="*/ 3 h 3"/>
                <a:gd name="T14" fmla="*/ 2 w 3"/>
                <a:gd name="T15" fmla="*/ 0 h 3"/>
                <a:gd name="T16" fmla="*/ 1 w 3"/>
                <a:gd name="T17" fmla="*/ 0 h 3"/>
                <a:gd name="T18" fmla="*/ 0 w 3"/>
                <a:gd name="T19" fmla="*/ 2 h 3"/>
                <a:gd name="T20" fmla="*/ 1 w 3"/>
                <a:gd name="T21" fmla="*/ 3 h 3"/>
                <a:gd name="T22" fmla="*/ 2 w 3"/>
                <a:gd name="T23" fmla="*/ 3 h 3"/>
                <a:gd name="T24" fmla="*/ 3 w 3"/>
                <a:gd name="T25" fmla="*/ 1 h 3"/>
                <a:gd name="T26" fmla="*/ 2 w 3"/>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1" y="3"/>
                  </a:moveTo>
                  <a:cubicBezTo>
                    <a:pt x="1" y="3"/>
                    <a:pt x="1" y="3"/>
                    <a:pt x="0" y="2"/>
                  </a:cubicBezTo>
                  <a:cubicBezTo>
                    <a:pt x="0" y="1"/>
                    <a:pt x="1" y="1"/>
                    <a:pt x="1" y="0"/>
                  </a:cubicBezTo>
                  <a:cubicBezTo>
                    <a:pt x="1" y="0"/>
                    <a:pt x="1" y="0"/>
                    <a:pt x="2" y="0"/>
                  </a:cubicBezTo>
                  <a:cubicBezTo>
                    <a:pt x="2" y="0"/>
                    <a:pt x="2" y="1"/>
                    <a:pt x="3" y="1"/>
                  </a:cubicBezTo>
                  <a:cubicBezTo>
                    <a:pt x="3" y="2"/>
                    <a:pt x="2" y="2"/>
                    <a:pt x="2" y="3"/>
                  </a:cubicBezTo>
                  <a:cubicBezTo>
                    <a:pt x="2" y="3"/>
                    <a:pt x="2" y="3"/>
                    <a:pt x="1" y="3"/>
                  </a:cubicBezTo>
                  <a:moveTo>
                    <a:pt x="2" y="0"/>
                  </a:moveTo>
                  <a:cubicBezTo>
                    <a:pt x="1" y="0"/>
                    <a:pt x="1" y="0"/>
                    <a:pt x="1" y="0"/>
                  </a:cubicBezTo>
                  <a:cubicBezTo>
                    <a:pt x="0" y="0"/>
                    <a:pt x="0" y="1"/>
                    <a:pt x="0" y="2"/>
                  </a:cubicBezTo>
                  <a:cubicBezTo>
                    <a:pt x="0" y="3"/>
                    <a:pt x="1" y="3"/>
                    <a:pt x="1" y="3"/>
                  </a:cubicBezTo>
                  <a:cubicBezTo>
                    <a:pt x="2" y="3"/>
                    <a:pt x="2" y="3"/>
                    <a:pt x="2" y="3"/>
                  </a:cubicBezTo>
                  <a:cubicBezTo>
                    <a:pt x="3" y="3"/>
                    <a:pt x="3"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87"/>
            <p:cNvSpPr>
              <a:spLocks noEditPoints="1"/>
            </p:cNvSpPr>
            <p:nvPr/>
          </p:nvSpPr>
          <p:spPr bwMode="auto">
            <a:xfrm>
              <a:off x="7667626" y="5121275"/>
              <a:ext cx="63500" cy="65088"/>
            </a:xfrm>
            <a:custGeom>
              <a:avLst/>
              <a:gdLst>
                <a:gd name="T0" fmla="*/ 8 w 17"/>
                <a:gd name="T1" fmla="*/ 15 h 17"/>
                <a:gd name="T2" fmla="*/ 6 w 17"/>
                <a:gd name="T3" fmla="*/ 14 h 17"/>
                <a:gd name="T4" fmla="*/ 4 w 17"/>
                <a:gd name="T5" fmla="*/ 6 h 17"/>
                <a:gd name="T6" fmla="*/ 9 w 17"/>
                <a:gd name="T7" fmla="*/ 3 h 17"/>
                <a:gd name="T8" fmla="*/ 11 w 17"/>
                <a:gd name="T9" fmla="*/ 3 h 17"/>
                <a:gd name="T10" fmla="*/ 13 w 17"/>
                <a:gd name="T11" fmla="*/ 11 h 17"/>
                <a:gd name="T12" fmla="*/ 8 w 17"/>
                <a:gd name="T13" fmla="*/ 15 h 17"/>
                <a:gd name="T14" fmla="*/ 9 w 17"/>
                <a:gd name="T15" fmla="*/ 0 h 17"/>
                <a:gd name="T16" fmla="*/ 2 w 17"/>
                <a:gd name="T17" fmla="*/ 6 h 17"/>
                <a:gd name="T18" fmla="*/ 5 w 17"/>
                <a:gd name="T19" fmla="*/ 17 h 17"/>
                <a:gd name="T20" fmla="*/ 8 w 17"/>
                <a:gd name="T21" fmla="*/ 17 h 17"/>
                <a:gd name="T22" fmla="*/ 15 w 17"/>
                <a:gd name="T23" fmla="*/ 12 h 17"/>
                <a:gd name="T24" fmla="*/ 12 w 17"/>
                <a:gd name="T25" fmla="*/ 1 h 17"/>
                <a:gd name="T26" fmla="*/ 9 w 17"/>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8" y="15"/>
                  </a:moveTo>
                  <a:cubicBezTo>
                    <a:pt x="7" y="15"/>
                    <a:pt x="7" y="15"/>
                    <a:pt x="6" y="14"/>
                  </a:cubicBezTo>
                  <a:cubicBezTo>
                    <a:pt x="3" y="13"/>
                    <a:pt x="2" y="10"/>
                    <a:pt x="4" y="6"/>
                  </a:cubicBezTo>
                  <a:cubicBezTo>
                    <a:pt x="5" y="4"/>
                    <a:pt x="7" y="3"/>
                    <a:pt x="9" y="3"/>
                  </a:cubicBezTo>
                  <a:cubicBezTo>
                    <a:pt x="10" y="3"/>
                    <a:pt x="10" y="3"/>
                    <a:pt x="11" y="3"/>
                  </a:cubicBezTo>
                  <a:cubicBezTo>
                    <a:pt x="14" y="4"/>
                    <a:pt x="15" y="8"/>
                    <a:pt x="13" y="11"/>
                  </a:cubicBezTo>
                  <a:cubicBezTo>
                    <a:pt x="12" y="13"/>
                    <a:pt x="10" y="15"/>
                    <a:pt x="8" y="15"/>
                  </a:cubicBezTo>
                  <a:moveTo>
                    <a:pt x="9" y="0"/>
                  </a:moveTo>
                  <a:cubicBezTo>
                    <a:pt x="6" y="0"/>
                    <a:pt x="3" y="2"/>
                    <a:pt x="2" y="6"/>
                  </a:cubicBezTo>
                  <a:cubicBezTo>
                    <a:pt x="0" y="10"/>
                    <a:pt x="1" y="15"/>
                    <a:pt x="5" y="17"/>
                  </a:cubicBezTo>
                  <a:cubicBezTo>
                    <a:pt x="6" y="17"/>
                    <a:pt x="7" y="17"/>
                    <a:pt x="8" y="17"/>
                  </a:cubicBezTo>
                  <a:cubicBezTo>
                    <a:pt x="11" y="17"/>
                    <a:pt x="14" y="15"/>
                    <a:pt x="15" y="12"/>
                  </a:cubicBezTo>
                  <a:cubicBezTo>
                    <a:pt x="17" y="7"/>
                    <a:pt x="16" y="2"/>
                    <a:pt x="12" y="1"/>
                  </a:cubicBezTo>
                  <a:cubicBezTo>
                    <a:pt x="11"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88"/>
            <p:cNvSpPr/>
            <p:nvPr/>
          </p:nvSpPr>
          <p:spPr bwMode="auto">
            <a:xfrm>
              <a:off x="7726363" y="5167313"/>
              <a:ext cx="15875" cy="6350"/>
            </a:xfrm>
            <a:custGeom>
              <a:avLst/>
              <a:gdLst>
                <a:gd name="T0" fmla="*/ 0 w 10"/>
                <a:gd name="T1" fmla="*/ 0 h 4"/>
                <a:gd name="T2" fmla="*/ 0 w 10"/>
                <a:gd name="T3" fmla="*/ 0 h 4"/>
                <a:gd name="T4" fmla="*/ 0 w 10"/>
                <a:gd name="T5" fmla="*/ 0 h 4"/>
                <a:gd name="T6" fmla="*/ 10 w 10"/>
                <a:gd name="T7" fmla="*/ 4 h 4"/>
                <a:gd name="T8" fmla="*/ 10 w 10"/>
                <a:gd name="T9" fmla="*/ 4 h 4"/>
                <a:gd name="T10" fmla="*/ 10 w 10"/>
                <a:gd name="T11" fmla="*/ 4 h 4"/>
                <a:gd name="T12" fmla="*/ 10 w 10"/>
                <a:gd name="T13" fmla="*/ 2 h 4"/>
                <a:gd name="T14" fmla="*/ 0 w 10"/>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0" y="0"/>
                  </a:moveTo>
                  <a:lnTo>
                    <a:pt x="0" y="0"/>
                  </a:lnTo>
                  <a:lnTo>
                    <a:pt x="0" y="0"/>
                  </a:lnTo>
                  <a:lnTo>
                    <a:pt x="10" y="4"/>
                  </a:lnTo>
                  <a:lnTo>
                    <a:pt x="10" y="4"/>
                  </a:lnTo>
                  <a:lnTo>
                    <a:pt x="10" y="4"/>
                  </a:lnTo>
                  <a:lnTo>
                    <a:pt x="1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89"/>
            <p:cNvSpPr/>
            <p:nvPr/>
          </p:nvSpPr>
          <p:spPr bwMode="auto">
            <a:xfrm>
              <a:off x="7726363" y="5167313"/>
              <a:ext cx="15875" cy="6350"/>
            </a:xfrm>
            <a:custGeom>
              <a:avLst/>
              <a:gdLst>
                <a:gd name="T0" fmla="*/ 0 w 10"/>
                <a:gd name="T1" fmla="*/ 0 h 4"/>
                <a:gd name="T2" fmla="*/ 0 w 10"/>
                <a:gd name="T3" fmla="*/ 0 h 4"/>
                <a:gd name="T4" fmla="*/ 0 w 10"/>
                <a:gd name="T5" fmla="*/ 0 h 4"/>
                <a:gd name="T6" fmla="*/ 10 w 10"/>
                <a:gd name="T7" fmla="*/ 4 h 4"/>
                <a:gd name="T8" fmla="*/ 10 w 10"/>
                <a:gd name="T9" fmla="*/ 4 h 4"/>
                <a:gd name="T10" fmla="*/ 10 w 10"/>
                <a:gd name="T11" fmla="*/ 4 h 4"/>
                <a:gd name="T12" fmla="*/ 10 w 10"/>
                <a:gd name="T13" fmla="*/ 2 h 4"/>
                <a:gd name="T14" fmla="*/ 0 w 10"/>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0" y="0"/>
                  </a:moveTo>
                  <a:lnTo>
                    <a:pt x="0" y="0"/>
                  </a:lnTo>
                  <a:lnTo>
                    <a:pt x="0" y="0"/>
                  </a:lnTo>
                  <a:lnTo>
                    <a:pt x="10" y="4"/>
                  </a:lnTo>
                  <a:lnTo>
                    <a:pt x="10" y="4"/>
                  </a:lnTo>
                  <a:lnTo>
                    <a:pt x="10" y="4"/>
                  </a:lnTo>
                  <a:lnTo>
                    <a:pt x="10"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90"/>
            <p:cNvSpPr>
              <a:spLocks noEditPoints="1"/>
            </p:cNvSpPr>
            <p:nvPr/>
          </p:nvSpPr>
          <p:spPr bwMode="auto">
            <a:xfrm>
              <a:off x="7739063" y="5156200"/>
              <a:ext cx="58738" cy="55563"/>
            </a:xfrm>
            <a:custGeom>
              <a:avLst/>
              <a:gdLst>
                <a:gd name="T0" fmla="*/ 7 w 16"/>
                <a:gd name="T1" fmla="*/ 13 h 15"/>
                <a:gd name="T2" fmla="*/ 6 w 16"/>
                <a:gd name="T3" fmla="*/ 13 h 15"/>
                <a:gd name="T4" fmla="*/ 4 w 16"/>
                <a:gd name="T5" fmla="*/ 6 h 15"/>
                <a:gd name="T6" fmla="*/ 8 w 16"/>
                <a:gd name="T7" fmla="*/ 3 h 15"/>
                <a:gd name="T8" fmla="*/ 10 w 16"/>
                <a:gd name="T9" fmla="*/ 3 h 15"/>
                <a:gd name="T10" fmla="*/ 12 w 16"/>
                <a:gd name="T11" fmla="*/ 10 h 15"/>
                <a:gd name="T12" fmla="*/ 7 w 16"/>
                <a:gd name="T13" fmla="*/ 13 h 15"/>
                <a:gd name="T14" fmla="*/ 9 w 16"/>
                <a:gd name="T15" fmla="*/ 0 h 15"/>
                <a:gd name="T16" fmla="*/ 2 w 16"/>
                <a:gd name="T17" fmla="*/ 5 h 15"/>
                <a:gd name="T18" fmla="*/ 5 w 16"/>
                <a:gd name="T19" fmla="*/ 15 h 15"/>
                <a:gd name="T20" fmla="*/ 7 w 16"/>
                <a:gd name="T21" fmla="*/ 15 h 15"/>
                <a:gd name="T22" fmla="*/ 14 w 16"/>
                <a:gd name="T23" fmla="*/ 11 h 15"/>
                <a:gd name="T24" fmla="*/ 11 w 16"/>
                <a:gd name="T25" fmla="*/ 1 h 15"/>
                <a:gd name="T26" fmla="*/ 9 w 16"/>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7" y="13"/>
                  </a:moveTo>
                  <a:cubicBezTo>
                    <a:pt x="7" y="13"/>
                    <a:pt x="6" y="13"/>
                    <a:pt x="6" y="13"/>
                  </a:cubicBezTo>
                  <a:cubicBezTo>
                    <a:pt x="3" y="12"/>
                    <a:pt x="2" y="9"/>
                    <a:pt x="4" y="6"/>
                  </a:cubicBezTo>
                  <a:cubicBezTo>
                    <a:pt x="5" y="4"/>
                    <a:pt x="6" y="3"/>
                    <a:pt x="8" y="3"/>
                  </a:cubicBezTo>
                  <a:cubicBezTo>
                    <a:pt x="9" y="3"/>
                    <a:pt x="9" y="3"/>
                    <a:pt x="10" y="3"/>
                  </a:cubicBezTo>
                  <a:cubicBezTo>
                    <a:pt x="12" y="4"/>
                    <a:pt x="13" y="7"/>
                    <a:pt x="12" y="10"/>
                  </a:cubicBezTo>
                  <a:cubicBezTo>
                    <a:pt x="11" y="12"/>
                    <a:pt x="9" y="13"/>
                    <a:pt x="7" y="13"/>
                  </a:cubicBezTo>
                  <a:moveTo>
                    <a:pt x="9" y="0"/>
                  </a:moveTo>
                  <a:cubicBezTo>
                    <a:pt x="6" y="0"/>
                    <a:pt x="3" y="2"/>
                    <a:pt x="2" y="5"/>
                  </a:cubicBezTo>
                  <a:cubicBezTo>
                    <a:pt x="0" y="9"/>
                    <a:pt x="2" y="13"/>
                    <a:pt x="5" y="15"/>
                  </a:cubicBezTo>
                  <a:cubicBezTo>
                    <a:pt x="6" y="15"/>
                    <a:pt x="6" y="15"/>
                    <a:pt x="7" y="15"/>
                  </a:cubicBezTo>
                  <a:cubicBezTo>
                    <a:pt x="10" y="15"/>
                    <a:pt x="13" y="14"/>
                    <a:pt x="14" y="11"/>
                  </a:cubicBezTo>
                  <a:cubicBezTo>
                    <a:pt x="16" y="7"/>
                    <a:pt x="14" y="2"/>
                    <a:pt x="11" y="1"/>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91"/>
            <p:cNvSpPr/>
            <p:nvPr/>
          </p:nvSpPr>
          <p:spPr bwMode="auto">
            <a:xfrm>
              <a:off x="7704138" y="5257800"/>
              <a:ext cx="11113" cy="30163"/>
            </a:xfrm>
            <a:custGeom>
              <a:avLst/>
              <a:gdLst>
                <a:gd name="T0" fmla="*/ 3 w 3"/>
                <a:gd name="T1" fmla="*/ 0 h 8"/>
                <a:gd name="T2" fmla="*/ 2 w 3"/>
                <a:gd name="T3" fmla="*/ 0 h 8"/>
                <a:gd name="T4" fmla="*/ 0 w 3"/>
                <a:gd name="T5" fmla="*/ 2 h 8"/>
                <a:gd name="T6" fmla="*/ 0 w 3"/>
                <a:gd name="T7" fmla="*/ 3 h 8"/>
                <a:gd name="T8" fmla="*/ 0 w 3"/>
                <a:gd name="T9" fmla="*/ 3 h 8"/>
                <a:gd name="T10" fmla="*/ 1 w 3"/>
                <a:gd name="T11" fmla="*/ 3 h 8"/>
                <a:gd name="T12" fmla="*/ 1 w 3"/>
                <a:gd name="T13" fmla="*/ 3 h 8"/>
                <a:gd name="T14" fmla="*/ 1 w 3"/>
                <a:gd name="T15" fmla="*/ 3 h 8"/>
                <a:gd name="T16" fmla="*/ 1 w 3"/>
                <a:gd name="T17" fmla="*/ 4 h 8"/>
                <a:gd name="T18" fmla="*/ 1 w 3"/>
                <a:gd name="T19" fmla="*/ 8 h 8"/>
                <a:gd name="T20" fmla="*/ 3 w 3"/>
                <a:gd name="T21" fmla="*/ 7 h 8"/>
                <a:gd name="T22" fmla="*/ 3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3" y="0"/>
                  </a:moveTo>
                  <a:cubicBezTo>
                    <a:pt x="2" y="0"/>
                    <a:pt x="2" y="0"/>
                    <a:pt x="2" y="0"/>
                  </a:cubicBezTo>
                  <a:cubicBezTo>
                    <a:pt x="1" y="1"/>
                    <a:pt x="1" y="1"/>
                    <a:pt x="0"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1" y="3"/>
                    <a:pt x="1" y="3"/>
                    <a:pt x="1" y="4"/>
                  </a:cubicBezTo>
                  <a:cubicBezTo>
                    <a:pt x="1" y="8"/>
                    <a:pt x="1" y="8"/>
                    <a:pt x="1" y="8"/>
                  </a:cubicBezTo>
                  <a:cubicBezTo>
                    <a:pt x="3" y="7"/>
                    <a:pt x="3" y="7"/>
                    <a:pt x="3" y="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92"/>
            <p:cNvSpPr/>
            <p:nvPr/>
          </p:nvSpPr>
          <p:spPr bwMode="auto">
            <a:xfrm>
              <a:off x="7704138" y="5310188"/>
              <a:ext cx="15875" cy="30163"/>
            </a:xfrm>
            <a:custGeom>
              <a:avLst/>
              <a:gdLst>
                <a:gd name="T0" fmla="*/ 2 w 4"/>
                <a:gd name="T1" fmla="*/ 0 h 8"/>
                <a:gd name="T2" fmla="*/ 2 w 4"/>
                <a:gd name="T3" fmla="*/ 0 h 8"/>
                <a:gd name="T4" fmla="*/ 1 w 4"/>
                <a:gd name="T5" fmla="*/ 1 h 8"/>
                <a:gd name="T6" fmla="*/ 0 w 4"/>
                <a:gd name="T7" fmla="*/ 1 h 8"/>
                <a:gd name="T8" fmla="*/ 0 w 4"/>
                <a:gd name="T9" fmla="*/ 2 h 8"/>
                <a:gd name="T10" fmla="*/ 0 w 4"/>
                <a:gd name="T11" fmla="*/ 3 h 8"/>
                <a:gd name="T12" fmla="*/ 0 w 4"/>
                <a:gd name="T13" fmla="*/ 3 h 8"/>
                <a:gd name="T14" fmla="*/ 2 w 4"/>
                <a:gd name="T15" fmla="*/ 3 h 8"/>
                <a:gd name="T16" fmla="*/ 2 w 4"/>
                <a:gd name="T17" fmla="*/ 2 h 8"/>
                <a:gd name="T18" fmla="*/ 2 w 4"/>
                <a:gd name="T19" fmla="*/ 2 h 8"/>
                <a:gd name="T20" fmla="*/ 2 w 4"/>
                <a:gd name="T21" fmla="*/ 2 h 8"/>
                <a:gd name="T22" fmla="*/ 2 w 4"/>
                <a:gd name="T23" fmla="*/ 2 h 8"/>
                <a:gd name="T24" fmla="*/ 2 w 4"/>
                <a:gd name="T25" fmla="*/ 2 h 8"/>
                <a:gd name="T26" fmla="*/ 2 w 4"/>
                <a:gd name="T27" fmla="*/ 3 h 8"/>
                <a:gd name="T28" fmla="*/ 0 w 4"/>
                <a:gd name="T29" fmla="*/ 7 h 8"/>
                <a:gd name="T30" fmla="*/ 0 w 4"/>
                <a:gd name="T31" fmla="*/ 8 h 8"/>
                <a:gd name="T32" fmla="*/ 4 w 4"/>
                <a:gd name="T33" fmla="*/ 7 h 8"/>
                <a:gd name="T34" fmla="*/ 4 w 4"/>
                <a:gd name="T35" fmla="*/ 6 h 8"/>
                <a:gd name="T36" fmla="*/ 2 w 4"/>
                <a:gd name="T37" fmla="*/ 6 h 8"/>
                <a:gd name="T38" fmla="*/ 3 w 4"/>
                <a:gd name="T39" fmla="*/ 3 h 8"/>
                <a:gd name="T40" fmla="*/ 4 w 4"/>
                <a:gd name="T41" fmla="*/ 2 h 8"/>
                <a:gd name="T42" fmla="*/ 3 w 4"/>
                <a:gd name="T43" fmla="*/ 1 h 8"/>
                <a:gd name="T44" fmla="*/ 2 w 4"/>
                <a:gd name="T4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8">
                  <a:moveTo>
                    <a:pt x="2" y="0"/>
                  </a:moveTo>
                  <a:cubicBezTo>
                    <a:pt x="2" y="0"/>
                    <a:pt x="2" y="0"/>
                    <a:pt x="2" y="0"/>
                  </a:cubicBezTo>
                  <a:cubicBezTo>
                    <a:pt x="1" y="1"/>
                    <a:pt x="1" y="1"/>
                    <a:pt x="1" y="1"/>
                  </a:cubicBezTo>
                  <a:cubicBezTo>
                    <a:pt x="0" y="1"/>
                    <a:pt x="0" y="1"/>
                    <a:pt x="0" y="1"/>
                  </a:cubicBezTo>
                  <a:cubicBezTo>
                    <a:pt x="0" y="2"/>
                    <a:pt x="0" y="2"/>
                    <a:pt x="0" y="2"/>
                  </a:cubicBezTo>
                  <a:cubicBezTo>
                    <a:pt x="0" y="2"/>
                    <a:pt x="0" y="3"/>
                    <a:pt x="0" y="3"/>
                  </a:cubicBezTo>
                  <a:cubicBezTo>
                    <a:pt x="0" y="3"/>
                    <a:pt x="0" y="3"/>
                    <a:pt x="0"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2" y="4"/>
                    <a:pt x="1" y="5"/>
                    <a:pt x="0" y="7"/>
                  </a:cubicBezTo>
                  <a:cubicBezTo>
                    <a:pt x="0" y="8"/>
                    <a:pt x="0" y="8"/>
                    <a:pt x="0" y="8"/>
                  </a:cubicBezTo>
                  <a:cubicBezTo>
                    <a:pt x="4" y="7"/>
                    <a:pt x="4" y="7"/>
                    <a:pt x="4" y="7"/>
                  </a:cubicBezTo>
                  <a:cubicBezTo>
                    <a:pt x="4" y="6"/>
                    <a:pt x="4" y="6"/>
                    <a:pt x="4" y="6"/>
                  </a:cubicBezTo>
                  <a:cubicBezTo>
                    <a:pt x="2" y="6"/>
                    <a:pt x="2" y="6"/>
                    <a:pt x="2" y="6"/>
                  </a:cubicBezTo>
                  <a:cubicBezTo>
                    <a:pt x="3" y="5"/>
                    <a:pt x="3" y="4"/>
                    <a:pt x="3" y="3"/>
                  </a:cubicBezTo>
                  <a:cubicBezTo>
                    <a:pt x="4" y="3"/>
                    <a:pt x="4" y="2"/>
                    <a:pt x="4" y="2"/>
                  </a:cubicBezTo>
                  <a:cubicBezTo>
                    <a:pt x="4" y="2"/>
                    <a:pt x="4"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93"/>
            <p:cNvSpPr/>
            <p:nvPr/>
          </p:nvSpPr>
          <p:spPr bwMode="auto">
            <a:xfrm>
              <a:off x="7704138" y="5365750"/>
              <a:ext cx="15875" cy="26988"/>
            </a:xfrm>
            <a:custGeom>
              <a:avLst/>
              <a:gdLst>
                <a:gd name="T0" fmla="*/ 2 w 4"/>
                <a:gd name="T1" fmla="*/ 0 h 7"/>
                <a:gd name="T2" fmla="*/ 2 w 4"/>
                <a:gd name="T3" fmla="*/ 0 h 7"/>
                <a:gd name="T4" fmla="*/ 1 w 4"/>
                <a:gd name="T5" fmla="*/ 0 h 7"/>
                <a:gd name="T6" fmla="*/ 0 w 4"/>
                <a:gd name="T7" fmla="*/ 2 h 7"/>
                <a:gd name="T8" fmla="*/ 0 w 4"/>
                <a:gd name="T9" fmla="*/ 2 h 7"/>
                <a:gd name="T10" fmla="*/ 2 w 4"/>
                <a:gd name="T11" fmla="*/ 2 h 7"/>
                <a:gd name="T12" fmla="*/ 2 w 4"/>
                <a:gd name="T13" fmla="*/ 1 h 7"/>
                <a:gd name="T14" fmla="*/ 2 w 4"/>
                <a:gd name="T15" fmla="*/ 1 h 7"/>
                <a:gd name="T16" fmla="*/ 2 w 4"/>
                <a:gd name="T17" fmla="*/ 1 h 7"/>
                <a:gd name="T18" fmla="*/ 2 w 4"/>
                <a:gd name="T19" fmla="*/ 1 h 7"/>
                <a:gd name="T20" fmla="*/ 2 w 4"/>
                <a:gd name="T21" fmla="*/ 1 h 7"/>
                <a:gd name="T22" fmla="*/ 2 w 4"/>
                <a:gd name="T23" fmla="*/ 2 h 7"/>
                <a:gd name="T24" fmla="*/ 2 w 4"/>
                <a:gd name="T25" fmla="*/ 2 h 7"/>
                <a:gd name="T26" fmla="*/ 2 w 4"/>
                <a:gd name="T27" fmla="*/ 2 h 7"/>
                <a:gd name="T28" fmla="*/ 1 w 4"/>
                <a:gd name="T29" fmla="*/ 3 h 7"/>
                <a:gd name="T30" fmla="*/ 1 w 4"/>
                <a:gd name="T31" fmla="*/ 4 h 7"/>
                <a:gd name="T32" fmla="*/ 2 w 4"/>
                <a:gd name="T33" fmla="*/ 4 h 7"/>
                <a:gd name="T34" fmla="*/ 2 w 4"/>
                <a:gd name="T35" fmla="*/ 4 h 7"/>
                <a:gd name="T36" fmla="*/ 2 w 4"/>
                <a:gd name="T37" fmla="*/ 4 h 7"/>
                <a:gd name="T38" fmla="*/ 2 w 4"/>
                <a:gd name="T39" fmla="*/ 5 h 7"/>
                <a:gd name="T40" fmla="*/ 2 w 4"/>
                <a:gd name="T41" fmla="*/ 6 h 7"/>
                <a:gd name="T42" fmla="*/ 2 w 4"/>
                <a:gd name="T43" fmla="*/ 6 h 7"/>
                <a:gd name="T44" fmla="*/ 2 w 4"/>
                <a:gd name="T45" fmla="*/ 6 h 7"/>
                <a:gd name="T46" fmla="*/ 2 w 4"/>
                <a:gd name="T47" fmla="*/ 5 h 7"/>
                <a:gd name="T48" fmla="*/ 2 w 4"/>
                <a:gd name="T49" fmla="*/ 4 h 7"/>
                <a:gd name="T50" fmla="*/ 0 w 4"/>
                <a:gd name="T51" fmla="*/ 4 h 7"/>
                <a:gd name="T52" fmla="*/ 0 w 4"/>
                <a:gd name="T53" fmla="*/ 5 h 7"/>
                <a:gd name="T54" fmla="*/ 0 w 4"/>
                <a:gd name="T55" fmla="*/ 6 h 7"/>
                <a:gd name="T56" fmla="*/ 1 w 4"/>
                <a:gd name="T57" fmla="*/ 7 h 7"/>
                <a:gd name="T58" fmla="*/ 2 w 4"/>
                <a:gd name="T59" fmla="*/ 7 h 7"/>
                <a:gd name="T60" fmla="*/ 2 w 4"/>
                <a:gd name="T61" fmla="*/ 7 h 7"/>
                <a:gd name="T62" fmla="*/ 3 w 4"/>
                <a:gd name="T63" fmla="*/ 7 h 7"/>
                <a:gd name="T64" fmla="*/ 4 w 4"/>
                <a:gd name="T65" fmla="*/ 6 h 7"/>
                <a:gd name="T66" fmla="*/ 4 w 4"/>
                <a:gd name="T67" fmla="*/ 5 h 7"/>
                <a:gd name="T68" fmla="*/ 4 w 4"/>
                <a:gd name="T69" fmla="*/ 3 h 7"/>
                <a:gd name="T70" fmla="*/ 3 w 4"/>
                <a:gd name="T71" fmla="*/ 3 h 7"/>
                <a:gd name="T72" fmla="*/ 4 w 4"/>
                <a:gd name="T73" fmla="*/ 2 h 7"/>
                <a:gd name="T74" fmla="*/ 4 w 4"/>
                <a:gd name="T75" fmla="*/ 1 h 7"/>
                <a:gd name="T76" fmla="*/ 3 w 4"/>
                <a:gd name="T77" fmla="*/ 0 h 7"/>
                <a:gd name="T78" fmla="*/ 2 w 4"/>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7">
                  <a:moveTo>
                    <a:pt x="2" y="0"/>
                  </a:moveTo>
                  <a:cubicBezTo>
                    <a:pt x="2" y="0"/>
                    <a:pt x="2" y="0"/>
                    <a:pt x="2" y="0"/>
                  </a:cubicBezTo>
                  <a:cubicBezTo>
                    <a:pt x="1" y="0"/>
                    <a:pt x="1" y="0"/>
                    <a:pt x="1" y="0"/>
                  </a:cubicBezTo>
                  <a:cubicBezTo>
                    <a:pt x="0" y="0"/>
                    <a:pt x="0" y="1"/>
                    <a:pt x="0" y="2"/>
                  </a:cubicBezTo>
                  <a:cubicBezTo>
                    <a:pt x="0" y="2"/>
                    <a:pt x="0" y="2"/>
                    <a:pt x="0"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3"/>
                    <a:pt x="1" y="3"/>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2" y="5"/>
                    <a:pt x="2" y="6"/>
                    <a:pt x="2" y="6"/>
                  </a:cubicBezTo>
                  <a:cubicBezTo>
                    <a:pt x="2" y="6"/>
                    <a:pt x="2" y="6"/>
                    <a:pt x="2" y="6"/>
                  </a:cubicBezTo>
                  <a:cubicBezTo>
                    <a:pt x="2" y="6"/>
                    <a:pt x="2" y="6"/>
                    <a:pt x="2" y="6"/>
                  </a:cubicBezTo>
                  <a:cubicBezTo>
                    <a:pt x="2" y="5"/>
                    <a:pt x="2" y="5"/>
                    <a:pt x="2" y="5"/>
                  </a:cubicBezTo>
                  <a:cubicBezTo>
                    <a:pt x="2" y="4"/>
                    <a:pt x="2" y="4"/>
                    <a:pt x="2" y="4"/>
                  </a:cubicBezTo>
                  <a:cubicBezTo>
                    <a:pt x="0" y="4"/>
                    <a:pt x="0" y="4"/>
                    <a:pt x="0" y="4"/>
                  </a:cubicBezTo>
                  <a:cubicBezTo>
                    <a:pt x="0" y="5"/>
                    <a:pt x="0" y="5"/>
                    <a:pt x="0" y="5"/>
                  </a:cubicBezTo>
                  <a:cubicBezTo>
                    <a:pt x="0" y="6"/>
                    <a:pt x="0" y="6"/>
                    <a:pt x="0" y="6"/>
                  </a:cubicBezTo>
                  <a:cubicBezTo>
                    <a:pt x="1" y="7"/>
                    <a:pt x="1" y="7"/>
                    <a:pt x="1" y="7"/>
                  </a:cubicBezTo>
                  <a:cubicBezTo>
                    <a:pt x="1" y="7"/>
                    <a:pt x="1" y="7"/>
                    <a:pt x="2" y="7"/>
                  </a:cubicBezTo>
                  <a:cubicBezTo>
                    <a:pt x="2" y="7"/>
                    <a:pt x="2" y="7"/>
                    <a:pt x="2" y="7"/>
                  </a:cubicBezTo>
                  <a:cubicBezTo>
                    <a:pt x="2" y="7"/>
                    <a:pt x="3" y="7"/>
                    <a:pt x="3" y="7"/>
                  </a:cubicBezTo>
                  <a:cubicBezTo>
                    <a:pt x="4" y="6"/>
                    <a:pt x="4" y="6"/>
                    <a:pt x="4" y="6"/>
                  </a:cubicBezTo>
                  <a:cubicBezTo>
                    <a:pt x="4" y="6"/>
                    <a:pt x="4" y="5"/>
                    <a:pt x="4" y="5"/>
                  </a:cubicBezTo>
                  <a:cubicBezTo>
                    <a:pt x="4" y="4"/>
                    <a:pt x="4" y="3"/>
                    <a:pt x="4" y="3"/>
                  </a:cubicBezTo>
                  <a:cubicBezTo>
                    <a:pt x="3" y="3"/>
                    <a:pt x="3" y="3"/>
                    <a:pt x="3" y="3"/>
                  </a:cubicBezTo>
                  <a:cubicBezTo>
                    <a:pt x="4" y="2"/>
                    <a:pt x="4" y="2"/>
                    <a:pt x="4" y="2"/>
                  </a:cubicBezTo>
                  <a:cubicBezTo>
                    <a:pt x="4" y="2"/>
                    <a:pt x="4" y="2"/>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94"/>
            <p:cNvSpPr/>
            <p:nvPr/>
          </p:nvSpPr>
          <p:spPr bwMode="auto">
            <a:xfrm>
              <a:off x="7723188" y="5260975"/>
              <a:ext cx="112713" cy="22225"/>
            </a:xfrm>
            <a:custGeom>
              <a:avLst/>
              <a:gdLst>
                <a:gd name="T0" fmla="*/ 71 w 71"/>
                <a:gd name="T1" fmla="*/ 0 h 14"/>
                <a:gd name="T2" fmla="*/ 0 w 71"/>
                <a:gd name="T3" fmla="*/ 7 h 14"/>
                <a:gd name="T4" fmla="*/ 0 w 71"/>
                <a:gd name="T5" fmla="*/ 14 h 14"/>
                <a:gd name="T6" fmla="*/ 71 w 71"/>
                <a:gd name="T7" fmla="*/ 5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0" y="7"/>
                  </a:lnTo>
                  <a:lnTo>
                    <a:pt x="0" y="14"/>
                  </a:lnTo>
                  <a:lnTo>
                    <a:pt x="71" y="5"/>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95"/>
            <p:cNvSpPr/>
            <p:nvPr/>
          </p:nvSpPr>
          <p:spPr bwMode="auto">
            <a:xfrm>
              <a:off x="7723188" y="5260975"/>
              <a:ext cx="112713" cy="22225"/>
            </a:xfrm>
            <a:custGeom>
              <a:avLst/>
              <a:gdLst>
                <a:gd name="T0" fmla="*/ 71 w 71"/>
                <a:gd name="T1" fmla="*/ 0 h 14"/>
                <a:gd name="T2" fmla="*/ 0 w 71"/>
                <a:gd name="T3" fmla="*/ 7 h 14"/>
                <a:gd name="T4" fmla="*/ 0 w 71"/>
                <a:gd name="T5" fmla="*/ 14 h 14"/>
                <a:gd name="T6" fmla="*/ 71 w 71"/>
                <a:gd name="T7" fmla="*/ 5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0" y="7"/>
                  </a:lnTo>
                  <a:lnTo>
                    <a:pt x="0" y="14"/>
                  </a:lnTo>
                  <a:lnTo>
                    <a:pt x="71" y="5"/>
                  </a:lnTo>
                  <a:lnTo>
                    <a:pt x="7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6"/>
            <p:cNvSpPr/>
            <p:nvPr/>
          </p:nvSpPr>
          <p:spPr bwMode="auto">
            <a:xfrm>
              <a:off x="7723188" y="5313363"/>
              <a:ext cx="112713" cy="22225"/>
            </a:xfrm>
            <a:custGeom>
              <a:avLst/>
              <a:gdLst>
                <a:gd name="T0" fmla="*/ 71 w 71"/>
                <a:gd name="T1" fmla="*/ 0 h 14"/>
                <a:gd name="T2" fmla="*/ 0 w 71"/>
                <a:gd name="T3" fmla="*/ 10 h 14"/>
                <a:gd name="T4" fmla="*/ 0 w 71"/>
                <a:gd name="T5" fmla="*/ 14 h 14"/>
                <a:gd name="T6" fmla="*/ 71 w 71"/>
                <a:gd name="T7" fmla="*/ 5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0" y="10"/>
                  </a:lnTo>
                  <a:lnTo>
                    <a:pt x="0" y="14"/>
                  </a:lnTo>
                  <a:lnTo>
                    <a:pt x="71" y="5"/>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97"/>
            <p:cNvSpPr/>
            <p:nvPr/>
          </p:nvSpPr>
          <p:spPr bwMode="auto">
            <a:xfrm>
              <a:off x="7723188" y="5313363"/>
              <a:ext cx="112713" cy="22225"/>
            </a:xfrm>
            <a:custGeom>
              <a:avLst/>
              <a:gdLst>
                <a:gd name="T0" fmla="*/ 71 w 71"/>
                <a:gd name="T1" fmla="*/ 0 h 14"/>
                <a:gd name="T2" fmla="*/ 0 w 71"/>
                <a:gd name="T3" fmla="*/ 10 h 14"/>
                <a:gd name="T4" fmla="*/ 0 w 71"/>
                <a:gd name="T5" fmla="*/ 14 h 14"/>
                <a:gd name="T6" fmla="*/ 71 w 71"/>
                <a:gd name="T7" fmla="*/ 5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0" y="10"/>
                  </a:lnTo>
                  <a:lnTo>
                    <a:pt x="0" y="14"/>
                  </a:lnTo>
                  <a:lnTo>
                    <a:pt x="71" y="5"/>
                  </a:lnTo>
                  <a:lnTo>
                    <a:pt x="7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98"/>
            <p:cNvSpPr/>
            <p:nvPr/>
          </p:nvSpPr>
          <p:spPr bwMode="auto">
            <a:xfrm>
              <a:off x="7723188" y="5365750"/>
              <a:ext cx="112713" cy="22225"/>
            </a:xfrm>
            <a:custGeom>
              <a:avLst/>
              <a:gdLst>
                <a:gd name="T0" fmla="*/ 71 w 71"/>
                <a:gd name="T1" fmla="*/ 0 h 14"/>
                <a:gd name="T2" fmla="*/ 0 w 71"/>
                <a:gd name="T3" fmla="*/ 10 h 14"/>
                <a:gd name="T4" fmla="*/ 0 w 71"/>
                <a:gd name="T5" fmla="*/ 14 h 14"/>
                <a:gd name="T6" fmla="*/ 71 w 71"/>
                <a:gd name="T7" fmla="*/ 5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0" y="10"/>
                  </a:lnTo>
                  <a:lnTo>
                    <a:pt x="0" y="14"/>
                  </a:lnTo>
                  <a:lnTo>
                    <a:pt x="71" y="5"/>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99"/>
            <p:cNvSpPr/>
            <p:nvPr/>
          </p:nvSpPr>
          <p:spPr bwMode="auto">
            <a:xfrm>
              <a:off x="7723188" y="5365750"/>
              <a:ext cx="112713" cy="22225"/>
            </a:xfrm>
            <a:custGeom>
              <a:avLst/>
              <a:gdLst>
                <a:gd name="T0" fmla="*/ 71 w 71"/>
                <a:gd name="T1" fmla="*/ 0 h 14"/>
                <a:gd name="T2" fmla="*/ 0 w 71"/>
                <a:gd name="T3" fmla="*/ 10 h 14"/>
                <a:gd name="T4" fmla="*/ 0 w 71"/>
                <a:gd name="T5" fmla="*/ 14 h 14"/>
                <a:gd name="T6" fmla="*/ 71 w 71"/>
                <a:gd name="T7" fmla="*/ 5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0" y="10"/>
                  </a:lnTo>
                  <a:lnTo>
                    <a:pt x="0" y="14"/>
                  </a:lnTo>
                  <a:lnTo>
                    <a:pt x="71" y="5"/>
                  </a:lnTo>
                  <a:lnTo>
                    <a:pt x="7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00"/>
            <p:cNvSpPr/>
            <p:nvPr/>
          </p:nvSpPr>
          <p:spPr bwMode="auto">
            <a:xfrm>
              <a:off x="6122988" y="4749800"/>
              <a:ext cx="63500" cy="60325"/>
            </a:xfrm>
            <a:custGeom>
              <a:avLst/>
              <a:gdLst>
                <a:gd name="T0" fmla="*/ 9 w 17"/>
                <a:gd name="T1" fmla="*/ 0 h 16"/>
                <a:gd name="T2" fmla="*/ 8 w 17"/>
                <a:gd name="T3" fmla="*/ 0 h 16"/>
                <a:gd name="T4" fmla="*/ 0 w 17"/>
                <a:gd name="T5" fmla="*/ 9 h 16"/>
                <a:gd name="T6" fmla="*/ 8 w 17"/>
                <a:gd name="T7" fmla="*/ 16 h 16"/>
                <a:gd name="T8" fmla="*/ 8 w 17"/>
                <a:gd name="T9" fmla="*/ 16 h 16"/>
                <a:gd name="T10" fmla="*/ 17 w 17"/>
                <a:gd name="T11" fmla="*/ 8 h 16"/>
                <a:gd name="T12" fmla="*/ 9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9" y="0"/>
                  </a:moveTo>
                  <a:cubicBezTo>
                    <a:pt x="9" y="0"/>
                    <a:pt x="9" y="0"/>
                    <a:pt x="8" y="0"/>
                  </a:cubicBezTo>
                  <a:cubicBezTo>
                    <a:pt x="4" y="0"/>
                    <a:pt x="0" y="4"/>
                    <a:pt x="0" y="9"/>
                  </a:cubicBezTo>
                  <a:cubicBezTo>
                    <a:pt x="0" y="13"/>
                    <a:pt x="3" y="16"/>
                    <a:pt x="8" y="16"/>
                  </a:cubicBezTo>
                  <a:cubicBezTo>
                    <a:pt x="8" y="16"/>
                    <a:pt x="8" y="16"/>
                    <a:pt x="8" y="16"/>
                  </a:cubicBezTo>
                  <a:cubicBezTo>
                    <a:pt x="13" y="16"/>
                    <a:pt x="17" y="12"/>
                    <a:pt x="17" y="8"/>
                  </a:cubicBezTo>
                  <a:cubicBezTo>
                    <a:pt x="17" y="3"/>
                    <a:pt x="13"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01"/>
            <p:cNvSpPr>
              <a:spLocks noEditPoints="1"/>
            </p:cNvSpPr>
            <p:nvPr/>
          </p:nvSpPr>
          <p:spPr bwMode="auto">
            <a:xfrm>
              <a:off x="5997576" y="4640263"/>
              <a:ext cx="304800" cy="285750"/>
            </a:xfrm>
            <a:custGeom>
              <a:avLst/>
              <a:gdLst>
                <a:gd name="T0" fmla="*/ 20 w 81"/>
                <a:gd name="T1" fmla="*/ 39 h 76"/>
                <a:gd name="T2" fmla="*/ 42 w 81"/>
                <a:gd name="T3" fmla="*/ 18 h 76"/>
                <a:gd name="T4" fmla="*/ 41 w 81"/>
                <a:gd name="T5" fmla="*/ 57 h 76"/>
                <a:gd name="T6" fmla="*/ 45 w 81"/>
                <a:gd name="T7" fmla="*/ 0 h 76"/>
                <a:gd name="T8" fmla="*/ 35 w 81"/>
                <a:gd name="T9" fmla="*/ 2 h 76"/>
                <a:gd name="T10" fmla="*/ 34 w 81"/>
                <a:gd name="T11" fmla="*/ 6 h 76"/>
                <a:gd name="T12" fmla="*/ 27 w 81"/>
                <a:gd name="T13" fmla="*/ 9 h 76"/>
                <a:gd name="T14" fmla="*/ 25 w 81"/>
                <a:gd name="T15" fmla="*/ 5 h 76"/>
                <a:gd name="T16" fmla="*/ 23 w 81"/>
                <a:gd name="T17" fmla="*/ 5 h 76"/>
                <a:gd name="T18" fmla="*/ 15 w 81"/>
                <a:gd name="T19" fmla="*/ 12 h 76"/>
                <a:gd name="T20" fmla="*/ 17 w 81"/>
                <a:gd name="T21" fmla="*/ 16 h 76"/>
                <a:gd name="T22" fmla="*/ 11 w 81"/>
                <a:gd name="T23" fmla="*/ 21 h 76"/>
                <a:gd name="T24" fmla="*/ 8 w 81"/>
                <a:gd name="T25" fmla="*/ 20 h 76"/>
                <a:gd name="T26" fmla="*/ 6 w 81"/>
                <a:gd name="T27" fmla="*/ 21 h 76"/>
                <a:gd name="T28" fmla="*/ 3 w 81"/>
                <a:gd name="T29" fmla="*/ 30 h 76"/>
                <a:gd name="T30" fmla="*/ 7 w 81"/>
                <a:gd name="T31" fmla="*/ 32 h 76"/>
                <a:gd name="T32" fmla="*/ 6 w 81"/>
                <a:gd name="T33" fmla="*/ 40 h 76"/>
                <a:gd name="T34" fmla="*/ 2 w 81"/>
                <a:gd name="T35" fmla="*/ 40 h 76"/>
                <a:gd name="T36" fmla="*/ 1 w 81"/>
                <a:gd name="T37" fmla="*/ 50 h 76"/>
                <a:gd name="T38" fmla="*/ 4 w 81"/>
                <a:gd name="T39" fmla="*/ 51 h 76"/>
                <a:gd name="T40" fmla="*/ 7 w 81"/>
                <a:gd name="T41" fmla="*/ 50 h 76"/>
                <a:gd name="T42" fmla="*/ 11 w 81"/>
                <a:gd name="T43" fmla="*/ 56 h 76"/>
                <a:gd name="T44" fmla="*/ 8 w 81"/>
                <a:gd name="T45" fmla="*/ 60 h 76"/>
                <a:gd name="T46" fmla="*/ 13 w 81"/>
                <a:gd name="T47" fmla="*/ 68 h 76"/>
                <a:gd name="T48" fmla="*/ 16 w 81"/>
                <a:gd name="T49" fmla="*/ 67 h 76"/>
                <a:gd name="T50" fmla="*/ 19 w 81"/>
                <a:gd name="T51" fmla="*/ 65 h 76"/>
                <a:gd name="T52" fmla="*/ 25 w 81"/>
                <a:gd name="T53" fmla="*/ 68 h 76"/>
                <a:gd name="T54" fmla="*/ 25 w 81"/>
                <a:gd name="T55" fmla="*/ 73 h 76"/>
                <a:gd name="T56" fmla="*/ 34 w 81"/>
                <a:gd name="T57" fmla="*/ 76 h 76"/>
                <a:gd name="T58" fmla="*/ 35 w 81"/>
                <a:gd name="T59" fmla="*/ 75 h 76"/>
                <a:gd name="T60" fmla="*/ 38 w 81"/>
                <a:gd name="T61" fmla="*/ 71 h 76"/>
                <a:gd name="T62" fmla="*/ 39 w 81"/>
                <a:gd name="T63" fmla="*/ 71 h 76"/>
                <a:gd name="T64" fmla="*/ 44 w 81"/>
                <a:gd name="T65" fmla="*/ 70 h 76"/>
                <a:gd name="T66" fmla="*/ 46 w 81"/>
                <a:gd name="T67" fmla="*/ 72 h 76"/>
                <a:gd name="T68" fmla="*/ 48 w 81"/>
                <a:gd name="T69" fmla="*/ 75 h 76"/>
                <a:gd name="T70" fmla="*/ 56 w 81"/>
                <a:gd name="T71" fmla="*/ 73 h 76"/>
                <a:gd name="T72" fmla="*/ 56 w 81"/>
                <a:gd name="T73" fmla="*/ 68 h 76"/>
                <a:gd name="T74" fmla="*/ 62 w 81"/>
                <a:gd name="T75" fmla="*/ 62 h 76"/>
                <a:gd name="T76" fmla="*/ 64 w 81"/>
                <a:gd name="T77" fmla="*/ 62 h 76"/>
                <a:gd name="T78" fmla="*/ 67 w 81"/>
                <a:gd name="T79" fmla="*/ 65 h 76"/>
                <a:gd name="T80" fmla="*/ 73 w 81"/>
                <a:gd name="T81" fmla="*/ 58 h 76"/>
                <a:gd name="T82" fmla="*/ 71 w 81"/>
                <a:gd name="T83" fmla="*/ 55 h 76"/>
                <a:gd name="T84" fmla="*/ 73 w 81"/>
                <a:gd name="T85" fmla="*/ 47 h 76"/>
                <a:gd name="T86" fmla="*/ 75 w 81"/>
                <a:gd name="T87" fmla="*/ 46 h 76"/>
                <a:gd name="T88" fmla="*/ 78 w 81"/>
                <a:gd name="T89" fmla="*/ 46 h 76"/>
                <a:gd name="T90" fmla="*/ 80 w 81"/>
                <a:gd name="T91" fmla="*/ 37 h 76"/>
                <a:gd name="T92" fmla="*/ 80 w 81"/>
                <a:gd name="T93" fmla="*/ 36 h 76"/>
                <a:gd name="T94" fmla="*/ 76 w 81"/>
                <a:gd name="T95" fmla="*/ 36 h 76"/>
                <a:gd name="T96" fmla="*/ 75 w 81"/>
                <a:gd name="T97" fmla="*/ 34 h 76"/>
                <a:gd name="T98" fmla="*/ 75 w 81"/>
                <a:gd name="T99" fmla="*/ 27 h 76"/>
                <a:gd name="T100" fmla="*/ 78 w 81"/>
                <a:gd name="T101" fmla="*/ 24 h 76"/>
                <a:gd name="T102" fmla="*/ 74 w 81"/>
                <a:gd name="T103" fmla="*/ 16 h 76"/>
                <a:gd name="T104" fmla="*/ 71 w 81"/>
                <a:gd name="T105" fmla="*/ 18 h 76"/>
                <a:gd name="T106" fmla="*/ 68 w 81"/>
                <a:gd name="T107" fmla="*/ 18 h 76"/>
                <a:gd name="T108" fmla="*/ 64 w 81"/>
                <a:gd name="T109" fmla="*/ 11 h 76"/>
                <a:gd name="T110" fmla="*/ 66 w 81"/>
                <a:gd name="T111" fmla="*/ 7 h 76"/>
                <a:gd name="T112" fmla="*/ 58 w 81"/>
                <a:gd name="T113" fmla="*/ 3 h 76"/>
                <a:gd name="T114" fmla="*/ 56 w 81"/>
                <a:gd name="T115" fmla="*/ 6 h 76"/>
                <a:gd name="T116" fmla="*/ 53 w 81"/>
                <a:gd name="T117" fmla="*/ 7 h 76"/>
                <a:gd name="T118" fmla="*/ 46 w 81"/>
                <a:gd name="T119" fmla="*/ 4 h 76"/>
                <a:gd name="T120" fmla="*/ 45 w 81"/>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 h="76">
                  <a:moveTo>
                    <a:pt x="40" y="57"/>
                  </a:moveTo>
                  <a:cubicBezTo>
                    <a:pt x="29" y="57"/>
                    <a:pt x="20" y="49"/>
                    <a:pt x="20" y="39"/>
                  </a:cubicBezTo>
                  <a:cubicBezTo>
                    <a:pt x="20" y="28"/>
                    <a:pt x="30" y="19"/>
                    <a:pt x="41" y="18"/>
                  </a:cubicBezTo>
                  <a:cubicBezTo>
                    <a:pt x="41" y="18"/>
                    <a:pt x="42" y="18"/>
                    <a:pt x="42" y="18"/>
                  </a:cubicBezTo>
                  <a:cubicBezTo>
                    <a:pt x="53" y="18"/>
                    <a:pt x="61" y="26"/>
                    <a:pt x="61" y="37"/>
                  </a:cubicBezTo>
                  <a:cubicBezTo>
                    <a:pt x="61" y="47"/>
                    <a:pt x="52" y="57"/>
                    <a:pt x="41" y="57"/>
                  </a:cubicBezTo>
                  <a:cubicBezTo>
                    <a:pt x="41" y="57"/>
                    <a:pt x="40" y="57"/>
                    <a:pt x="40" y="57"/>
                  </a:cubicBezTo>
                  <a:moveTo>
                    <a:pt x="45" y="0"/>
                  </a:moveTo>
                  <a:cubicBezTo>
                    <a:pt x="37" y="0"/>
                    <a:pt x="37" y="0"/>
                    <a:pt x="37" y="0"/>
                  </a:cubicBezTo>
                  <a:cubicBezTo>
                    <a:pt x="36" y="0"/>
                    <a:pt x="35" y="1"/>
                    <a:pt x="35" y="2"/>
                  </a:cubicBezTo>
                  <a:cubicBezTo>
                    <a:pt x="36" y="4"/>
                    <a:pt x="36" y="4"/>
                    <a:pt x="36" y="4"/>
                  </a:cubicBezTo>
                  <a:cubicBezTo>
                    <a:pt x="36" y="5"/>
                    <a:pt x="35" y="6"/>
                    <a:pt x="34" y="6"/>
                  </a:cubicBezTo>
                  <a:cubicBezTo>
                    <a:pt x="28" y="8"/>
                    <a:pt x="28" y="8"/>
                    <a:pt x="28" y="8"/>
                  </a:cubicBezTo>
                  <a:cubicBezTo>
                    <a:pt x="28" y="9"/>
                    <a:pt x="28" y="9"/>
                    <a:pt x="27" y="9"/>
                  </a:cubicBezTo>
                  <a:cubicBezTo>
                    <a:pt x="27" y="9"/>
                    <a:pt x="26" y="8"/>
                    <a:pt x="26" y="8"/>
                  </a:cubicBezTo>
                  <a:cubicBezTo>
                    <a:pt x="25" y="5"/>
                    <a:pt x="25" y="5"/>
                    <a:pt x="25" y="5"/>
                  </a:cubicBezTo>
                  <a:cubicBezTo>
                    <a:pt x="25" y="5"/>
                    <a:pt x="24" y="5"/>
                    <a:pt x="23" y="5"/>
                  </a:cubicBezTo>
                  <a:cubicBezTo>
                    <a:pt x="23" y="5"/>
                    <a:pt x="23" y="5"/>
                    <a:pt x="23" y="5"/>
                  </a:cubicBezTo>
                  <a:cubicBezTo>
                    <a:pt x="16" y="9"/>
                    <a:pt x="16" y="9"/>
                    <a:pt x="16" y="9"/>
                  </a:cubicBezTo>
                  <a:cubicBezTo>
                    <a:pt x="15" y="10"/>
                    <a:pt x="15" y="11"/>
                    <a:pt x="15" y="12"/>
                  </a:cubicBezTo>
                  <a:cubicBezTo>
                    <a:pt x="17" y="13"/>
                    <a:pt x="17" y="13"/>
                    <a:pt x="17" y="13"/>
                  </a:cubicBezTo>
                  <a:cubicBezTo>
                    <a:pt x="18" y="14"/>
                    <a:pt x="18" y="15"/>
                    <a:pt x="17" y="16"/>
                  </a:cubicBezTo>
                  <a:cubicBezTo>
                    <a:pt x="13" y="21"/>
                    <a:pt x="13" y="21"/>
                    <a:pt x="13" y="21"/>
                  </a:cubicBezTo>
                  <a:cubicBezTo>
                    <a:pt x="12" y="21"/>
                    <a:pt x="12" y="21"/>
                    <a:pt x="11" y="21"/>
                  </a:cubicBezTo>
                  <a:cubicBezTo>
                    <a:pt x="11" y="21"/>
                    <a:pt x="11" y="21"/>
                    <a:pt x="10" y="21"/>
                  </a:cubicBezTo>
                  <a:cubicBezTo>
                    <a:pt x="8" y="20"/>
                    <a:pt x="8" y="20"/>
                    <a:pt x="8" y="20"/>
                  </a:cubicBezTo>
                  <a:cubicBezTo>
                    <a:pt x="8" y="20"/>
                    <a:pt x="8" y="20"/>
                    <a:pt x="7" y="20"/>
                  </a:cubicBezTo>
                  <a:cubicBezTo>
                    <a:pt x="7" y="20"/>
                    <a:pt x="6" y="20"/>
                    <a:pt x="6" y="21"/>
                  </a:cubicBezTo>
                  <a:cubicBezTo>
                    <a:pt x="2" y="28"/>
                    <a:pt x="2" y="28"/>
                    <a:pt x="2" y="28"/>
                  </a:cubicBezTo>
                  <a:cubicBezTo>
                    <a:pt x="2" y="29"/>
                    <a:pt x="3" y="30"/>
                    <a:pt x="3" y="30"/>
                  </a:cubicBezTo>
                  <a:cubicBezTo>
                    <a:pt x="6" y="30"/>
                    <a:pt x="6" y="30"/>
                    <a:pt x="6" y="30"/>
                  </a:cubicBezTo>
                  <a:cubicBezTo>
                    <a:pt x="7" y="31"/>
                    <a:pt x="7" y="31"/>
                    <a:pt x="7" y="32"/>
                  </a:cubicBezTo>
                  <a:cubicBezTo>
                    <a:pt x="7" y="32"/>
                    <a:pt x="6" y="37"/>
                    <a:pt x="6" y="40"/>
                  </a:cubicBezTo>
                  <a:cubicBezTo>
                    <a:pt x="6" y="40"/>
                    <a:pt x="6" y="40"/>
                    <a:pt x="6" y="40"/>
                  </a:cubicBezTo>
                  <a:cubicBezTo>
                    <a:pt x="6" y="40"/>
                    <a:pt x="5" y="40"/>
                    <a:pt x="4" y="40"/>
                  </a:cubicBezTo>
                  <a:cubicBezTo>
                    <a:pt x="2" y="40"/>
                    <a:pt x="2" y="40"/>
                    <a:pt x="2" y="40"/>
                  </a:cubicBezTo>
                  <a:cubicBezTo>
                    <a:pt x="1" y="40"/>
                    <a:pt x="0" y="41"/>
                    <a:pt x="0" y="42"/>
                  </a:cubicBezTo>
                  <a:cubicBezTo>
                    <a:pt x="1" y="50"/>
                    <a:pt x="1" y="50"/>
                    <a:pt x="1" y="50"/>
                  </a:cubicBezTo>
                  <a:cubicBezTo>
                    <a:pt x="2" y="50"/>
                    <a:pt x="2" y="51"/>
                    <a:pt x="3" y="51"/>
                  </a:cubicBezTo>
                  <a:cubicBezTo>
                    <a:pt x="3" y="51"/>
                    <a:pt x="3" y="51"/>
                    <a:pt x="4" y="51"/>
                  </a:cubicBezTo>
                  <a:cubicBezTo>
                    <a:pt x="6" y="50"/>
                    <a:pt x="6" y="50"/>
                    <a:pt x="6" y="50"/>
                  </a:cubicBezTo>
                  <a:cubicBezTo>
                    <a:pt x="6" y="50"/>
                    <a:pt x="6" y="50"/>
                    <a:pt x="7" y="50"/>
                  </a:cubicBezTo>
                  <a:cubicBezTo>
                    <a:pt x="7" y="50"/>
                    <a:pt x="8" y="50"/>
                    <a:pt x="8" y="51"/>
                  </a:cubicBezTo>
                  <a:cubicBezTo>
                    <a:pt x="11" y="56"/>
                    <a:pt x="11" y="56"/>
                    <a:pt x="11" y="56"/>
                  </a:cubicBezTo>
                  <a:cubicBezTo>
                    <a:pt x="11" y="57"/>
                    <a:pt x="11" y="58"/>
                    <a:pt x="10" y="59"/>
                  </a:cubicBezTo>
                  <a:cubicBezTo>
                    <a:pt x="8" y="60"/>
                    <a:pt x="8" y="60"/>
                    <a:pt x="8" y="60"/>
                  </a:cubicBezTo>
                  <a:cubicBezTo>
                    <a:pt x="7" y="61"/>
                    <a:pt x="7" y="62"/>
                    <a:pt x="8" y="62"/>
                  </a:cubicBezTo>
                  <a:cubicBezTo>
                    <a:pt x="13" y="68"/>
                    <a:pt x="13" y="68"/>
                    <a:pt x="13" y="68"/>
                  </a:cubicBezTo>
                  <a:cubicBezTo>
                    <a:pt x="13" y="68"/>
                    <a:pt x="14" y="68"/>
                    <a:pt x="14" y="68"/>
                  </a:cubicBezTo>
                  <a:cubicBezTo>
                    <a:pt x="15" y="68"/>
                    <a:pt x="15" y="68"/>
                    <a:pt x="16" y="67"/>
                  </a:cubicBezTo>
                  <a:cubicBezTo>
                    <a:pt x="17" y="66"/>
                    <a:pt x="17" y="66"/>
                    <a:pt x="17" y="66"/>
                  </a:cubicBezTo>
                  <a:cubicBezTo>
                    <a:pt x="18" y="65"/>
                    <a:pt x="18" y="65"/>
                    <a:pt x="19" y="65"/>
                  </a:cubicBezTo>
                  <a:cubicBezTo>
                    <a:pt x="19" y="65"/>
                    <a:pt x="19" y="65"/>
                    <a:pt x="20" y="65"/>
                  </a:cubicBezTo>
                  <a:cubicBezTo>
                    <a:pt x="25" y="68"/>
                    <a:pt x="25" y="68"/>
                    <a:pt x="25" y="68"/>
                  </a:cubicBezTo>
                  <a:cubicBezTo>
                    <a:pt x="26" y="68"/>
                    <a:pt x="26" y="69"/>
                    <a:pt x="26" y="70"/>
                  </a:cubicBezTo>
                  <a:cubicBezTo>
                    <a:pt x="25" y="73"/>
                    <a:pt x="25" y="73"/>
                    <a:pt x="25" y="73"/>
                  </a:cubicBezTo>
                  <a:cubicBezTo>
                    <a:pt x="24" y="73"/>
                    <a:pt x="25" y="74"/>
                    <a:pt x="26" y="75"/>
                  </a:cubicBezTo>
                  <a:cubicBezTo>
                    <a:pt x="34" y="76"/>
                    <a:pt x="34" y="76"/>
                    <a:pt x="34" y="76"/>
                  </a:cubicBezTo>
                  <a:cubicBezTo>
                    <a:pt x="34" y="76"/>
                    <a:pt x="34" y="76"/>
                    <a:pt x="34" y="76"/>
                  </a:cubicBezTo>
                  <a:cubicBezTo>
                    <a:pt x="35" y="76"/>
                    <a:pt x="35" y="76"/>
                    <a:pt x="35" y="75"/>
                  </a:cubicBezTo>
                  <a:cubicBezTo>
                    <a:pt x="36" y="72"/>
                    <a:pt x="36" y="72"/>
                    <a:pt x="36" y="72"/>
                  </a:cubicBezTo>
                  <a:cubicBezTo>
                    <a:pt x="36" y="72"/>
                    <a:pt x="37" y="71"/>
                    <a:pt x="38" y="71"/>
                  </a:cubicBezTo>
                  <a:cubicBezTo>
                    <a:pt x="38" y="71"/>
                    <a:pt x="38" y="71"/>
                    <a:pt x="38" y="71"/>
                  </a:cubicBezTo>
                  <a:cubicBezTo>
                    <a:pt x="38" y="71"/>
                    <a:pt x="38" y="71"/>
                    <a:pt x="39" y="71"/>
                  </a:cubicBezTo>
                  <a:cubicBezTo>
                    <a:pt x="39" y="71"/>
                    <a:pt x="40" y="71"/>
                    <a:pt x="41" y="71"/>
                  </a:cubicBezTo>
                  <a:cubicBezTo>
                    <a:pt x="43" y="71"/>
                    <a:pt x="44" y="70"/>
                    <a:pt x="44" y="70"/>
                  </a:cubicBezTo>
                  <a:cubicBezTo>
                    <a:pt x="44" y="70"/>
                    <a:pt x="44" y="70"/>
                    <a:pt x="44" y="70"/>
                  </a:cubicBezTo>
                  <a:cubicBezTo>
                    <a:pt x="45" y="70"/>
                    <a:pt x="46" y="71"/>
                    <a:pt x="46" y="72"/>
                  </a:cubicBezTo>
                  <a:cubicBezTo>
                    <a:pt x="46" y="74"/>
                    <a:pt x="46" y="74"/>
                    <a:pt x="46" y="74"/>
                  </a:cubicBezTo>
                  <a:cubicBezTo>
                    <a:pt x="47" y="75"/>
                    <a:pt x="47" y="75"/>
                    <a:pt x="48" y="75"/>
                  </a:cubicBezTo>
                  <a:cubicBezTo>
                    <a:pt x="48" y="75"/>
                    <a:pt x="48" y="75"/>
                    <a:pt x="48" y="75"/>
                  </a:cubicBezTo>
                  <a:cubicBezTo>
                    <a:pt x="56" y="73"/>
                    <a:pt x="56" y="73"/>
                    <a:pt x="56" y="73"/>
                  </a:cubicBezTo>
                  <a:cubicBezTo>
                    <a:pt x="57" y="72"/>
                    <a:pt x="57" y="71"/>
                    <a:pt x="57" y="70"/>
                  </a:cubicBezTo>
                  <a:cubicBezTo>
                    <a:pt x="56" y="68"/>
                    <a:pt x="56" y="68"/>
                    <a:pt x="56" y="68"/>
                  </a:cubicBezTo>
                  <a:cubicBezTo>
                    <a:pt x="55" y="67"/>
                    <a:pt x="56" y="66"/>
                    <a:pt x="57" y="66"/>
                  </a:cubicBezTo>
                  <a:cubicBezTo>
                    <a:pt x="62" y="62"/>
                    <a:pt x="62" y="62"/>
                    <a:pt x="62" y="62"/>
                  </a:cubicBezTo>
                  <a:cubicBezTo>
                    <a:pt x="62" y="62"/>
                    <a:pt x="63" y="62"/>
                    <a:pt x="63" y="62"/>
                  </a:cubicBezTo>
                  <a:cubicBezTo>
                    <a:pt x="64" y="62"/>
                    <a:pt x="64" y="62"/>
                    <a:pt x="64" y="62"/>
                  </a:cubicBezTo>
                  <a:cubicBezTo>
                    <a:pt x="66" y="64"/>
                    <a:pt x="66" y="64"/>
                    <a:pt x="66" y="64"/>
                  </a:cubicBezTo>
                  <a:cubicBezTo>
                    <a:pt x="66" y="64"/>
                    <a:pt x="67" y="65"/>
                    <a:pt x="67" y="65"/>
                  </a:cubicBezTo>
                  <a:cubicBezTo>
                    <a:pt x="67" y="65"/>
                    <a:pt x="68" y="64"/>
                    <a:pt x="68" y="64"/>
                  </a:cubicBezTo>
                  <a:cubicBezTo>
                    <a:pt x="73" y="58"/>
                    <a:pt x="73" y="58"/>
                    <a:pt x="73" y="58"/>
                  </a:cubicBezTo>
                  <a:cubicBezTo>
                    <a:pt x="74" y="57"/>
                    <a:pt x="74" y="56"/>
                    <a:pt x="73" y="56"/>
                  </a:cubicBezTo>
                  <a:cubicBezTo>
                    <a:pt x="71" y="55"/>
                    <a:pt x="71" y="55"/>
                    <a:pt x="71" y="55"/>
                  </a:cubicBezTo>
                  <a:cubicBezTo>
                    <a:pt x="70" y="54"/>
                    <a:pt x="70" y="53"/>
                    <a:pt x="70" y="52"/>
                  </a:cubicBezTo>
                  <a:cubicBezTo>
                    <a:pt x="73" y="47"/>
                    <a:pt x="73" y="47"/>
                    <a:pt x="73" y="47"/>
                  </a:cubicBezTo>
                  <a:cubicBezTo>
                    <a:pt x="73" y="46"/>
                    <a:pt x="74" y="46"/>
                    <a:pt x="75" y="46"/>
                  </a:cubicBezTo>
                  <a:cubicBezTo>
                    <a:pt x="75" y="46"/>
                    <a:pt x="75" y="46"/>
                    <a:pt x="75" y="46"/>
                  </a:cubicBezTo>
                  <a:cubicBezTo>
                    <a:pt x="77" y="46"/>
                    <a:pt x="77" y="46"/>
                    <a:pt x="77" y="46"/>
                  </a:cubicBezTo>
                  <a:cubicBezTo>
                    <a:pt x="78" y="46"/>
                    <a:pt x="78" y="46"/>
                    <a:pt x="78" y="46"/>
                  </a:cubicBezTo>
                  <a:cubicBezTo>
                    <a:pt x="79" y="46"/>
                    <a:pt x="79" y="46"/>
                    <a:pt x="79" y="45"/>
                  </a:cubicBezTo>
                  <a:cubicBezTo>
                    <a:pt x="80" y="37"/>
                    <a:pt x="80" y="37"/>
                    <a:pt x="80" y="37"/>
                  </a:cubicBezTo>
                  <a:cubicBezTo>
                    <a:pt x="81" y="37"/>
                    <a:pt x="81" y="36"/>
                    <a:pt x="81" y="36"/>
                  </a:cubicBezTo>
                  <a:cubicBezTo>
                    <a:pt x="81" y="36"/>
                    <a:pt x="81" y="36"/>
                    <a:pt x="80" y="36"/>
                  </a:cubicBezTo>
                  <a:cubicBezTo>
                    <a:pt x="80" y="36"/>
                    <a:pt x="80" y="36"/>
                    <a:pt x="79" y="36"/>
                  </a:cubicBezTo>
                  <a:cubicBezTo>
                    <a:pt x="76" y="36"/>
                    <a:pt x="76" y="36"/>
                    <a:pt x="76" y="36"/>
                  </a:cubicBezTo>
                  <a:cubicBezTo>
                    <a:pt x="76" y="36"/>
                    <a:pt x="76" y="36"/>
                    <a:pt x="76" y="36"/>
                  </a:cubicBezTo>
                  <a:cubicBezTo>
                    <a:pt x="75" y="36"/>
                    <a:pt x="75" y="35"/>
                    <a:pt x="75" y="34"/>
                  </a:cubicBezTo>
                  <a:cubicBezTo>
                    <a:pt x="74" y="29"/>
                    <a:pt x="74" y="29"/>
                    <a:pt x="74" y="29"/>
                  </a:cubicBezTo>
                  <a:cubicBezTo>
                    <a:pt x="74" y="28"/>
                    <a:pt x="74" y="27"/>
                    <a:pt x="75" y="27"/>
                  </a:cubicBezTo>
                  <a:cubicBezTo>
                    <a:pt x="77" y="26"/>
                    <a:pt x="77" y="26"/>
                    <a:pt x="77" y="26"/>
                  </a:cubicBezTo>
                  <a:cubicBezTo>
                    <a:pt x="78" y="25"/>
                    <a:pt x="79" y="25"/>
                    <a:pt x="78" y="24"/>
                  </a:cubicBezTo>
                  <a:cubicBezTo>
                    <a:pt x="75" y="17"/>
                    <a:pt x="75" y="17"/>
                    <a:pt x="75" y="17"/>
                  </a:cubicBezTo>
                  <a:cubicBezTo>
                    <a:pt x="75" y="17"/>
                    <a:pt x="74" y="16"/>
                    <a:pt x="74" y="16"/>
                  </a:cubicBezTo>
                  <a:cubicBezTo>
                    <a:pt x="74" y="16"/>
                    <a:pt x="73" y="16"/>
                    <a:pt x="73" y="17"/>
                  </a:cubicBezTo>
                  <a:cubicBezTo>
                    <a:pt x="71" y="18"/>
                    <a:pt x="71" y="18"/>
                    <a:pt x="71" y="18"/>
                  </a:cubicBezTo>
                  <a:cubicBezTo>
                    <a:pt x="71" y="18"/>
                    <a:pt x="70" y="18"/>
                    <a:pt x="70" y="18"/>
                  </a:cubicBezTo>
                  <a:cubicBezTo>
                    <a:pt x="69" y="18"/>
                    <a:pt x="69" y="18"/>
                    <a:pt x="68" y="18"/>
                  </a:cubicBezTo>
                  <a:cubicBezTo>
                    <a:pt x="64" y="13"/>
                    <a:pt x="64" y="13"/>
                    <a:pt x="64" y="13"/>
                  </a:cubicBezTo>
                  <a:cubicBezTo>
                    <a:pt x="64" y="13"/>
                    <a:pt x="64" y="12"/>
                    <a:pt x="64" y="11"/>
                  </a:cubicBezTo>
                  <a:cubicBezTo>
                    <a:pt x="66" y="9"/>
                    <a:pt x="66" y="9"/>
                    <a:pt x="66" y="9"/>
                  </a:cubicBezTo>
                  <a:cubicBezTo>
                    <a:pt x="66" y="8"/>
                    <a:pt x="66" y="7"/>
                    <a:pt x="66" y="7"/>
                  </a:cubicBezTo>
                  <a:cubicBezTo>
                    <a:pt x="59" y="3"/>
                    <a:pt x="59" y="3"/>
                    <a:pt x="59" y="3"/>
                  </a:cubicBezTo>
                  <a:cubicBezTo>
                    <a:pt x="59" y="3"/>
                    <a:pt x="59" y="3"/>
                    <a:pt x="58" y="3"/>
                  </a:cubicBezTo>
                  <a:cubicBezTo>
                    <a:pt x="58" y="3"/>
                    <a:pt x="57" y="3"/>
                    <a:pt x="57" y="4"/>
                  </a:cubicBezTo>
                  <a:cubicBezTo>
                    <a:pt x="56" y="6"/>
                    <a:pt x="56" y="6"/>
                    <a:pt x="56" y="6"/>
                  </a:cubicBezTo>
                  <a:cubicBezTo>
                    <a:pt x="55" y="7"/>
                    <a:pt x="55" y="7"/>
                    <a:pt x="54" y="7"/>
                  </a:cubicBezTo>
                  <a:cubicBezTo>
                    <a:pt x="54" y="7"/>
                    <a:pt x="54" y="7"/>
                    <a:pt x="53" y="7"/>
                  </a:cubicBezTo>
                  <a:cubicBezTo>
                    <a:pt x="47" y="6"/>
                    <a:pt x="47" y="6"/>
                    <a:pt x="47" y="6"/>
                  </a:cubicBezTo>
                  <a:cubicBezTo>
                    <a:pt x="47" y="6"/>
                    <a:pt x="46" y="5"/>
                    <a:pt x="46" y="4"/>
                  </a:cubicBezTo>
                  <a:cubicBezTo>
                    <a:pt x="46" y="2"/>
                    <a:pt x="46" y="2"/>
                    <a:pt x="46" y="2"/>
                  </a:cubicBezTo>
                  <a:cubicBezTo>
                    <a:pt x="46" y="1"/>
                    <a:pt x="46" y="0"/>
                    <a:pt x="4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02"/>
            <p:cNvSpPr/>
            <p:nvPr/>
          </p:nvSpPr>
          <p:spPr bwMode="auto">
            <a:xfrm>
              <a:off x="5867401" y="5091113"/>
              <a:ext cx="41275" cy="158750"/>
            </a:xfrm>
            <a:custGeom>
              <a:avLst/>
              <a:gdLst>
                <a:gd name="T0" fmla="*/ 8 w 11"/>
                <a:gd name="T1" fmla="*/ 0 h 42"/>
                <a:gd name="T2" fmla="*/ 3 w 11"/>
                <a:gd name="T3" fmla="*/ 0 h 42"/>
                <a:gd name="T4" fmla="*/ 2 w 11"/>
                <a:gd name="T5" fmla="*/ 6 h 42"/>
                <a:gd name="T6" fmla="*/ 3 w 11"/>
                <a:gd name="T7" fmla="*/ 7 h 42"/>
                <a:gd name="T8" fmla="*/ 0 w 11"/>
                <a:gd name="T9" fmla="*/ 38 h 42"/>
                <a:gd name="T10" fmla="*/ 5 w 11"/>
                <a:gd name="T11" fmla="*/ 42 h 42"/>
                <a:gd name="T12" fmla="*/ 11 w 11"/>
                <a:gd name="T13" fmla="*/ 36 h 42"/>
                <a:gd name="T14" fmla="*/ 9 w 11"/>
                <a:gd name="T15" fmla="*/ 6 h 42"/>
                <a:gd name="T16" fmla="*/ 9 w 11"/>
                <a:gd name="T17" fmla="*/ 5 h 42"/>
                <a:gd name="T18" fmla="*/ 8 w 1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2">
                  <a:moveTo>
                    <a:pt x="8" y="0"/>
                  </a:moveTo>
                  <a:cubicBezTo>
                    <a:pt x="3" y="0"/>
                    <a:pt x="3" y="0"/>
                    <a:pt x="3" y="0"/>
                  </a:cubicBezTo>
                  <a:cubicBezTo>
                    <a:pt x="3" y="0"/>
                    <a:pt x="2" y="3"/>
                    <a:pt x="2" y="6"/>
                  </a:cubicBezTo>
                  <a:cubicBezTo>
                    <a:pt x="2" y="6"/>
                    <a:pt x="2" y="6"/>
                    <a:pt x="3" y="7"/>
                  </a:cubicBezTo>
                  <a:cubicBezTo>
                    <a:pt x="0" y="38"/>
                    <a:pt x="0" y="38"/>
                    <a:pt x="0" y="38"/>
                  </a:cubicBezTo>
                  <a:cubicBezTo>
                    <a:pt x="5" y="42"/>
                    <a:pt x="5" y="42"/>
                    <a:pt x="5" y="42"/>
                  </a:cubicBezTo>
                  <a:cubicBezTo>
                    <a:pt x="11" y="36"/>
                    <a:pt x="11" y="36"/>
                    <a:pt x="11" y="36"/>
                  </a:cubicBezTo>
                  <a:cubicBezTo>
                    <a:pt x="9" y="6"/>
                    <a:pt x="9" y="6"/>
                    <a:pt x="9" y="6"/>
                  </a:cubicBezTo>
                  <a:cubicBezTo>
                    <a:pt x="9" y="5"/>
                    <a:pt x="9" y="5"/>
                    <a:pt x="9" y="5"/>
                  </a:cubicBezTo>
                  <a:cubicBezTo>
                    <a:pt x="9" y="5"/>
                    <a:pt x="9" y="2"/>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03"/>
            <p:cNvSpPr/>
            <p:nvPr/>
          </p:nvSpPr>
          <p:spPr bwMode="auto">
            <a:xfrm>
              <a:off x="5645151" y="5087938"/>
              <a:ext cx="469900" cy="244475"/>
            </a:xfrm>
            <a:custGeom>
              <a:avLst/>
              <a:gdLst>
                <a:gd name="T0" fmla="*/ 86 w 125"/>
                <a:gd name="T1" fmla="*/ 0 h 65"/>
                <a:gd name="T2" fmla="*/ 86 w 125"/>
                <a:gd name="T3" fmla="*/ 0 h 65"/>
                <a:gd name="T4" fmla="*/ 86 w 125"/>
                <a:gd name="T5" fmla="*/ 0 h 65"/>
                <a:gd name="T6" fmla="*/ 86 w 125"/>
                <a:gd name="T7" fmla="*/ 0 h 65"/>
                <a:gd name="T8" fmla="*/ 95 w 125"/>
                <a:gd name="T9" fmla="*/ 27 h 65"/>
                <a:gd name="T10" fmla="*/ 88 w 125"/>
                <a:gd name="T11" fmla="*/ 28 h 65"/>
                <a:gd name="T12" fmla="*/ 89 w 125"/>
                <a:gd name="T13" fmla="*/ 38 h 65"/>
                <a:gd name="T14" fmla="*/ 68 w 125"/>
                <a:gd name="T15" fmla="*/ 46 h 65"/>
                <a:gd name="T16" fmla="*/ 86 w 125"/>
                <a:gd name="T17" fmla="*/ 36 h 65"/>
                <a:gd name="T18" fmla="*/ 85 w 125"/>
                <a:gd name="T19" fmla="*/ 25 h 65"/>
                <a:gd name="T20" fmla="*/ 93 w 125"/>
                <a:gd name="T21" fmla="*/ 25 h 65"/>
                <a:gd name="T22" fmla="*/ 86 w 125"/>
                <a:gd name="T23" fmla="*/ 0 h 65"/>
                <a:gd name="T24" fmla="*/ 65 w 125"/>
                <a:gd name="T25" fmla="*/ 47 h 65"/>
                <a:gd name="T26" fmla="*/ 42 w 125"/>
                <a:gd name="T27" fmla="*/ 4 h 65"/>
                <a:gd name="T28" fmla="*/ 42 w 125"/>
                <a:gd name="T29" fmla="*/ 4 h 65"/>
                <a:gd name="T30" fmla="*/ 35 w 125"/>
                <a:gd name="T31" fmla="*/ 30 h 65"/>
                <a:gd name="T32" fmla="*/ 42 w 125"/>
                <a:gd name="T33" fmla="*/ 29 h 65"/>
                <a:gd name="T34" fmla="*/ 41 w 125"/>
                <a:gd name="T35" fmla="*/ 40 h 65"/>
                <a:gd name="T36" fmla="*/ 60 w 125"/>
                <a:gd name="T37" fmla="*/ 47 h 65"/>
                <a:gd name="T38" fmla="*/ 38 w 125"/>
                <a:gd name="T39" fmla="*/ 43 h 65"/>
                <a:gd name="T40" fmla="*/ 40 w 125"/>
                <a:gd name="T41" fmla="*/ 32 h 65"/>
                <a:gd name="T42" fmla="*/ 33 w 125"/>
                <a:gd name="T43" fmla="*/ 33 h 65"/>
                <a:gd name="T44" fmla="*/ 42 w 125"/>
                <a:gd name="T45" fmla="*/ 4 h 65"/>
                <a:gd name="T46" fmla="*/ 0 w 125"/>
                <a:gd name="T47" fmla="*/ 65 h 65"/>
                <a:gd name="T48" fmla="*/ 27 w 125"/>
                <a:gd name="T49" fmla="*/ 62 h 65"/>
                <a:gd name="T50" fmla="*/ 100 w 125"/>
                <a:gd name="T51" fmla="*/ 55 h 65"/>
                <a:gd name="T52" fmla="*/ 125 w 125"/>
                <a:gd name="T53" fmla="*/ 52 h 65"/>
                <a:gd name="T54" fmla="*/ 86 w 125"/>
                <a:gd name="T5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65">
                  <a:moveTo>
                    <a:pt x="86" y="0"/>
                  </a:moveTo>
                  <a:cubicBezTo>
                    <a:pt x="86" y="0"/>
                    <a:pt x="86" y="0"/>
                    <a:pt x="86" y="0"/>
                  </a:cubicBezTo>
                  <a:cubicBezTo>
                    <a:pt x="86" y="0"/>
                    <a:pt x="86" y="0"/>
                    <a:pt x="86" y="0"/>
                  </a:cubicBezTo>
                  <a:cubicBezTo>
                    <a:pt x="86" y="0"/>
                    <a:pt x="86" y="0"/>
                    <a:pt x="86" y="0"/>
                  </a:cubicBezTo>
                  <a:cubicBezTo>
                    <a:pt x="86" y="0"/>
                    <a:pt x="97" y="13"/>
                    <a:pt x="95" y="27"/>
                  </a:cubicBezTo>
                  <a:cubicBezTo>
                    <a:pt x="88" y="28"/>
                    <a:pt x="88" y="28"/>
                    <a:pt x="88" y="28"/>
                  </a:cubicBezTo>
                  <a:cubicBezTo>
                    <a:pt x="89" y="38"/>
                    <a:pt x="89" y="38"/>
                    <a:pt x="89" y="38"/>
                  </a:cubicBezTo>
                  <a:cubicBezTo>
                    <a:pt x="68" y="46"/>
                    <a:pt x="68" y="46"/>
                    <a:pt x="68" y="46"/>
                  </a:cubicBezTo>
                  <a:cubicBezTo>
                    <a:pt x="86" y="36"/>
                    <a:pt x="86" y="36"/>
                    <a:pt x="86" y="36"/>
                  </a:cubicBezTo>
                  <a:cubicBezTo>
                    <a:pt x="85" y="25"/>
                    <a:pt x="85" y="25"/>
                    <a:pt x="85" y="25"/>
                  </a:cubicBezTo>
                  <a:cubicBezTo>
                    <a:pt x="93" y="25"/>
                    <a:pt x="93" y="25"/>
                    <a:pt x="93" y="25"/>
                  </a:cubicBezTo>
                  <a:cubicBezTo>
                    <a:pt x="93" y="25"/>
                    <a:pt x="95" y="17"/>
                    <a:pt x="86" y="0"/>
                  </a:cubicBezTo>
                  <a:cubicBezTo>
                    <a:pt x="86" y="4"/>
                    <a:pt x="85" y="32"/>
                    <a:pt x="65" y="47"/>
                  </a:cubicBezTo>
                  <a:cubicBezTo>
                    <a:pt x="65" y="47"/>
                    <a:pt x="38" y="33"/>
                    <a:pt x="42" y="4"/>
                  </a:cubicBezTo>
                  <a:cubicBezTo>
                    <a:pt x="42" y="4"/>
                    <a:pt x="42" y="4"/>
                    <a:pt x="42" y="4"/>
                  </a:cubicBezTo>
                  <a:cubicBezTo>
                    <a:pt x="32" y="22"/>
                    <a:pt x="35" y="30"/>
                    <a:pt x="35" y="30"/>
                  </a:cubicBezTo>
                  <a:cubicBezTo>
                    <a:pt x="42" y="29"/>
                    <a:pt x="42" y="29"/>
                    <a:pt x="42" y="29"/>
                  </a:cubicBezTo>
                  <a:cubicBezTo>
                    <a:pt x="41" y="40"/>
                    <a:pt x="41" y="40"/>
                    <a:pt x="41" y="40"/>
                  </a:cubicBezTo>
                  <a:cubicBezTo>
                    <a:pt x="60" y="47"/>
                    <a:pt x="60" y="47"/>
                    <a:pt x="60" y="47"/>
                  </a:cubicBezTo>
                  <a:cubicBezTo>
                    <a:pt x="38" y="43"/>
                    <a:pt x="38" y="43"/>
                    <a:pt x="38" y="43"/>
                  </a:cubicBezTo>
                  <a:cubicBezTo>
                    <a:pt x="40" y="32"/>
                    <a:pt x="40" y="32"/>
                    <a:pt x="40" y="32"/>
                  </a:cubicBezTo>
                  <a:cubicBezTo>
                    <a:pt x="33" y="33"/>
                    <a:pt x="33" y="33"/>
                    <a:pt x="33" y="33"/>
                  </a:cubicBezTo>
                  <a:cubicBezTo>
                    <a:pt x="30" y="20"/>
                    <a:pt x="41" y="5"/>
                    <a:pt x="42" y="4"/>
                  </a:cubicBezTo>
                  <a:cubicBezTo>
                    <a:pt x="18" y="12"/>
                    <a:pt x="0" y="29"/>
                    <a:pt x="0" y="65"/>
                  </a:cubicBezTo>
                  <a:cubicBezTo>
                    <a:pt x="27" y="62"/>
                    <a:pt x="27" y="62"/>
                    <a:pt x="27" y="62"/>
                  </a:cubicBezTo>
                  <a:cubicBezTo>
                    <a:pt x="100" y="55"/>
                    <a:pt x="100" y="55"/>
                    <a:pt x="100" y="55"/>
                  </a:cubicBezTo>
                  <a:cubicBezTo>
                    <a:pt x="125" y="52"/>
                    <a:pt x="125" y="52"/>
                    <a:pt x="125" y="52"/>
                  </a:cubicBezTo>
                  <a:cubicBezTo>
                    <a:pt x="125" y="17"/>
                    <a:pt x="109" y="4"/>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4"/>
            <p:cNvSpPr/>
            <p:nvPr/>
          </p:nvSpPr>
          <p:spPr bwMode="auto">
            <a:xfrm>
              <a:off x="5810251" y="5087938"/>
              <a:ext cx="60325" cy="38100"/>
            </a:xfrm>
            <a:custGeom>
              <a:avLst/>
              <a:gdLst>
                <a:gd name="T0" fmla="*/ 8 w 16"/>
                <a:gd name="T1" fmla="*/ 0 h 10"/>
                <a:gd name="T2" fmla="*/ 0 w 16"/>
                <a:gd name="T3" fmla="*/ 3 h 10"/>
                <a:gd name="T4" fmla="*/ 14 w 16"/>
                <a:gd name="T5" fmla="*/ 10 h 10"/>
                <a:gd name="T6" fmla="*/ 16 w 16"/>
                <a:gd name="T7" fmla="*/ 1 h 10"/>
                <a:gd name="T8" fmla="*/ 15 w 16"/>
                <a:gd name="T9" fmla="*/ 1 h 10"/>
                <a:gd name="T10" fmla="*/ 8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8" y="0"/>
                  </a:moveTo>
                  <a:cubicBezTo>
                    <a:pt x="5" y="1"/>
                    <a:pt x="0" y="3"/>
                    <a:pt x="0" y="3"/>
                  </a:cubicBezTo>
                  <a:cubicBezTo>
                    <a:pt x="14" y="10"/>
                    <a:pt x="14" y="10"/>
                    <a:pt x="14" y="10"/>
                  </a:cubicBezTo>
                  <a:cubicBezTo>
                    <a:pt x="13" y="5"/>
                    <a:pt x="16" y="1"/>
                    <a:pt x="16" y="1"/>
                  </a:cubicBezTo>
                  <a:cubicBezTo>
                    <a:pt x="16" y="1"/>
                    <a:pt x="16" y="1"/>
                    <a:pt x="15" y="1"/>
                  </a:cubicBezTo>
                  <a:cubicBezTo>
                    <a:pt x="10" y="1"/>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06"/>
            <p:cNvSpPr/>
            <p:nvPr/>
          </p:nvSpPr>
          <p:spPr bwMode="auto">
            <a:xfrm>
              <a:off x="5900738" y="5080000"/>
              <a:ext cx="60325" cy="41275"/>
            </a:xfrm>
            <a:custGeom>
              <a:avLst/>
              <a:gdLst>
                <a:gd name="T0" fmla="*/ 8 w 16"/>
                <a:gd name="T1" fmla="*/ 0 h 11"/>
                <a:gd name="T2" fmla="*/ 8 w 16"/>
                <a:gd name="T3" fmla="*/ 0 h 11"/>
                <a:gd name="T4" fmla="*/ 0 w 16"/>
                <a:gd name="T5" fmla="*/ 2 h 11"/>
                <a:gd name="T6" fmla="*/ 3 w 16"/>
                <a:gd name="T7" fmla="*/ 11 h 11"/>
                <a:gd name="T8" fmla="*/ 16 w 16"/>
                <a:gd name="T9" fmla="*/ 2 h 11"/>
                <a:gd name="T10" fmla="*/ 8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8" y="0"/>
                  </a:moveTo>
                  <a:cubicBezTo>
                    <a:pt x="8" y="0"/>
                    <a:pt x="8" y="0"/>
                    <a:pt x="8" y="0"/>
                  </a:cubicBezTo>
                  <a:cubicBezTo>
                    <a:pt x="8" y="0"/>
                    <a:pt x="6" y="1"/>
                    <a:pt x="0" y="2"/>
                  </a:cubicBezTo>
                  <a:cubicBezTo>
                    <a:pt x="0" y="2"/>
                    <a:pt x="4" y="6"/>
                    <a:pt x="3" y="11"/>
                  </a:cubicBezTo>
                  <a:cubicBezTo>
                    <a:pt x="16" y="2"/>
                    <a:pt x="16" y="2"/>
                    <a:pt x="16" y="2"/>
                  </a:cubicBezTo>
                  <a:cubicBezTo>
                    <a:pt x="16" y="2"/>
                    <a:pt x="12"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07"/>
            <p:cNvSpPr>
              <a:spLocks noEditPoints="1"/>
            </p:cNvSpPr>
            <p:nvPr/>
          </p:nvSpPr>
          <p:spPr bwMode="auto">
            <a:xfrm>
              <a:off x="5757863" y="4840288"/>
              <a:ext cx="252413" cy="236538"/>
            </a:xfrm>
            <a:custGeom>
              <a:avLst/>
              <a:gdLst>
                <a:gd name="T0" fmla="*/ 32 w 67"/>
                <a:gd name="T1" fmla="*/ 55 h 63"/>
                <a:gd name="T2" fmla="*/ 16 w 67"/>
                <a:gd name="T3" fmla="*/ 43 h 63"/>
                <a:gd name="T4" fmla="*/ 52 w 67"/>
                <a:gd name="T5" fmla="*/ 41 h 63"/>
                <a:gd name="T6" fmla="*/ 34 w 67"/>
                <a:gd name="T7" fmla="*/ 55 h 63"/>
                <a:gd name="T8" fmla="*/ 32 w 67"/>
                <a:gd name="T9" fmla="*/ 55 h 63"/>
                <a:gd name="T10" fmla="*/ 27 w 67"/>
                <a:gd name="T11" fmla="*/ 35 h 63"/>
                <a:gd name="T12" fmla="*/ 23 w 67"/>
                <a:gd name="T13" fmla="*/ 31 h 63"/>
                <a:gd name="T14" fmla="*/ 27 w 67"/>
                <a:gd name="T15" fmla="*/ 27 h 63"/>
                <a:gd name="T16" fmla="*/ 28 w 67"/>
                <a:gd name="T17" fmla="*/ 27 h 63"/>
                <a:gd name="T18" fmla="*/ 32 w 67"/>
                <a:gd name="T19" fmla="*/ 31 h 63"/>
                <a:gd name="T20" fmla="*/ 27 w 67"/>
                <a:gd name="T21" fmla="*/ 35 h 63"/>
                <a:gd name="T22" fmla="*/ 27 w 67"/>
                <a:gd name="T23" fmla="*/ 35 h 63"/>
                <a:gd name="T24" fmla="*/ 40 w 67"/>
                <a:gd name="T25" fmla="*/ 34 h 63"/>
                <a:gd name="T26" fmla="*/ 36 w 67"/>
                <a:gd name="T27" fmla="*/ 30 h 63"/>
                <a:gd name="T28" fmla="*/ 41 w 67"/>
                <a:gd name="T29" fmla="*/ 26 h 63"/>
                <a:gd name="T30" fmla="*/ 41 w 67"/>
                <a:gd name="T31" fmla="*/ 26 h 63"/>
                <a:gd name="T32" fmla="*/ 45 w 67"/>
                <a:gd name="T33" fmla="*/ 30 h 63"/>
                <a:gd name="T34" fmla="*/ 41 w 67"/>
                <a:gd name="T35" fmla="*/ 34 h 63"/>
                <a:gd name="T36" fmla="*/ 40 w 67"/>
                <a:gd name="T37" fmla="*/ 34 h 63"/>
                <a:gd name="T38" fmla="*/ 36 w 67"/>
                <a:gd name="T39" fmla="*/ 0 h 63"/>
                <a:gd name="T40" fmla="*/ 34 w 67"/>
                <a:gd name="T41" fmla="*/ 0 h 63"/>
                <a:gd name="T42" fmla="*/ 0 w 67"/>
                <a:gd name="T43" fmla="*/ 34 h 63"/>
                <a:gd name="T44" fmla="*/ 31 w 67"/>
                <a:gd name="T45" fmla="*/ 63 h 63"/>
                <a:gd name="T46" fmla="*/ 34 w 67"/>
                <a:gd name="T47" fmla="*/ 63 h 63"/>
                <a:gd name="T48" fmla="*/ 67 w 67"/>
                <a:gd name="T49" fmla="*/ 29 h 63"/>
                <a:gd name="T50" fmla="*/ 36 w 67"/>
                <a:gd name="T5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3">
                  <a:moveTo>
                    <a:pt x="32" y="55"/>
                  </a:moveTo>
                  <a:cubicBezTo>
                    <a:pt x="24" y="55"/>
                    <a:pt x="18" y="50"/>
                    <a:pt x="16" y="43"/>
                  </a:cubicBezTo>
                  <a:cubicBezTo>
                    <a:pt x="52" y="41"/>
                    <a:pt x="52" y="41"/>
                    <a:pt x="52" y="41"/>
                  </a:cubicBezTo>
                  <a:cubicBezTo>
                    <a:pt x="50" y="48"/>
                    <a:pt x="43" y="54"/>
                    <a:pt x="34" y="55"/>
                  </a:cubicBezTo>
                  <a:cubicBezTo>
                    <a:pt x="33" y="55"/>
                    <a:pt x="33" y="55"/>
                    <a:pt x="32" y="55"/>
                  </a:cubicBezTo>
                  <a:moveTo>
                    <a:pt x="27" y="35"/>
                  </a:moveTo>
                  <a:cubicBezTo>
                    <a:pt x="25" y="35"/>
                    <a:pt x="23" y="34"/>
                    <a:pt x="23" y="31"/>
                  </a:cubicBezTo>
                  <a:cubicBezTo>
                    <a:pt x="23" y="29"/>
                    <a:pt x="25" y="27"/>
                    <a:pt x="27" y="27"/>
                  </a:cubicBezTo>
                  <a:cubicBezTo>
                    <a:pt x="28" y="27"/>
                    <a:pt x="28" y="27"/>
                    <a:pt x="28" y="27"/>
                  </a:cubicBezTo>
                  <a:cubicBezTo>
                    <a:pt x="30" y="27"/>
                    <a:pt x="32" y="29"/>
                    <a:pt x="32" y="31"/>
                  </a:cubicBezTo>
                  <a:cubicBezTo>
                    <a:pt x="32" y="33"/>
                    <a:pt x="30" y="35"/>
                    <a:pt x="27" y="35"/>
                  </a:cubicBezTo>
                  <a:cubicBezTo>
                    <a:pt x="27" y="35"/>
                    <a:pt x="27" y="35"/>
                    <a:pt x="27" y="35"/>
                  </a:cubicBezTo>
                  <a:moveTo>
                    <a:pt x="40" y="34"/>
                  </a:moveTo>
                  <a:cubicBezTo>
                    <a:pt x="38" y="34"/>
                    <a:pt x="36" y="33"/>
                    <a:pt x="36" y="30"/>
                  </a:cubicBezTo>
                  <a:cubicBezTo>
                    <a:pt x="36" y="28"/>
                    <a:pt x="38" y="26"/>
                    <a:pt x="41" y="26"/>
                  </a:cubicBezTo>
                  <a:cubicBezTo>
                    <a:pt x="41" y="26"/>
                    <a:pt x="41" y="26"/>
                    <a:pt x="41" y="26"/>
                  </a:cubicBezTo>
                  <a:cubicBezTo>
                    <a:pt x="43" y="26"/>
                    <a:pt x="45" y="28"/>
                    <a:pt x="45" y="30"/>
                  </a:cubicBezTo>
                  <a:cubicBezTo>
                    <a:pt x="45" y="32"/>
                    <a:pt x="43" y="34"/>
                    <a:pt x="41" y="34"/>
                  </a:cubicBezTo>
                  <a:cubicBezTo>
                    <a:pt x="40" y="34"/>
                    <a:pt x="40" y="34"/>
                    <a:pt x="40" y="34"/>
                  </a:cubicBezTo>
                  <a:moveTo>
                    <a:pt x="36" y="0"/>
                  </a:moveTo>
                  <a:cubicBezTo>
                    <a:pt x="36" y="0"/>
                    <a:pt x="35" y="0"/>
                    <a:pt x="34" y="0"/>
                  </a:cubicBezTo>
                  <a:cubicBezTo>
                    <a:pt x="15" y="1"/>
                    <a:pt x="0" y="16"/>
                    <a:pt x="0" y="34"/>
                  </a:cubicBezTo>
                  <a:cubicBezTo>
                    <a:pt x="0" y="50"/>
                    <a:pt x="14" y="63"/>
                    <a:pt x="31" y="63"/>
                  </a:cubicBezTo>
                  <a:cubicBezTo>
                    <a:pt x="32" y="63"/>
                    <a:pt x="33" y="63"/>
                    <a:pt x="34" y="63"/>
                  </a:cubicBezTo>
                  <a:cubicBezTo>
                    <a:pt x="53" y="61"/>
                    <a:pt x="67" y="46"/>
                    <a:pt x="67" y="29"/>
                  </a:cubicBezTo>
                  <a:cubicBezTo>
                    <a:pt x="67" y="13"/>
                    <a:pt x="54" y="0"/>
                    <a:pt x="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08"/>
            <p:cNvSpPr/>
            <p:nvPr/>
          </p:nvSpPr>
          <p:spPr bwMode="auto">
            <a:xfrm>
              <a:off x="8531226" y="2876550"/>
              <a:ext cx="7938" cy="44450"/>
            </a:xfrm>
            <a:custGeom>
              <a:avLst/>
              <a:gdLst>
                <a:gd name="T0" fmla="*/ 0 w 2"/>
                <a:gd name="T1" fmla="*/ 0 h 12"/>
                <a:gd name="T2" fmla="*/ 0 w 2"/>
                <a:gd name="T3" fmla="*/ 2 h 12"/>
                <a:gd name="T4" fmla="*/ 0 w 2"/>
                <a:gd name="T5" fmla="*/ 2 h 12"/>
                <a:gd name="T6" fmla="*/ 0 w 2"/>
                <a:gd name="T7" fmla="*/ 10 h 12"/>
                <a:gd name="T8" fmla="*/ 1 w 2"/>
                <a:gd name="T9" fmla="*/ 12 h 12"/>
                <a:gd name="T10" fmla="*/ 2 w 2"/>
                <a:gd name="T11" fmla="*/ 11 h 12"/>
                <a:gd name="T12" fmla="*/ 2 w 2"/>
                <a:gd name="T13" fmla="*/ 2 h 12"/>
                <a:gd name="T14" fmla="*/ 2 w 2"/>
                <a:gd name="T15" fmla="*/ 2 h 12"/>
                <a:gd name="T16" fmla="*/ 1 w 2"/>
                <a:gd name="T17" fmla="*/ 0 h 12"/>
                <a:gd name="T18" fmla="*/ 0 w 2"/>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2">
                  <a:moveTo>
                    <a:pt x="0" y="0"/>
                  </a:moveTo>
                  <a:cubicBezTo>
                    <a:pt x="0" y="0"/>
                    <a:pt x="0" y="1"/>
                    <a:pt x="0" y="2"/>
                  </a:cubicBezTo>
                  <a:cubicBezTo>
                    <a:pt x="0" y="2"/>
                    <a:pt x="0" y="2"/>
                    <a:pt x="0" y="2"/>
                  </a:cubicBezTo>
                  <a:cubicBezTo>
                    <a:pt x="0" y="10"/>
                    <a:pt x="0" y="10"/>
                    <a:pt x="0" y="10"/>
                  </a:cubicBezTo>
                  <a:cubicBezTo>
                    <a:pt x="1" y="12"/>
                    <a:pt x="1" y="12"/>
                    <a:pt x="1" y="12"/>
                  </a:cubicBezTo>
                  <a:cubicBezTo>
                    <a:pt x="2" y="11"/>
                    <a:pt x="2" y="11"/>
                    <a:pt x="2" y="11"/>
                  </a:cubicBezTo>
                  <a:cubicBezTo>
                    <a:pt x="2" y="2"/>
                    <a:pt x="2" y="2"/>
                    <a:pt x="2" y="2"/>
                  </a:cubicBezTo>
                  <a:cubicBezTo>
                    <a:pt x="2" y="2"/>
                    <a:pt x="2" y="2"/>
                    <a:pt x="2" y="2"/>
                  </a:cubicBezTo>
                  <a:cubicBezTo>
                    <a:pt x="2" y="2"/>
                    <a:pt x="2" y="1"/>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09"/>
            <p:cNvSpPr/>
            <p:nvPr/>
          </p:nvSpPr>
          <p:spPr bwMode="auto">
            <a:xfrm>
              <a:off x="8486776" y="2876550"/>
              <a:ext cx="96838" cy="68263"/>
            </a:xfrm>
            <a:custGeom>
              <a:avLst/>
              <a:gdLst>
                <a:gd name="T0" fmla="*/ 8 w 26"/>
                <a:gd name="T1" fmla="*/ 0 h 18"/>
                <a:gd name="T2" fmla="*/ 8 w 26"/>
                <a:gd name="T3" fmla="*/ 0 h 18"/>
                <a:gd name="T4" fmla="*/ 7 w 26"/>
                <a:gd name="T5" fmla="*/ 7 h 18"/>
                <a:gd name="T6" fmla="*/ 8 w 26"/>
                <a:gd name="T7" fmla="*/ 7 h 18"/>
                <a:gd name="T8" fmla="*/ 8 w 26"/>
                <a:gd name="T9" fmla="*/ 10 h 18"/>
                <a:gd name="T10" fmla="*/ 12 w 26"/>
                <a:gd name="T11" fmla="*/ 13 h 18"/>
                <a:gd name="T12" fmla="*/ 7 w 26"/>
                <a:gd name="T13" fmla="*/ 10 h 18"/>
                <a:gd name="T14" fmla="*/ 8 w 26"/>
                <a:gd name="T15" fmla="*/ 7 h 18"/>
                <a:gd name="T16" fmla="*/ 6 w 26"/>
                <a:gd name="T17" fmla="*/ 7 h 18"/>
                <a:gd name="T18" fmla="*/ 8 w 26"/>
                <a:gd name="T19" fmla="*/ 0 h 18"/>
                <a:gd name="T20" fmla="*/ 0 w 26"/>
                <a:gd name="T21" fmla="*/ 14 h 18"/>
                <a:gd name="T22" fmla="*/ 5 w 26"/>
                <a:gd name="T23" fmla="*/ 15 h 18"/>
                <a:gd name="T24" fmla="*/ 20 w 26"/>
                <a:gd name="T25" fmla="*/ 17 h 18"/>
                <a:gd name="T26" fmla="*/ 26 w 26"/>
                <a:gd name="T27" fmla="*/ 18 h 18"/>
                <a:gd name="T28" fmla="*/ 17 w 26"/>
                <a:gd name="T29" fmla="*/ 1 h 18"/>
                <a:gd name="T30" fmla="*/ 17 w 26"/>
                <a:gd name="T31" fmla="*/ 1 h 18"/>
                <a:gd name="T32" fmla="*/ 17 w 26"/>
                <a:gd name="T33" fmla="*/ 1 h 18"/>
                <a:gd name="T34" fmla="*/ 17 w 26"/>
                <a:gd name="T35" fmla="*/ 1 h 18"/>
                <a:gd name="T36" fmla="*/ 19 w 26"/>
                <a:gd name="T37" fmla="*/ 9 h 18"/>
                <a:gd name="T38" fmla="*/ 18 w 26"/>
                <a:gd name="T39" fmla="*/ 9 h 18"/>
                <a:gd name="T40" fmla="*/ 18 w 26"/>
                <a:gd name="T41" fmla="*/ 12 h 18"/>
                <a:gd name="T42" fmla="*/ 14 w 26"/>
                <a:gd name="T43" fmla="*/ 13 h 18"/>
                <a:gd name="T44" fmla="*/ 17 w 26"/>
                <a:gd name="T45" fmla="*/ 11 h 18"/>
                <a:gd name="T46" fmla="*/ 17 w 26"/>
                <a:gd name="T47" fmla="*/ 8 h 18"/>
                <a:gd name="T48" fmla="*/ 19 w 26"/>
                <a:gd name="T49" fmla="*/ 8 h 18"/>
                <a:gd name="T50" fmla="*/ 17 w 26"/>
                <a:gd name="T51" fmla="*/ 1 h 18"/>
                <a:gd name="T52" fmla="*/ 13 w 26"/>
                <a:gd name="T53" fmla="*/ 13 h 18"/>
                <a:gd name="T54" fmla="*/ 8 w 26"/>
                <a:gd name="T5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18">
                  <a:moveTo>
                    <a:pt x="8" y="0"/>
                  </a:moveTo>
                  <a:cubicBezTo>
                    <a:pt x="8" y="0"/>
                    <a:pt x="8" y="0"/>
                    <a:pt x="8" y="0"/>
                  </a:cubicBezTo>
                  <a:cubicBezTo>
                    <a:pt x="6" y="4"/>
                    <a:pt x="7" y="7"/>
                    <a:pt x="7" y="7"/>
                  </a:cubicBezTo>
                  <a:cubicBezTo>
                    <a:pt x="8" y="7"/>
                    <a:pt x="8" y="7"/>
                    <a:pt x="8" y="7"/>
                  </a:cubicBezTo>
                  <a:cubicBezTo>
                    <a:pt x="8" y="10"/>
                    <a:pt x="8" y="10"/>
                    <a:pt x="8" y="10"/>
                  </a:cubicBezTo>
                  <a:cubicBezTo>
                    <a:pt x="12" y="13"/>
                    <a:pt x="12" y="13"/>
                    <a:pt x="12" y="13"/>
                  </a:cubicBezTo>
                  <a:cubicBezTo>
                    <a:pt x="7" y="10"/>
                    <a:pt x="7" y="10"/>
                    <a:pt x="7" y="10"/>
                  </a:cubicBezTo>
                  <a:cubicBezTo>
                    <a:pt x="8" y="7"/>
                    <a:pt x="8" y="7"/>
                    <a:pt x="8" y="7"/>
                  </a:cubicBezTo>
                  <a:cubicBezTo>
                    <a:pt x="6" y="7"/>
                    <a:pt x="6" y="7"/>
                    <a:pt x="6" y="7"/>
                  </a:cubicBezTo>
                  <a:cubicBezTo>
                    <a:pt x="6" y="4"/>
                    <a:pt x="8" y="0"/>
                    <a:pt x="8" y="0"/>
                  </a:cubicBezTo>
                  <a:cubicBezTo>
                    <a:pt x="3" y="1"/>
                    <a:pt x="0" y="4"/>
                    <a:pt x="0" y="14"/>
                  </a:cubicBezTo>
                  <a:cubicBezTo>
                    <a:pt x="5" y="15"/>
                    <a:pt x="5" y="15"/>
                    <a:pt x="5" y="15"/>
                  </a:cubicBezTo>
                  <a:cubicBezTo>
                    <a:pt x="20" y="17"/>
                    <a:pt x="20" y="17"/>
                    <a:pt x="20" y="17"/>
                  </a:cubicBezTo>
                  <a:cubicBezTo>
                    <a:pt x="26" y="18"/>
                    <a:pt x="26" y="18"/>
                    <a:pt x="26" y="18"/>
                  </a:cubicBezTo>
                  <a:cubicBezTo>
                    <a:pt x="26" y="8"/>
                    <a:pt x="22" y="4"/>
                    <a:pt x="17" y="1"/>
                  </a:cubicBezTo>
                  <a:cubicBezTo>
                    <a:pt x="17" y="1"/>
                    <a:pt x="17" y="1"/>
                    <a:pt x="17" y="1"/>
                  </a:cubicBezTo>
                  <a:cubicBezTo>
                    <a:pt x="17" y="1"/>
                    <a:pt x="17" y="1"/>
                    <a:pt x="17" y="1"/>
                  </a:cubicBezTo>
                  <a:cubicBezTo>
                    <a:pt x="17" y="1"/>
                    <a:pt x="17" y="1"/>
                    <a:pt x="17" y="1"/>
                  </a:cubicBezTo>
                  <a:cubicBezTo>
                    <a:pt x="17" y="1"/>
                    <a:pt x="20" y="6"/>
                    <a:pt x="19" y="9"/>
                  </a:cubicBezTo>
                  <a:cubicBezTo>
                    <a:pt x="18" y="9"/>
                    <a:pt x="18" y="9"/>
                    <a:pt x="18" y="9"/>
                  </a:cubicBezTo>
                  <a:cubicBezTo>
                    <a:pt x="18" y="12"/>
                    <a:pt x="18" y="12"/>
                    <a:pt x="18" y="12"/>
                  </a:cubicBezTo>
                  <a:cubicBezTo>
                    <a:pt x="14" y="13"/>
                    <a:pt x="14" y="13"/>
                    <a:pt x="14" y="13"/>
                  </a:cubicBezTo>
                  <a:cubicBezTo>
                    <a:pt x="17" y="11"/>
                    <a:pt x="17" y="11"/>
                    <a:pt x="17" y="11"/>
                  </a:cubicBezTo>
                  <a:cubicBezTo>
                    <a:pt x="17" y="8"/>
                    <a:pt x="17" y="8"/>
                    <a:pt x="17" y="8"/>
                  </a:cubicBezTo>
                  <a:cubicBezTo>
                    <a:pt x="19" y="8"/>
                    <a:pt x="19" y="8"/>
                    <a:pt x="19" y="8"/>
                  </a:cubicBezTo>
                  <a:cubicBezTo>
                    <a:pt x="19" y="8"/>
                    <a:pt x="19" y="6"/>
                    <a:pt x="17" y="1"/>
                  </a:cubicBezTo>
                  <a:cubicBezTo>
                    <a:pt x="17" y="2"/>
                    <a:pt x="17" y="10"/>
                    <a:pt x="13" y="13"/>
                  </a:cubicBezTo>
                  <a:cubicBezTo>
                    <a:pt x="13" y="13"/>
                    <a:pt x="7" y="7"/>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10"/>
            <p:cNvSpPr/>
            <p:nvPr/>
          </p:nvSpPr>
          <p:spPr bwMode="auto">
            <a:xfrm>
              <a:off x="8520113" y="2873375"/>
              <a:ext cx="11113" cy="14288"/>
            </a:xfrm>
            <a:custGeom>
              <a:avLst/>
              <a:gdLst>
                <a:gd name="T0" fmla="*/ 1 w 3"/>
                <a:gd name="T1" fmla="*/ 0 h 4"/>
                <a:gd name="T2" fmla="*/ 0 w 3"/>
                <a:gd name="T3" fmla="*/ 1 h 4"/>
                <a:gd name="T4" fmla="*/ 3 w 3"/>
                <a:gd name="T5" fmla="*/ 4 h 4"/>
                <a:gd name="T6" fmla="*/ 3 w 3"/>
                <a:gd name="T7" fmla="*/ 1 h 4"/>
                <a:gd name="T8" fmla="*/ 1 w 3"/>
                <a:gd name="T9" fmla="*/ 0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1"/>
                    <a:pt x="0" y="1"/>
                  </a:cubicBezTo>
                  <a:cubicBezTo>
                    <a:pt x="3" y="4"/>
                    <a:pt x="3" y="4"/>
                    <a:pt x="3" y="4"/>
                  </a:cubicBezTo>
                  <a:cubicBezTo>
                    <a:pt x="2" y="2"/>
                    <a:pt x="3" y="1"/>
                    <a:pt x="3" y="1"/>
                  </a:cubicBezTo>
                  <a:cubicBezTo>
                    <a:pt x="2" y="1"/>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11"/>
            <p:cNvSpPr/>
            <p:nvPr/>
          </p:nvSpPr>
          <p:spPr bwMode="auto">
            <a:xfrm>
              <a:off x="8539163" y="2876550"/>
              <a:ext cx="11113" cy="11113"/>
            </a:xfrm>
            <a:custGeom>
              <a:avLst/>
              <a:gdLst>
                <a:gd name="T0" fmla="*/ 1 w 3"/>
                <a:gd name="T1" fmla="*/ 0 h 3"/>
                <a:gd name="T2" fmla="*/ 0 w 3"/>
                <a:gd name="T3" fmla="*/ 0 h 3"/>
                <a:gd name="T4" fmla="*/ 0 w 3"/>
                <a:gd name="T5" fmla="*/ 0 h 3"/>
                <a:gd name="T6" fmla="*/ 0 w 3"/>
                <a:gd name="T7" fmla="*/ 3 h 3"/>
                <a:gd name="T8" fmla="*/ 3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1" y="0"/>
                    <a:pt x="1" y="0"/>
                    <a:pt x="0" y="0"/>
                  </a:cubicBezTo>
                  <a:cubicBezTo>
                    <a:pt x="0" y="0"/>
                    <a:pt x="0" y="0"/>
                    <a:pt x="0" y="0"/>
                  </a:cubicBezTo>
                  <a:cubicBezTo>
                    <a:pt x="0" y="0"/>
                    <a:pt x="0" y="1"/>
                    <a:pt x="0" y="3"/>
                  </a:cubicBezTo>
                  <a:cubicBezTo>
                    <a:pt x="3" y="1"/>
                    <a:pt x="3" y="1"/>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12"/>
            <p:cNvSpPr>
              <a:spLocks noEditPoints="1"/>
            </p:cNvSpPr>
            <p:nvPr/>
          </p:nvSpPr>
          <p:spPr bwMode="auto">
            <a:xfrm>
              <a:off x="8509001" y="2808288"/>
              <a:ext cx="52388" cy="65088"/>
            </a:xfrm>
            <a:custGeom>
              <a:avLst/>
              <a:gdLst>
                <a:gd name="T0" fmla="*/ 7 w 14"/>
                <a:gd name="T1" fmla="*/ 15 h 17"/>
                <a:gd name="T2" fmla="*/ 7 w 14"/>
                <a:gd name="T3" fmla="*/ 15 h 17"/>
                <a:gd name="T4" fmla="*/ 3 w 14"/>
                <a:gd name="T5" fmla="*/ 11 h 17"/>
                <a:gd name="T6" fmla="*/ 11 w 14"/>
                <a:gd name="T7" fmla="*/ 12 h 17"/>
                <a:gd name="T8" fmla="*/ 7 w 14"/>
                <a:gd name="T9" fmla="*/ 15 h 17"/>
                <a:gd name="T10" fmla="*/ 8 w 14"/>
                <a:gd name="T11" fmla="*/ 10 h 17"/>
                <a:gd name="T12" fmla="*/ 8 w 14"/>
                <a:gd name="T13" fmla="*/ 10 h 17"/>
                <a:gd name="T14" fmla="*/ 7 w 14"/>
                <a:gd name="T15" fmla="*/ 8 h 17"/>
                <a:gd name="T16" fmla="*/ 8 w 14"/>
                <a:gd name="T17" fmla="*/ 7 h 17"/>
                <a:gd name="T18" fmla="*/ 8 w 14"/>
                <a:gd name="T19" fmla="*/ 7 h 17"/>
                <a:gd name="T20" fmla="*/ 9 w 14"/>
                <a:gd name="T21" fmla="*/ 9 h 17"/>
                <a:gd name="T22" fmla="*/ 8 w 14"/>
                <a:gd name="T23" fmla="*/ 10 h 17"/>
                <a:gd name="T24" fmla="*/ 6 w 14"/>
                <a:gd name="T25" fmla="*/ 9 h 17"/>
                <a:gd name="T26" fmla="*/ 5 w 14"/>
                <a:gd name="T27" fmla="*/ 9 h 17"/>
                <a:gd name="T28" fmla="*/ 5 w 14"/>
                <a:gd name="T29" fmla="*/ 8 h 17"/>
                <a:gd name="T30" fmla="*/ 5 w 14"/>
                <a:gd name="T31" fmla="*/ 7 h 17"/>
                <a:gd name="T32" fmla="*/ 5 w 14"/>
                <a:gd name="T33" fmla="*/ 7 h 17"/>
                <a:gd name="T34" fmla="*/ 6 w 14"/>
                <a:gd name="T35" fmla="*/ 8 h 17"/>
                <a:gd name="T36" fmla="*/ 6 w 14"/>
                <a:gd name="T37" fmla="*/ 9 h 17"/>
                <a:gd name="T38" fmla="*/ 6 w 14"/>
                <a:gd name="T39" fmla="*/ 0 h 17"/>
                <a:gd name="T40" fmla="*/ 0 w 14"/>
                <a:gd name="T41" fmla="*/ 8 h 17"/>
                <a:gd name="T42" fmla="*/ 7 w 14"/>
                <a:gd name="T43" fmla="*/ 17 h 17"/>
                <a:gd name="T44" fmla="*/ 8 w 14"/>
                <a:gd name="T45" fmla="*/ 17 h 17"/>
                <a:gd name="T46" fmla="*/ 14 w 14"/>
                <a:gd name="T47" fmla="*/ 10 h 17"/>
                <a:gd name="T48" fmla="*/ 7 w 14"/>
                <a:gd name="T49" fmla="*/ 0 h 17"/>
                <a:gd name="T50" fmla="*/ 6 w 14"/>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7">
                  <a:moveTo>
                    <a:pt x="7" y="15"/>
                  </a:moveTo>
                  <a:cubicBezTo>
                    <a:pt x="7" y="15"/>
                    <a:pt x="7" y="15"/>
                    <a:pt x="7" y="15"/>
                  </a:cubicBezTo>
                  <a:cubicBezTo>
                    <a:pt x="5" y="15"/>
                    <a:pt x="4" y="13"/>
                    <a:pt x="3" y="11"/>
                  </a:cubicBezTo>
                  <a:cubicBezTo>
                    <a:pt x="11" y="12"/>
                    <a:pt x="11" y="12"/>
                    <a:pt x="11" y="12"/>
                  </a:cubicBezTo>
                  <a:cubicBezTo>
                    <a:pt x="10" y="14"/>
                    <a:pt x="9" y="15"/>
                    <a:pt x="7" y="15"/>
                  </a:cubicBezTo>
                  <a:moveTo>
                    <a:pt x="8" y="10"/>
                  </a:moveTo>
                  <a:cubicBezTo>
                    <a:pt x="8" y="10"/>
                    <a:pt x="8" y="10"/>
                    <a:pt x="8" y="10"/>
                  </a:cubicBezTo>
                  <a:cubicBezTo>
                    <a:pt x="8" y="10"/>
                    <a:pt x="7" y="9"/>
                    <a:pt x="7" y="8"/>
                  </a:cubicBezTo>
                  <a:cubicBezTo>
                    <a:pt x="7" y="8"/>
                    <a:pt x="8" y="7"/>
                    <a:pt x="8" y="7"/>
                  </a:cubicBezTo>
                  <a:cubicBezTo>
                    <a:pt x="8" y="7"/>
                    <a:pt x="8" y="7"/>
                    <a:pt x="8" y="7"/>
                  </a:cubicBezTo>
                  <a:cubicBezTo>
                    <a:pt x="9" y="8"/>
                    <a:pt x="9" y="8"/>
                    <a:pt x="9" y="9"/>
                  </a:cubicBezTo>
                  <a:cubicBezTo>
                    <a:pt x="9" y="9"/>
                    <a:pt x="9" y="10"/>
                    <a:pt x="8" y="10"/>
                  </a:cubicBezTo>
                  <a:moveTo>
                    <a:pt x="6" y="9"/>
                  </a:moveTo>
                  <a:cubicBezTo>
                    <a:pt x="6" y="9"/>
                    <a:pt x="6" y="9"/>
                    <a:pt x="5" y="9"/>
                  </a:cubicBezTo>
                  <a:cubicBezTo>
                    <a:pt x="5" y="9"/>
                    <a:pt x="5" y="9"/>
                    <a:pt x="5" y="8"/>
                  </a:cubicBezTo>
                  <a:cubicBezTo>
                    <a:pt x="5" y="7"/>
                    <a:pt x="5" y="7"/>
                    <a:pt x="5" y="7"/>
                  </a:cubicBezTo>
                  <a:cubicBezTo>
                    <a:pt x="5" y="7"/>
                    <a:pt x="5" y="7"/>
                    <a:pt x="5" y="7"/>
                  </a:cubicBezTo>
                  <a:cubicBezTo>
                    <a:pt x="6" y="7"/>
                    <a:pt x="6" y="8"/>
                    <a:pt x="6" y="8"/>
                  </a:cubicBezTo>
                  <a:cubicBezTo>
                    <a:pt x="6" y="9"/>
                    <a:pt x="6" y="9"/>
                    <a:pt x="6" y="9"/>
                  </a:cubicBezTo>
                  <a:moveTo>
                    <a:pt x="6" y="0"/>
                  </a:moveTo>
                  <a:cubicBezTo>
                    <a:pt x="2" y="0"/>
                    <a:pt x="0" y="3"/>
                    <a:pt x="0" y="8"/>
                  </a:cubicBezTo>
                  <a:cubicBezTo>
                    <a:pt x="0" y="12"/>
                    <a:pt x="3" y="17"/>
                    <a:pt x="7" y="17"/>
                  </a:cubicBezTo>
                  <a:cubicBezTo>
                    <a:pt x="7" y="17"/>
                    <a:pt x="7" y="17"/>
                    <a:pt x="8" y="17"/>
                  </a:cubicBezTo>
                  <a:cubicBezTo>
                    <a:pt x="11" y="17"/>
                    <a:pt x="14" y="14"/>
                    <a:pt x="14" y="10"/>
                  </a:cubicBezTo>
                  <a:cubicBezTo>
                    <a:pt x="14" y="5"/>
                    <a:pt x="11" y="1"/>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13"/>
            <p:cNvSpPr/>
            <p:nvPr/>
          </p:nvSpPr>
          <p:spPr bwMode="auto">
            <a:xfrm>
              <a:off x="8421688" y="3076575"/>
              <a:ext cx="12700" cy="41275"/>
            </a:xfrm>
            <a:custGeom>
              <a:avLst/>
              <a:gdLst>
                <a:gd name="T0" fmla="*/ 1 w 3"/>
                <a:gd name="T1" fmla="*/ 0 h 11"/>
                <a:gd name="T2" fmla="*/ 1 w 3"/>
                <a:gd name="T3" fmla="*/ 1 h 11"/>
                <a:gd name="T4" fmla="*/ 1 w 3"/>
                <a:gd name="T5" fmla="*/ 1 h 11"/>
                <a:gd name="T6" fmla="*/ 0 w 3"/>
                <a:gd name="T7" fmla="*/ 10 h 11"/>
                <a:gd name="T8" fmla="*/ 2 w 3"/>
                <a:gd name="T9" fmla="*/ 11 h 11"/>
                <a:gd name="T10" fmla="*/ 3 w 3"/>
                <a:gd name="T11" fmla="*/ 10 h 11"/>
                <a:gd name="T12" fmla="*/ 2 w 3"/>
                <a:gd name="T13" fmla="*/ 1 h 11"/>
                <a:gd name="T14" fmla="*/ 2 w 3"/>
                <a:gd name="T15" fmla="*/ 1 h 11"/>
                <a:gd name="T16" fmla="*/ 2 w 3"/>
                <a:gd name="T17" fmla="*/ 0 h 11"/>
                <a:gd name="T18" fmla="*/ 1 w 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1">
                  <a:moveTo>
                    <a:pt x="1" y="0"/>
                  </a:moveTo>
                  <a:cubicBezTo>
                    <a:pt x="1" y="0"/>
                    <a:pt x="1" y="0"/>
                    <a:pt x="1" y="1"/>
                  </a:cubicBezTo>
                  <a:cubicBezTo>
                    <a:pt x="1" y="1"/>
                    <a:pt x="1" y="1"/>
                    <a:pt x="1" y="1"/>
                  </a:cubicBezTo>
                  <a:cubicBezTo>
                    <a:pt x="0" y="10"/>
                    <a:pt x="0" y="10"/>
                    <a:pt x="0" y="10"/>
                  </a:cubicBezTo>
                  <a:cubicBezTo>
                    <a:pt x="2" y="11"/>
                    <a:pt x="2" y="11"/>
                    <a:pt x="2" y="11"/>
                  </a:cubicBezTo>
                  <a:cubicBezTo>
                    <a:pt x="3" y="10"/>
                    <a:pt x="3" y="10"/>
                    <a:pt x="3" y="10"/>
                  </a:cubicBezTo>
                  <a:cubicBezTo>
                    <a:pt x="2" y="1"/>
                    <a:pt x="2" y="1"/>
                    <a:pt x="2" y="1"/>
                  </a:cubicBezTo>
                  <a:cubicBezTo>
                    <a:pt x="2" y="1"/>
                    <a:pt x="2" y="1"/>
                    <a:pt x="2" y="1"/>
                  </a:cubicBezTo>
                  <a:cubicBezTo>
                    <a:pt x="2" y="1"/>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14"/>
            <p:cNvSpPr/>
            <p:nvPr/>
          </p:nvSpPr>
          <p:spPr bwMode="auto">
            <a:xfrm>
              <a:off x="8377238" y="3071813"/>
              <a:ext cx="101600" cy="68263"/>
            </a:xfrm>
            <a:custGeom>
              <a:avLst/>
              <a:gdLst>
                <a:gd name="T0" fmla="*/ 9 w 27"/>
                <a:gd name="T1" fmla="*/ 0 h 18"/>
                <a:gd name="T2" fmla="*/ 9 w 27"/>
                <a:gd name="T3" fmla="*/ 0 h 18"/>
                <a:gd name="T4" fmla="*/ 7 w 27"/>
                <a:gd name="T5" fmla="*/ 7 h 18"/>
                <a:gd name="T6" fmla="*/ 9 w 27"/>
                <a:gd name="T7" fmla="*/ 7 h 18"/>
                <a:gd name="T8" fmla="*/ 9 w 27"/>
                <a:gd name="T9" fmla="*/ 10 h 18"/>
                <a:gd name="T10" fmla="*/ 12 w 27"/>
                <a:gd name="T11" fmla="*/ 13 h 18"/>
                <a:gd name="T12" fmla="*/ 8 w 27"/>
                <a:gd name="T13" fmla="*/ 11 h 18"/>
                <a:gd name="T14" fmla="*/ 8 w 27"/>
                <a:gd name="T15" fmla="*/ 8 h 18"/>
                <a:gd name="T16" fmla="*/ 7 w 27"/>
                <a:gd name="T17" fmla="*/ 8 h 18"/>
                <a:gd name="T18" fmla="*/ 9 w 27"/>
                <a:gd name="T19" fmla="*/ 0 h 18"/>
                <a:gd name="T20" fmla="*/ 0 w 27"/>
                <a:gd name="T21" fmla="*/ 15 h 18"/>
                <a:gd name="T22" fmla="*/ 6 w 27"/>
                <a:gd name="T23" fmla="*/ 15 h 18"/>
                <a:gd name="T24" fmla="*/ 21 w 27"/>
                <a:gd name="T25" fmla="*/ 17 h 18"/>
                <a:gd name="T26" fmla="*/ 27 w 27"/>
                <a:gd name="T27" fmla="*/ 18 h 18"/>
                <a:gd name="T28" fmla="*/ 18 w 27"/>
                <a:gd name="T29" fmla="*/ 1 h 18"/>
                <a:gd name="T30" fmla="*/ 18 w 27"/>
                <a:gd name="T31" fmla="*/ 1 h 18"/>
                <a:gd name="T32" fmla="*/ 18 w 27"/>
                <a:gd name="T33" fmla="*/ 1 h 18"/>
                <a:gd name="T34" fmla="*/ 18 w 27"/>
                <a:gd name="T35" fmla="*/ 1 h 18"/>
                <a:gd name="T36" fmla="*/ 20 w 27"/>
                <a:gd name="T37" fmla="*/ 10 h 18"/>
                <a:gd name="T38" fmla="*/ 18 w 27"/>
                <a:gd name="T39" fmla="*/ 9 h 18"/>
                <a:gd name="T40" fmla="*/ 19 w 27"/>
                <a:gd name="T41" fmla="*/ 12 h 18"/>
                <a:gd name="T42" fmla="*/ 14 w 27"/>
                <a:gd name="T43" fmla="*/ 13 h 18"/>
                <a:gd name="T44" fmla="*/ 18 w 27"/>
                <a:gd name="T45" fmla="*/ 11 h 18"/>
                <a:gd name="T46" fmla="*/ 18 w 27"/>
                <a:gd name="T47" fmla="*/ 8 h 18"/>
                <a:gd name="T48" fmla="*/ 20 w 27"/>
                <a:gd name="T49" fmla="*/ 9 h 18"/>
                <a:gd name="T50" fmla="*/ 18 w 27"/>
                <a:gd name="T51" fmla="*/ 1 h 18"/>
                <a:gd name="T52" fmla="*/ 14 w 27"/>
                <a:gd name="T53" fmla="*/ 13 h 18"/>
                <a:gd name="T54" fmla="*/ 9 w 27"/>
                <a:gd name="T5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18">
                  <a:moveTo>
                    <a:pt x="9" y="0"/>
                  </a:moveTo>
                  <a:cubicBezTo>
                    <a:pt x="9" y="0"/>
                    <a:pt x="9" y="0"/>
                    <a:pt x="9" y="0"/>
                  </a:cubicBezTo>
                  <a:cubicBezTo>
                    <a:pt x="7" y="5"/>
                    <a:pt x="7" y="7"/>
                    <a:pt x="7" y="7"/>
                  </a:cubicBezTo>
                  <a:cubicBezTo>
                    <a:pt x="9" y="7"/>
                    <a:pt x="9" y="7"/>
                    <a:pt x="9" y="7"/>
                  </a:cubicBezTo>
                  <a:cubicBezTo>
                    <a:pt x="9" y="10"/>
                    <a:pt x="9" y="10"/>
                    <a:pt x="9" y="10"/>
                  </a:cubicBezTo>
                  <a:cubicBezTo>
                    <a:pt x="12" y="13"/>
                    <a:pt x="12" y="13"/>
                    <a:pt x="12" y="13"/>
                  </a:cubicBezTo>
                  <a:cubicBezTo>
                    <a:pt x="8" y="11"/>
                    <a:pt x="8" y="11"/>
                    <a:pt x="8" y="11"/>
                  </a:cubicBezTo>
                  <a:cubicBezTo>
                    <a:pt x="8" y="8"/>
                    <a:pt x="8" y="8"/>
                    <a:pt x="8" y="8"/>
                  </a:cubicBezTo>
                  <a:cubicBezTo>
                    <a:pt x="7" y="8"/>
                    <a:pt x="7" y="8"/>
                    <a:pt x="7" y="8"/>
                  </a:cubicBezTo>
                  <a:cubicBezTo>
                    <a:pt x="6" y="4"/>
                    <a:pt x="9" y="1"/>
                    <a:pt x="9" y="0"/>
                  </a:cubicBezTo>
                  <a:cubicBezTo>
                    <a:pt x="4" y="1"/>
                    <a:pt x="0" y="5"/>
                    <a:pt x="0" y="15"/>
                  </a:cubicBezTo>
                  <a:cubicBezTo>
                    <a:pt x="6" y="15"/>
                    <a:pt x="6" y="15"/>
                    <a:pt x="6" y="15"/>
                  </a:cubicBezTo>
                  <a:cubicBezTo>
                    <a:pt x="21" y="17"/>
                    <a:pt x="21" y="17"/>
                    <a:pt x="21" y="17"/>
                  </a:cubicBezTo>
                  <a:cubicBezTo>
                    <a:pt x="27" y="18"/>
                    <a:pt x="27" y="18"/>
                    <a:pt x="27" y="18"/>
                  </a:cubicBezTo>
                  <a:cubicBezTo>
                    <a:pt x="27" y="8"/>
                    <a:pt x="23" y="4"/>
                    <a:pt x="18" y="1"/>
                  </a:cubicBezTo>
                  <a:cubicBezTo>
                    <a:pt x="18" y="1"/>
                    <a:pt x="18" y="1"/>
                    <a:pt x="18" y="1"/>
                  </a:cubicBezTo>
                  <a:cubicBezTo>
                    <a:pt x="18" y="1"/>
                    <a:pt x="18" y="1"/>
                    <a:pt x="18" y="1"/>
                  </a:cubicBezTo>
                  <a:cubicBezTo>
                    <a:pt x="18" y="1"/>
                    <a:pt x="18" y="1"/>
                    <a:pt x="18" y="1"/>
                  </a:cubicBezTo>
                  <a:cubicBezTo>
                    <a:pt x="18" y="1"/>
                    <a:pt x="21" y="6"/>
                    <a:pt x="20" y="10"/>
                  </a:cubicBezTo>
                  <a:cubicBezTo>
                    <a:pt x="18" y="9"/>
                    <a:pt x="18" y="9"/>
                    <a:pt x="18" y="9"/>
                  </a:cubicBezTo>
                  <a:cubicBezTo>
                    <a:pt x="19" y="12"/>
                    <a:pt x="19" y="12"/>
                    <a:pt x="19" y="12"/>
                  </a:cubicBezTo>
                  <a:cubicBezTo>
                    <a:pt x="14" y="13"/>
                    <a:pt x="14" y="13"/>
                    <a:pt x="14" y="13"/>
                  </a:cubicBezTo>
                  <a:cubicBezTo>
                    <a:pt x="18" y="11"/>
                    <a:pt x="18" y="11"/>
                    <a:pt x="18" y="11"/>
                  </a:cubicBezTo>
                  <a:cubicBezTo>
                    <a:pt x="18" y="8"/>
                    <a:pt x="18" y="8"/>
                    <a:pt x="18" y="8"/>
                  </a:cubicBezTo>
                  <a:cubicBezTo>
                    <a:pt x="20" y="9"/>
                    <a:pt x="20" y="9"/>
                    <a:pt x="20" y="9"/>
                  </a:cubicBezTo>
                  <a:cubicBezTo>
                    <a:pt x="20" y="9"/>
                    <a:pt x="20" y="7"/>
                    <a:pt x="18" y="1"/>
                  </a:cubicBezTo>
                  <a:cubicBezTo>
                    <a:pt x="18" y="3"/>
                    <a:pt x="18" y="10"/>
                    <a:pt x="14" y="13"/>
                  </a:cubicBezTo>
                  <a:cubicBezTo>
                    <a:pt x="14" y="13"/>
                    <a:pt x="8" y="8"/>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15"/>
            <p:cNvSpPr/>
            <p:nvPr/>
          </p:nvSpPr>
          <p:spPr bwMode="auto">
            <a:xfrm>
              <a:off x="8429626" y="3071813"/>
              <a:ext cx="15875" cy="11113"/>
            </a:xfrm>
            <a:custGeom>
              <a:avLst/>
              <a:gdLst>
                <a:gd name="T0" fmla="*/ 2 w 4"/>
                <a:gd name="T1" fmla="*/ 0 h 3"/>
                <a:gd name="T2" fmla="*/ 1 w 4"/>
                <a:gd name="T3" fmla="*/ 1 h 3"/>
                <a:gd name="T4" fmla="*/ 0 w 4"/>
                <a:gd name="T5" fmla="*/ 1 h 3"/>
                <a:gd name="T6" fmla="*/ 1 w 4"/>
                <a:gd name="T7" fmla="*/ 3 h 3"/>
                <a:gd name="T8" fmla="*/ 4 w 4"/>
                <a:gd name="T9" fmla="*/ 1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2" y="0"/>
                    <a:pt x="2" y="1"/>
                    <a:pt x="1" y="1"/>
                  </a:cubicBezTo>
                  <a:cubicBezTo>
                    <a:pt x="1" y="1"/>
                    <a:pt x="0" y="1"/>
                    <a:pt x="0" y="1"/>
                  </a:cubicBezTo>
                  <a:cubicBezTo>
                    <a:pt x="0" y="1"/>
                    <a:pt x="1" y="2"/>
                    <a:pt x="1" y="3"/>
                  </a:cubicBezTo>
                  <a:cubicBezTo>
                    <a:pt x="4" y="1"/>
                    <a:pt x="4" y="1"/>
                    <a:pt x="4" y="1"/>
                  </a:cubicBezTo>
                  <a:cubicBezTo>
                    <a:pt x="4" y="1"/>
                    <a:pt x="3"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16"/>
            <p:cNvSpPr>
              <a:spLocks noEditPoints="1"/>
            </p:cNvSpPr>
            <p:nvPr/>
          </p:nvSpPr>
          <p:spPr bwMode="auto">
            <a:xfrm>
              <a:off x="8399463" y="3005138"/>
              <a:ext cx="57150" cy="66675"/>
            </a:xfrm>
            <a:custGeom>
              <a:avLst/>
              <a:gdLst>
                <a:gd name="T0" fmla="*/ 8 w 15"/>
                <a:gd name="T1" fmla="*/ 15 h 18"/>
                <a:gd name="T2" fmla="*/ 7 w 15"/>
                <a:gd name="T3" fmla="*/ 15 h 18"/>
                <a:gd name="T4" fmla="*/ 4 w 15"/>
                <a:gd name="T5" fmla="*/ 11 h 18"/>
                <a:gd name="T6" fmla="*/ 11 w 15"/>
                <a:gd name="T7" fmla="*/ 12 h 18"/>
                <a:gd name="T8" fmla="*/ 8 w 15"/>
                <a:gd name="T9" fmla="*/ 15 h 18"/>
                <a:gd name="T10" fmla="*/ 9 w 15"/>
                <a:gd name="T11" fmla="*/ 10 h 18"/>
                <a:gd name="T12" fmla="*/ 9 w 15"/>
                <a:gd name="T13" fmla="*/ 10 h 18"/>
                <a:gd name="T14" fmla="*/ 8 w 15"/>
                <a:gd name="T15" fmla="*/ 9 h 18"/>
                <a:gd name="T16" fmla="*/ 9 w 15"/>
                <a:gd name="T17" fmla="*/ 8 h 18"/>
                <a:gd name="T18" fmla="*/ 9 w 15"/>
                <a:gd name="T19" fmla="*/ 8 h 18"/>
                <a:gd name="T20" fmla="*/ 10 w 15"/>
                <a:gd name="T21" fmla="*/ 9 h 18"/>
                <a:gd name="T22" fmla="*/ 9 w 15"/>
                <a:gd name="T23" fmla="*/ 10 h 18"/>
                <a:gd name="T24" fmla="*/ 6 w 15"/>
                <a:gd name="T25" fmla="*/ 10 h 18"/>
                <a:gd name="T26" fmla="*/ 6 w 15"/>
                <a:gd name="T27" fmla="*/ 10 h 18"/>
                <a:gd name="T28" fmla="*/ 5 w 15"/>
                <a:gd name="T29" fmla="*/ 8 h 18"/>
                <a:gd name="T30" fmla="*/ 6 w 15"/>
                <a:gd name="T31" fmla="*/ 7 h 18"/>
                <a:gd name="T32" fmla="*/ 6 w 15"/>
                <a:gd name="T33" fmla="*/ 7 h 18"/>
                <a:gd name="T34" fmla="*/ 7 w 15"/>
                <a:gd name="T35" fmla="*/ 9 h 18"/>
                <a:gd name="T36" fmla="*/ 6 w 15"/>
                <a:gd name="T37" fmla="*/ 10 h 18"/>
                <a:gd name="T38" fmla="*/ 7 w 15"/>
                <a:gd name="T39" fmla="*/ 0 h 18"/>
                <a:gd name="T40" fmla="*/ 0 w 15"/>
                <a:gd name="T41" fmla="*/ 8 h 18"/>
                <a:gd name="T42" fmla="*/ 7 w 15"/>
                <a:gd name="T43" fmla="*/ 18 h 18"/>
                <a:gd name="T44" fmla="*/ 8 w 15"/>
                <a:gd name="T45" fmla="*/ 18 h 18"/>
                <a:gd name="T46" fmla="*/ 15 w 15"/>
                <a:gd name="T47" fmla="*/ 10 h 18"/>
                <a:gd name="T48" fmla="*/ 7 w 15"/>
                <a:gd name="T49" fmla="*/ 0 h 18"/>
                <a:gd name="T50" fmla="*/ 7 w 15"/>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8">
                  <a:moveTo>
                    <a:pt x="8" y="15"/>
                  </a:moveTo>
                  <a:cubicBezTo>
                    <a:pt x="8" y="15"/>
                    <a:pt x="8" y="15"/>
                    <a:pt x="7" y="15"/>
                  </a:cubicBezTo>
                  <a:cubicBezTo>
                    <a:pt x="6" y="15"/>
                    <a:pt x="4" y="13"/>
                    <a:pt x="4" y="11"/>
                  </a:cubicBezTo>
                  <a:cubicBezTo>
                    <a:pt x="11" y="12"/>
                    <a:pt x="11" y="12"/>
                    <a:pt x="11" y="12"/>
                  </a:cubicBezTo>
                  <a:cubicBezTo>
                    <a:pt x="11" y="14"/>
                    <a:pt x="10" y="15"/>
                    <a:pt x="8" y="15"/>
                  </a:cubicBezTo>
                  <a:moveTo>
                    <a:pt x="9" y="10"/>
                  </a:moveTo>
                  <a:cubicBezTo>
                    <a:pt x="9" y="10"/>
                    <a:pt x="9" y="10"/>
                    <a:pt x="9" y="10"/>
                  </a:cubicBezTo>
                  <a:cubicBezTo>
                    <a:pt x="8" y="10"/>
                    <a:pt x="8" y="9"/>
                    <a:pt x="8" y="9"/>
                  </a:cubicBezTo>
                  <a:cubicBezTo>
                    <a:pt x="8" y="8"/>
                    <a:pt x="8" y="8"/>
                    <a:pt x="9" y="8"/>
                  </a:cubicBezTo>
                  <a:cubicBezTo>
                    <a:pt x="9" y="8"/>
                    <a:pt x="9" y="8"/>
                    <a:pt x="9" y="8"/>
                  </a:cubicBezTo>
                  <a:cubicBezTo>
                    <a:pt x="9" y="8"/>
                    <a:pt x="10" y="8"/>
                    <a:pt x="10" y="9"/>
                  </a:cubicBezTo>
                  <a:cubicBezTo>
                    <a:pt x="10" y="10"/>
                    <a:pt x="9" y="10"/>
                    <a:pt x="9" y="10"/>
                  </a:cubicBezTo>
                  <a:moveTo>
                    <a:pt x="6" y="10"/>
                  </a:moveTo>
                  <a:cubicBezTo>
                    <a:pt x="6" y="10"/>
                    <a:pt x="6" y="10"/>
                    <a:pt x="6" y="10"/>
                  </a:cubicBezTo>
                  <a:cubicBezTo>
                    <a:pt x="6" y="10"/>
                    <a:pt x="5" y="9"/>
                    <a:pt x="5" y="8"/>
                  </a:cubicBezTo>
                  <a:cubicBezTo>
                    <a:pt x="5" y="8"/>
                    <a:pt x="5" y="7"/>
                    <a:pt x="6" y="7"/>
                  </a:cubicBezTo>
                  <a:cubicBezTo>
                    <a:pt x="6" y="7"/>
                    <a:pt x="6" y="7"/>
                    <a:pt x="6" y="7"/>
                  </a:cubicBezTo>
                  <a:cubicBezTo>
                    <a:pt x="7" y="7"/>
                    <a:pt x="7" y="8"/>
                    <a:pt x="7" y="9"/>
                  </a:cubicBezTo>
                  <a:cubicBezTo>
                    <a:pt x="7" y="9"/>
                    <a:pt x="7" y="10"/>
                    <a:pt x="6" y="10"/>
                  </a:cubicBezTo>
                  <a:moveTo>
                    <a:pt x="7" y="0"/>
                  </a:moveTo>
                  <a:cubicBezTo>
                    <a:pt x="3" y="0"/>
                    <a:pt x="0" y="3"/>
                    <a:pt x="0" y="8"/>
                  </a:cubicBezTo>
                  <a:cubicBezTo>
                    <a:pt x="0" y="13"/>
                    <a:pt x="3" y="17"/>
                    <a:pt x="7" y="18"/>
                  </a:cubicBezTo>
                  <a:cubicBezTo>
                    <a:pt x="8" y="18"/>
                    <a:pt x="8" y="18"/>
                    <a:pt x="8" y="18"/>
                  </a:cubicBezTo>
                  <a:cubicBezTo>
                    <a:pt x="12" y="18"/>
                    <a:pt x="15" y="14"/>
                    <a:pt x="15" y="10"/>
                  </a:cubicBezTo>
                  <a:cubicBezTo>
                    <a:pt x="15" y="5"/>
                    <a:pt x="11" y="1"/>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17"/>
            <p:cNvSpPr/>
            <p:nvPr/>
          </p:nvSpPr>
          <p:spPr bwMode="auto">
            <a:xfrm>
              <a:off x="8636001" y="3101975"/>
              <a:ext cx="7938" cy="41275"/>
            </a:xfrm>
            <a:custGeom>
              <a:avLst/>
              <a:gdLst>
                <a:gd name="T0" fmla="*/ 1 w 2"/>
                <a:gd name="T1" fmla="*/ 0 h 11"/>
                <a:gd name="T2" fmla="*/ 1 w 2"/>
                <a:gd name="T3" fmla="*/ 1 h 11"/>
                <a:gd name="T4" fmla="*/ 1 w 2"/>
                <a:gd name="T5" fmla="*/ 2 h 11"/>
                <a:gd name="T6" fmla="*/ 0 w 2"/>
                <a:gd name="T7" fmla="*/ 10 h 11"/>
                <a:gd name="T8" fmla="*/ 1 w 2"/>
                <a:gd name="T9" fmla="*/ 11 h 11"/>
                <a:gd name="T10" fmla="*/ 2 w 2"/>
                <a:gd name="T11" fmla="*/ 10 h 11"/>
                <a:gd name="T12" fmla="*/ 2 w 2"/>
                <a:gd name="T13" fmla="*/ 2 h 11"/>
                <a:gd name="T14" fmla="*/ 2 w 2"/>
                <a:gd name="T15" fmla="*/ 1 h 11"/>
                <a:gd name="T16" fmla="*/ 2 w 2"/>
                <a:gd name="T17" fmla="*/ 0 h 11"/>
                <a:gd name="T18" fmla="*/ 1 w 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1">
                  <a:moveTo>
                    <a:pt x="1" y="0"/>
                  </a:moveTo>
                  <a:cubicBezTo>
                    <a:pt x="1" y="0"/>
                    <a:pt x="1" y="0"/>
                    <a:pt x="1" y="1"/>
                  </a:cubicBezTo>
                  <a:cubicBezTo>
                    <a:pt x="1" y="2"/>
                    <a:pt x="1" y="2"/>
                    <a:pt x="1" y="2"/>
                  </a:cubicBezTo>
                  <a:cubicBezTo>
                    <a:pt x="0" y="10"/>
                    <a:pt x="0" y="10"/>
                    <a:pt x="0" y="10"/>
                  </a:cubicBezTo>
                  <a:cubicBezTo>
                    <a:pt x="1" y="11"/>
                    <a:pt x="1" y="11"/>
                    <a:pt x="1" y="11"/>
                  </a:cubicBezTo>
                  <a:cubicBezTo>
                    <a:pt x="2" y="10"/>
                    <a:pt x="2" y="10"/>
                    <a:pt x="2" y="10"/>
                  </a:cubicBezTo>
                  <a:cubicBezTo>
                    <a:pt x="2" y="2"/>
                    <a:pt x="2" y="2"/>
                    <a:pt x="2" y="2"/>
                  </a:cubicBezTo>
                  <a:cubicBezTo>
                    <a:pt x="2" y="1"/>
                    <a:pt x="2" y="1"/>
                    <a:pt x="2" y="1"/>
                  </a:cubicBezTo>
                  <a:cubicBezTo>
                    <a:pt x="2" y="1"/>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18"/>
            <p:cNvSpPr/>
            <p:nvPr/>
          </p:nvSpPr>
          <p:spPr bwMode="auto">
            <a:xfrm>
              <a:off x="8594726" y="3101975"/>
              <a:ext cx="95250" cy="63500"/>
            </a:xfrm>
            <a:custGeom>
              <a:avLst/>
              <a:gdLst>
                <a:gd name="T0" fmla="*/ 8 w 25"/>
                <a:gd name="T1" fmla="*/ 0 h 17"/>
                <a:gd name="T2" fmla="*/ 8 w 25"/>
                <a:gd name="T3" fmla="*/ 0 h 17"/>
                <a:gd name="T4" fmla="*/ 6 w 25"/>
                <a:gd name="T5" fmla="*/ 6 h 17"/>
                <a:gd name="T6" fmla="*/ 8 w 25"/>
                <a:gd name="T7" fmla="*/ 6 h 17"/>
                <a:gd name="T8" fmla="*/ 8 w 25"/>
                <a:gd name="T9" fmla="*/ 9 h 17"/>
                <a:gd name="T10" fmla="*/ 11 w 25"/>
                <a:gd name="T11" fmla="*/ 12 h 17"/>
                <a:gd name="T12" fmla="*/ 7 w 25"/>
                <a:gd name="T13" fmla="*/ 10 h 17"/>
                <a:gd name="T14" fmla="*/ 7 w 25"/>
                <a:gd name="T15" fmla="*/ 7 h 17"/>
                <a:gd name="T16" fmla="*/ 6 w 25"/>
                <a:gd name="T17" fmla="*/ 7 h 17"/>
                <a:gd name="T18" fmla="*/ 8 w 25"/>
                <a:gd name="T19" fmla="*/ 0 h 17"/>
                <a:gd name="T20" fmla="*/ 0 w 25"/>
                <a:gd name="T21" fmla="*/ 14 h 17"/>
                <a:gd name="T22" fmla="*/ 5 w 25"/>
                <a:gd name="T23" fmla="*/ 14 h 17"/>
                <a:gd name="T24" fmla="*/ 20 w 25"/>
                <a:gd name="T25" fmla="*/ 16 h 17"/>
                <a:gd name="T26" fmla="*/ 25 w 25"/>
                <a:gd name="T27" fmla="*/ 17 h 17"/>
                <a:gd name="T28" fmla="*/ 17 w 25"/>
                <a:gd name="T29" fmla="*/ 1 h 17"/>
                <a:gd name="T30" fmla="*/ 17 w 25"/>
                <a:gd name="T31" fmla="*/ 1 h 17"/>
                <a:gd name="T32" fmla="*/ 17 w 25"/>
                <a:gd name="T33" fmla="*/ 1 h 17"/>
                <a:gd name="T34" fmla="*/ 17 w 25"/>
                <a:gd name="T35" fmla="*/ 1 h 17"/>
                <a:gd name="T36" fmla="*/ 18 w 25"/>
                <a:gd name="T37" fmla="*/ 9 h 17"/>
                <a:gd name="T38" fmla="*/ 17 w 25"/>
                <a:gd name="T39" fmla="*/ 8 h 17"/>
                <a:gd name="T40" fmla="*/ 17 w 25"/>
                <a:gd name="T41" fmla="*/ 11 h 17"/>
                <a:gd name="T42" fmla="*/ 13 w 25"/>
                <a:gd name="T43" fmla="*/ 12 h 17"/>
                <a:gd name="T44" fmla="*/ 17 w 25"/>
                <a:gd name="T45" fmla="*/ 10 h 17"/>
                <a:gd name="T46" fmla="*/ 17 w 25"/>
                <a:gd name="T47" fmla="*/ 7 h 17"/>
                <a:gd name="T48" fmla="*/ 18 w 25"/>
                <a:gd name="T49" fmla="*/ 8 h 17"/>
                <a:gd name="T50" fmla="*/ 17 w 25"/>
                <a:gd name="T51" fmla="*/ 1 h 17"/>
                <a:gd name="T52" fmla="*/ 12 w 25"/>
                <a:gd name="T53" fmla="*/ 12 h 17"/>
                <a:gd name="T54" fmla="*/ 8 w 25"/>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7">
                  <a:moveTo>
                    <a:pt x="8" y="0"/>
                  </a:moveTo>
                  <a:cubicBezTo>
                    <a:pt x="8" y="0"/>
                    <a:pt x="8" y="0"/>
                    <a:pt x="8" y="0"/>
                  </a:cubicBezTo>
                  <a:cubicBezTo>
                    <a:pt x="6" y="4"/>
                    <a:pt x="6" y="6"/>
                    <a:pt x="6" y="6"/>
                  </a:cubicBezTo>
                  <a:cubicBezTo>
                    <a:pt x="8" y="6"/>
                    <a:pt x="8" y="6"/>
                    <a:pt x="8" y="6"/>
                  </a:cubicBezTo>
                  <a:cubicBezTo>
                    <a:pt x="8" y="9"/>
                    <a:pt x="8" y="9"/>
                    <a:pt x="8" y="9"/>
                  </a:cubicBezTo>
                  <a:cubicBezTo>
                    <a:pt x="11" y="12"/>
                    <a:pt x="11" y="12"/>
                    <a:pt x="11" y="12"/>
                  </a:cubicBezTo>
                  <a:cubicBezTo>
                    <a:pt x="7" y="10"/>
                    <a:pt x="7" y="10"/>
                    <a:pt x="7" y="10"/>
                  </a:cubicBezTo>
                  <a:cubicBezTo>
                    <a:pt x="7" y="7"/>
                    <a:pt x="7" y="7"/>
                    <a:pt x="7" y="7"/>
                  </a:cubicBezTo>
                  <a:cubicBezTo>
                    <a:pt x="6" y="7"/>
                    <a:pt x="6" y="7"/>
                    <a:pt x="6" y="7"/>
                  </a:cubicBezTo>
                  <a:cubicBezTo>
                    <a:pt x="5" y="3"/>
                    <a:pt x="8" y="0"/>
                    <a:pt x="8" y="0"/>
                  </a:cubicBezTo>
                  <a:cubicBezTo>
                    <a:pt x="3" y="1"/>
                    <a:pt x="0" y="4"/>
                    <a:pt x="0" y="14"/>
                  </a:cubicBezTo>
                  <a:cubicBezTo>
                    <a:pt x="5" y="14"/>
                    <a:pt x="5" y="14"/>
                    <a:pt x="5" y="14"/>
                  </a:cubicBezTo>
                  <a:cubicBezTo>
                    <a:pt x="20" y="16"/>
                    <a:pt x="20" y="16"/>
                    <a:pt x="20" y="16"/>
                  </a:cubicBezTo>
                  <a:cubicBezTo>
                    <a:pt x="25" y="17"/>
                    <a:pt x="25" y="17"/>
                    <a:pt x="25" y="17"/>
                  </a:cubicBezTo>
                  <a:cubicBezTo>
                    <a:pt x="25" y="7"/>
                    <a:pt x="21" y="3"/>
                    <a:pt x="17" y="1"/>
                  </a:cubicBezTo>
                  <a:cubicBezTo>
                    <a:pt x="17" y="1"/>
                    <a:pt x="17" y="1"/>
                    <a:pt x="17" y="1"/>
                  </a:cubicBezTo>
                  <a:cubicBezTo>
                    <a:pt x="17" y="1"/>
                    <a:pt x="17" y="1"/>
                    <a:pt x="17" y="1"/>
                  </a:cubicBezTo>
                  <a:cubicBezTo>
                    <a:pt x="17" y="1"/>
                    <a:pt x="17" y="1"/>
                    <a:pt x="17" y="1"/>
                  </a:cubicBezTo>
                  <a:cubicBezTo>
                    <a:pt x="17" y="1"/>
                    <a:pt x="19" y="5"/>
                    <a:pt x="18" y="9"/>
                  </a:cubicBezTo>
                  <a:cubicBezTo>
                    <a:pt x="17" y="8"/>
                    <a:pt x="17" y="8"/>
                    <a:pt x="17" y="8"/>
                  </a:cubicBezTo>
                  <a:cubicBezTo>
                    <a:pt x="17" y="11"/>
                    <a:pt x="17" y="11"/>
                    <a:pt x="17" y="11"/>
                  </a:cubicBezTo>
                  <a:cubicBezTo>
                    <a:pt x="13" y="12"/>
                    <a:pt x="13" y="12"/>
                    <a:pt x="13" y="12"/>
                  </a:cubicBezTo>
                  <a:cubicBezTo>
                    <a:pt x="17" y="10"/>
                    <a:pt x="17" y="10"/>
                    <a:pt x="17" y="10"/>
                  </a:cubicBezTo>
                  <a:cubicBezTo>
                    <a:pt x="17" y="7"/>
                    <a:pt x="17" y="7"/>
                    <a:pt x="17" y="7"/>
                  </a:cubicBezTo>
                  <a:cubicBezTo>
                    <a:pt x="18" y="8"/>
                    <a:pt x="18" y="8"/>
                    <a:pt x="18" y="8"/>
                  </a:cubicBezTo>
                  <a:cubicBezTo>
                    <a:pt x="18" y="8"/>
                    <a:pt x="19" y="6"/>
                    <a:pt x="17" y="1"/>
                  </a:cubicBezTo>
                  <a:cubicBezTo>
                    <a:pt x="17" y="2"/>
                    <a:pt x="17" y="9"/>
                    <a:pt x="12" y="12"/>
                  </a:cubicBezTo>
                  <a:cubicBezTo>
                    <a:pt x="12" y="12"/>
                    <a:pt x="7" y="7"/>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19"/>
            <p:cNvSpPr/>
            <p:nvPr/>
          </p:nvSpPr>
          <p:spPr bwMode="auto">
            <a:xfrm>
              <a:off x="8624888" y="3098800"/>
              <a:ext cx="15875" cy="11113"/>
            </a:xfrm>
            <a:custGeom>
              <a:avLst/>
              <a:gdLst>
                <a:gd name="T0" fmla="*/ 2 w 4"/>
                <a:gd name="T1" fmla="*/ 0 h 3"/>
                <a:gd name="T2" fmla="*/ 0 w 4"/>
                <a:gd name="T3" fmla="*/ 1 h 3"/>
                <a:gd name="T4" fmla="*/ 3 w 4"/>
                <a:gd name="T5" fmla="*/ 3 h 3"/>
                <a:gd name="T6" fmla="*/ 4 w 4"/>
                <a:gd name="T7" fmla="*/ 1 h 3"/>
                <a:gd name="T8" fmla="*/ 2 w 4"/>
                <a:gd name="T9" fmla="*/ 0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0" y="1"/>
                    <a:pt x="0" y="1"/>
                  </a:cubicBezTo>
                  <a:cubicBezTo>
                    <a:pt x="3" y="3"/>
                    <a:pt x="3" y="3"/>
                    <a:pt x="3" y="3"/>
                  </a:cubicBezTo>
                  <a:cubicBezTo>
                    <a:pt x="3" y="2"/>
                    <a:pt x="4" y="1"/>
                    <a:pt x="4"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20"/>
            <p:cNvSpPr/>
            <p:nvPr/>
          </p:nvSpPr>
          <p:spPr bwMode="auto">
            <a:xfrm>
              <a:off x="8643938" y="3101975"/>
              <a:ext cx="11113" cy="11113"/>
            </a:xfrm>
            <a:custGeom>
              <a:avLst/>
              <a:gdLst>
                <a:gd name="T0" fmla="*/ 2 w 3"/>
                <a:gd name="T1" fmla="*/ 0 h 3"/>
                <a:gd name="T2" fmla="*/ 0 w 3"/>
                <a:gd name="T3" fmla="*/ 0 h 3"/>
                <a:gd name="T4" fmla="*/ 0 w 3"/>
                <a:gd name="T5" fmla="*/ 0 h 3"/>
                <a:gd name="T6" fmla="*/ 1 w 3"/>
                <a:gd name="T7" fmla="*/ 3 h 3"/>
                <a:gd name="T8" fmla="*/ 3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0"/>
                    <a:pt x="1" y="0"/>
                    <a:pt x="0" y="0"/>
                  </a:cubicBezTo>
                  <a:cubicBezTo>
                    <a:pt x="0" y="0"/>
                    <a:pt x="0" y="0"/>
                    <a:pt x="0" y="0"/>
                  </a:cubicBezTo>
                  <a:cubicBezTo>
                    <a:pt x="0" y="0"/>
                    <a:pt x="1" y="1"/>
                    <a:pt x="1" y="3"/>
                  </a:cubicBezTo>
                  <a:cubicBezTo>
                    <a:pt x="3" y="1"/>
                    <a:pt x="3"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21"/>
            <p:cNvSpPr>
              <a:spLocks noEditPoints="1"/>
            </p:cNvSpPr>
            <p:nvPr/>
          </p:nvSpPr>
          <p:spPr bwMode="auto">
            <a:xfrm>
              <a:off x="8613776" y="3035300"/>
              <a:ext cx="52388" cy="63500"/>
            </a:xfrm>
            <a:custGeom>
              <a:avLst/>
              <a:gdLst>
                <a:gd name="T0" fmla="*/ 8 w 14"/>
                <a:gd name="T1" fmla="*/ 15 h 17"/>
                <a:gd name="T2" fmla="*/ 7 w 14"/>
                <a:gd name="T3" fmla="*/ 15 h 17"/>
                <a:gd name="T4" fmla="*/ 4 w 14"/>
                <a:gd name="T5" fmla="*/ 11 h 17"/>
                <a:gd name="T6" fmla="*/ 11 w 14"/>
                <a:gd name="T7" fmla="*/ 12 h 17"/>
                <a:gd name="T8" fmla="*/ 8 w 14"/>
                <a:gd name="T9" fmla="*/ 15 h 17"/>
                <a:gd name="T10" fmla="*/ 9 w 14"/>
                <a:gd name="T11" fmla="*/ 9 h 17"/>
                <a:gd name="T12" fmla="*/ 9 w 14"/>
                <a:gd name="T13" fmla="*/ 9 h 17"/>
                <a:gd name="T14" fmla="*/ 8 w 14"/>
                <a:gd name="T15" fmla="*/ 8 h 17"/>
                <a:gd name="T16" fmla="*/ 8 w 14"/>
                <a:gd name="T17" fmla="*/ 7 h 17"/>
                <a:gd name="T18" fmla="*/ 9 w 14"/>
                <a:gd name="T19" fmla="*/ 7 h 17"/>
                <a:gd name="T20" fmla="*/ 9 w 14"/>
                <a:gd name="T21" fmla="*/ 8 h 17"/>
                <a:gd name="T22" fmla="*/ 9 w 14"/>
                <a:gd name="T23" fmla="*/ 9 h 17"/>
                <a:gd name="T24" fmla="*/ 6 w 14"/>
                <a:gd name="T25" fmla="*/ 9 h 17"/>
                <a:gd name="T26" fmla="*/ 6 w 14"/>
                <a:gd name="T27" fmla="*/ 9 h 17"/>
                <a:gd name="T28" fmla="*/ 5 w 14"/>
                <a:gd name="T29" fmla="*/ 8 h 17"/>
                <a:gd name="T30" fmla="*/ 6 w 14"/>
                <a:gd name="T31" fmla="*/ 7 h 17"/>
                <a:gd name="T32" fmla="*/ 6 w 14"/>
                <a:gd name="T33" fmla="*/ 7 h 17"/>
                <a:gd name="T34" fmla="*/ 7 w 14"/>
                <a:gd name="T35" fmla="*/ 8 h 17"/>
                <a:gd name="T36" fmla="*/ 6 w 14"/>
                <a:gd name="T37" fmla="*/ 9 h 17"/>
                <a:gd name="T38" fmla="*/ 7 w 14"/>
                <a:gd name="T39" fmla="*/ 0 h 17"/>
                <a:gd name="T40" fmla="*/ 0 w 14"/>
                <a:gd name="T41" fmla="*/ 7 h 17"/>
                <a:gd name="T42" fmla="*/ 7 w 14"/>
                <a:gd name="T43" fmla="*/ 17 h 17"/>
                <a:gd name="T44" fmla="*/ 8 w 14"/>
                <a:gd name="T45" fmla="*/ 17 h 17"/>
                <a:gd name="T46" fmla="*/ 14 w 14"/>
                <a:gd name="T47" fmla="*/ 9 h 17"/>
                <a:gd name="T48" fmla="*/ 7 w 14"/>
                <a:gd name="T49" fmla="*/ 0 h 17"/>
                <a:gd name="T50" fmla="*/ 7 w 14"/>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7">
                  <a:moveTo>
                    <a:pt x="8" y="15"/>
                  </a:moveTo>
                  <a:cubicBezTo>
                    <a:pt x="8" y="15"/>
                    <a:pt x="7" y="15"/>
                    <a:pt x="7" y="15"/>
                  </a:cubicBezTo>
                  <a:cubicBezTo>
                    <a:pt x="5" y="14"/>
                    <a:pt x="4" y="13"/>
                    <a:pt x="4" y="11"/>
                  </a:cubicBezTo>
                  <a:cubicBezTo>
                    <a:pt x="11" y="12"/>
                    <a:pt x="11" y="12"/>
                    <a:pt x="11" y="12"/>
                  </a:cubicBezTo>
                  <a:cubicBezTo>
                    <a:pt x="11" y="13"/>
                    <a:pt x="9" y="15"/>
                    <a:pt x="8" y="15"/>
                  </a:cubicBezTo>
                  <a:moveTo>
                    <a:pt x="9" y="9"/>
                  </a:moveTo>
                  <a:cubicBezTo>
                    <a:pt x="9" y="9"/>
                    <a:pt x="9" y="9"/>
                    <a:pt x="9" y="9"/>
                  </a:cubicBezTo>
                  <a:cubicBezTo>
                    <a:pt x="8" y="9"/>
                    <a:pt x="8" y="9"/>
                    <a:pt x="8" y="8"/>
                  </a:cubicBezTo>
                  <a:cubicBezTo>
                    <a:pt x="8" y="8"/>
                    <a:pt x="8" y="7"/>
                    <a:pt x="8" y="7"/>
                  </a:cubicBezTo>
                  <a:cubicBezTo>
                    <a:pt x="9" y="7"/>
                    <a:pt x="9" y="7"/>
                    <a:pt x="9" y="7"/>
                  </a:cubicBezTo>
                  <a:cubicBezTo>
                    <a:pt x="9" y="7"/>
                    <a:pt x="9" y="8"/>
                    <a:pt x="9" y="8"/>
                  </a:cubicBezTo>
                  <a:cubicBezTo>
                    <a:pt x="9" y="9"/>
                    <a:pt x="9" y="9"/>
                    <a:pt x="9" y="9"/>
                  </a:cubicBezTo>
                  <a:moveTo>
                    <a:pt x="6" y="9"/>
                  </a:moveTo>
                  <a:cubicBezTo>
                    <a:pt x="6" y="9"/>
                    <a:pt x="6" y="9"/>
                    <a:pt x="6" y="9"/>
                  </a:cubicBezTo>
                  <a:cubicBezTo>
                    <a:pt x="5" y="9"/>
                    <a:pt x="5" y="8"/>
                    <a:pt x="5" y="8"/>
                  </a:cubicBezTo>
                  <a:cubicBezTo>
                    <a:pt x="5" y="7"/>
                    <a:pt x="5" y="7"/>
                    <a:pt x="6" y="7"/>
                  </a:cubicBezTo>
                  <a:cubicBezTo>
                    <a:pt x="6" y="7"/>
                    <a:pt x="6" y="7"/>
                    <a:pt x="6" y="7"/>
                  </a:cubicBezTo>
                  <a:cubicBezTo>
                    <a:pt x="6" y="7"/>
                    <a:pt x="7" y="7"/>
                    <a:pt x="7" y="8"/>
                  </a:cubicBezTo>
                  <a:cubicBezTo>
                    <a:pt x="7" y="9"/>
                    <a:pt x="6" y="9"/>
                    <a:pt x="6" y="9"/>
                  </a:cubicBezTo>
                  <a:moveTo>
                    <a:pt x="7" y="0"/>
                  </a:moveTo>
                  <a:cubicBezTo>
                    <a:pt x="3" y="0"/>
                    <a:pt x="0" y="3"/>
                    <a:pt x="0" y="7"/>
                  </a:cubicBezTo>
                  <a:cubicBezTo>
                    <a:pt x="0" y="12"/>
                    <a:pt x="3" y="16"/>
                    <a:pt x="7" y="17"/>
                  </a:cubicBezTo>
                  <a:cubicBezTo>
                    <a:pt x="8" y="17"/>
                    <a:pt x="8" y="17"/>
                    <a:pt x="8" y="17"/>
                  </a:cubicBezTo>
                  <a:cubicBezTo>
                    <a:pt x="11" y="17"/>
                    <a:pt x="14" y="14"/>
                    <a:pt x="14" y="9"/>
                  </a:cubicBezTo>
                  <a:cubicBezTo>
                    <a:pt x="14" y="5"/>
                    <a:pt x="11"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22"/>
            <p:cNvSpPr/>
            <p:nvPr/>
          </p:nvSpPr>
          <p:spPr bwMode="auto">
            <a:xfrm>
              <a:off x="8482013" y="2951163"/>
              <a:ext cx="106363" cy="161925"/>
            </a:xfrm>
            <a:custGeom>
              <a:avLst/>
              <a:gdLst>
                <a:gd name="T0" fmla="*/ 14 w 28"/>
                <a:gd name="T1" fmla="*/ 0 h 43"/>
                <a:gd name="T2" fmla="*/ 13 w 28"/>
                <a:gd name="T3" fmla="*/ 1 h 43"/>
                <a:gd name="T4" fmla="*/ 13 w 28"/>
                <a:gd name="T5" fmla="*/ 24 h 43"/>
                <a:gd name="T6" fmla="*/ 0 w 28"/>
                <a:gd name="T7" fmla="*/ 38 h 43"/>
                <a:gd name="T8" fmla="*/ 0 w 28"/>
                <a:gd name="T9" fmla="*/ 39 h 43"/>
                <a:gd name="T10" fmla="*/ 1 w 28"/>
                <a:gd name="T11" fmla="*/ 39 h 43"/>
                <a:gd name="T12" fmla="*/ 1 w 28"/>
                <a:gd name="T13" fmla="*/ 39 h 43"/>
                <a:gd name="T14" fmla="*/ 14 w 28"/>
                <a:gd name="T15" fmla="*/ 25 h 43"/>
                <a:gd name="T16" fmla="*/ 27 w 28"/>
                <a:gd name="T17" fmla="*/ 43 h 43"/>
                <a:gd name="T18" fmla="*/ 28 w 28"/>
                <a:gd name="T19" fmla="*/ 43 h 43"/>
                <a:gd name="T20" fmla="*/ 28 w 28"/>
                <a:gd name="T21" fmla="*/ 43 h 43"/>
                <a:gd name="T22" fmla="*/ 28 w 28"/>
                <a:gd name="T23" fmla="*/ 42 h 43"/>
                <a:gd name="T24" fmla="*/ 15 w 28"/>
                <a:gd name="T25" fmla="*/ 24 h 43"/>
                <a:gd name="T26" fmla="*/ 15 w 28"/>
                <a:gd name="T27" fmla="*/ 1 h 43"/>
                <a:gd name="T28" fmla="*/ 14 w 28"/>
                <a:gd name="T29" fmla="*/ 0 h 43"/>
                <a:gd name="T30" fmla="*/ 14 w 28"/>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14" y="0"/>
                  </a:moveTo>
                  <a:cubicBezTo>
                    <a:pt x="14" y="0"/>
                    <a:pt x="13" y="1"/>
                    <a:pt x="13" y="1"/>
                  </a:cubicBezTo>
                  <a:cubicBezTo>
                    <a:pt x="13" y="24"/>
                    <a:pt x="13" y="24"/>
                    <a:pt x="13" y="24"/>
                  </a:cubicBezTo>
                  <a:cubicBezTo>
                    <a:pt x="0" y="38"/>
                    <a:pt x="0" y="38"/>
                    <a:pt x="0" y="38"/>
                  </a:cubicBezTo>
                  <a:cubicBezTo>
                    <a:pt x="0" y="39"/>
                    <a:pt x="0" y="39"/>
                    <a:pt x="0" y="39"/>
                  </a:cubicBezTo>
                  <a:cubicBezTo>
                    <a:pt x="1" y="39"/>
                    <a:pt x="1" y="39"/>
                    <a:pt x="1" y="39"/>
                  </a:cubicBezTo>
                  <a:cubicBezTo>
                    <a:pt x="1" y="39"/>
                    <a:pt x="1" y="39"/>
                    <a:pt x="1" y="39"/>
                  </a:cubicBezTo>
                  <a:cubicBezTo>
                    <a:pt x="14" y="25"/>
                    <a:pt x="14" y="25"/>
                    <a:pt x="14" y="25"/>
                  </a:cubicBezTo>
                  <a:cubicBezTo>
                    <a:pt x="27" y="43"/>
                    <a:pt x="27" y="43"/>
                    <a:pt x="27" y="43"/>
                  </a:cubicBezTo>
                  <a:cubicBezTo>
                    <a:pt x="28" y="43"/>
                    <a:pt x="28" y="43"/>
                    <a:pt x="28" y="43"/>
                  </a:cubicBezTo>
                  <a:cubicBezTo>
                    <a:pt x="28" y="43"/>
                    <a:pt x="28" y="43"/>
                    <a:pt x="28" y="43"/>
                  </a:cubicBezTo>
                  <a:cubicBezTo>
                    <a:pt x="28" y="42"/>
                    <a:pt x="28" y="42"/>
                    <a:pt x="28" y="42"/>
                  </a:cubicBezTo>
                  <a:cubicBezTo>
                    <a:pt x="15" y="24"/>
                    <a:pt x="15" y="24"/>
                    <a:pt x="15" y="24"/>
                  </a:cubicBezTo>
                  <a:cubicBezTo>
                    <a:pt x="15" y="1"/>
                    <a:pt x="15" y="1"/>
                    <a:pt x="15" y="1"/>
                  </a:cubicBezTo>
                  <a:cubicBezTo>
                    <a:pt x="15" y="1"/>
                    <a:pt x="14" y="1"/>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23"/>
            <p:cNvSpPr>
              <a:spLocks noEditPoints="1"/>
            </p:cNvSpPr>
            <p:nvPr/>
          </p:nvSpPr>
          <p:spPr bwMode="auto">
            <a:xfrm>
              <a:off x="7324726" y="3937000"/>
              <a:ext cx="390525" cy="541338"/>
            </a:xfrm>
            <a:custGeom>
              <a:avLst/>
              <a:gdLst>
                <a:gd name="T0" fmla="*/ 63 w 104"/>
                <a:gd name="T1" fmla="*/ 126 h 144"/>
                <a:gd name="T2" fmla="*/ 42 w 104"/>
                <a:gd name="T3" fmla="*/ 110 h 144"/>
                <a:gd name="T4" fmla="*/ 55 w 104"/>
                <a:gd name="T5" fmla="*/ 77 h 144"/>
                <a:gd name="T6" fmla="*/ 64 w 104"/>
                <a:gd name="T7" fmla="*/ 75 h 144"/>
                <a:gd name="T8" fmla="*/ 85 w 104"/>
                <a:gd name="T9" fmla="*/ 91 h 144"/>
                <a:gd name="T10" fmla="*/ 72 w 104"/>
                <a:gd name="T11" fmla="*/ 124 h 144"/>
                <a:gd name="T12" fmla="*/ 63 w 104"/>
                <a:gd name="T13" fmla="*/ 126 h 144"/>
                <a:gd name="T14" fmla="*/ 24 w 104"/>
                <a:gd name="T15" fmla="*/ 72 h 144"/>
                <a:gd name="T16" fmla="*/ 8 w 104"/>
                <a:gd name="T17" fmla="*/ 29 h 144"/>
                <a:gd name="T18" fmla="*/ 60 w 104"/>
                <a:gd name="T19" fmla="*/ 8 h 144"/>
                <a:gd name="T20" fmla="*/ 75 w 104"/>
                <a:gd name="T21" fmla="*/ 51 h 144"/>
                <a:gd name="T22" fmla="*/ 24 w 104"/>
                <a:gd name="T23" fmla="*/ 72 h 144"/>
                <a:gd name="T24" fmla="*/ 61 w 104"/>
                <a:gd name="T25" fmla="*/ 0 h 144"/>
                <a:gd name="T26" fmla="*/ 60 w 104"/>
                <a:gd name="T27" fmla="*/ 0 h 144"/>
                <a:gd name="T28" fmla="*/ 3 w 104"/>
                <a:gd name="T29" fmla="*/ 22 h 144"/>
                <a:gd name="T30" fmla="*/ 1 w 104"/>
                <a:gd name="T31" fmla="*/ 28 h 144"/>
                <a:gd name="T32" fmla="*/ 41 w 104"/>
                <a:gd name="T33" fmla="*/ 141 h 144"/>
                <a:gd name="T34" fmla="*/ 45 w 104"/>
                <a:gd name="T35" fmla="*/ 144 h 144"/>
                <a:gd name="T36" fmla="*/ 47 w 104"/>
                <a:gd name="T37" fmla="*/ 144 h 144"/>
                <a:gd name="T38" fmla="*/ 101 w 104"/>
                <a:gd name="T39" fmla="*/ 119 h 144"/>
                <a:gd name="T40" fmla="*/ 104 w 104"/>
                <a:gd name="T41" fmla="*/ 113 h 144"/>
                <a:gd name="T42" fmla="*/ 65 w 104"/>
                <a:gd name="T43" fmla="*/ 3 h 144"/>
                <a:gd name="T44" fmla="*/ 61 w 104"/>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44">
                  <a:moveTo>
                    <a:pt x="63" y="126"/>
                  </a:moveTo>
                  <a:cubicBezTo>
                    <a:pt x="54" y="126"/>
                    <a:pt x="45" y="120"/>
                    <a:pt x="42" y="110"/>
                  </a:cubicBezTo>
                  <a:cubicBezTo>
                    <a:pt x="37" y="97"/>
                    <a:pt x="43" y="82"/>
                    <a:pt x="55" y="77"/>
                  </a:cubicBezTo>
                  <a:cubicBezTo>
                    <a:pt x="58" y="76"/>
                    <a:pt x="61" y="75"/>
                    <a:pt x="64" y="75"/>
                  </a:cubicBezTo>
                  <a:cubicBezTo>
                    <a:pt x="73" y="75"/>
                    <a:pt x="82" y="81"/>
                    <a:pt x="85" y="91"/>
                  </a:cubicBezTo>
                  <a:cubicBezTo>
                    <a:pt x="90" y="104"/>
                    <a:pt x="84" y="119"/>
                    <a:pt x="72" y="124"/>
                  </a:cubicBezTo>
                  <a:cubicBezTo>
                    <a:pt x="69" y="126"/>
                    <a:pt x="66" y="126"/>
                    <a:pt x="63" y="126"/>
                  </a:cubicBezTo>
                  <a:moveTo>
                    <a:pt x="24" y="72"/>
                  </a:moveTo>
                  <a:cubicBezTo>
                    <a:pt x="8" y="29"/>
                    <a:pt x="8" y="29"/>
                    <a:pt x="8" y="29"/>
                  </a:cubicBezTo>
                  <a:cubicBezTo>
                    <a:pt x="60" y="8"/>
                    <a:pt x="60" y="8"/>
                    <a:pt x="60" y="8"/>
                  </a:cubicBezTo>
                  <a:cubicBezTo>
                    <a:pt x="75" y="51"/>
                    <a:pt x="75" y="51"/>
                    <a:pt x="75" y="51"/>
                  </a:cubicBezTo>
                  <a:cubicBezTo>
                    <a:pt x="24" y="72"/>
                    <a:pt x="24" y="72"/>
                    <a:pt x="24" y="72"/>
                  </a:cubicBezTo>
                  <a:moveTo>
                    <a:pt x="61" y="0"/>
                  </a:moveTo>
                  <a:cubicBezTo>
                    <a:pt x="60" y="0"/>
                    <a:pt x="60" y="0"/>
                    <a:pt x="60" y="0"/>
                  </a:cubicBezTo>
                  <a:cubicBezTo>
                    <a:pt x="3" y="22"/>
                    <a:pt x="3" y="22"/>
                    <a:pt x="3" y="22"/>
                  </a:cubicBezTo>
                  <a:cubicBezTo>
                    <a:pt x="1" y="23"/>
                    <a:pt x="0" y="26"/>
                    <a:pt x="1" y="28"/>
                  </a:cubicBezTo>
                  <a:cubicBezTo>
                    <a:pt x="41" y="141"/>
                    <a:pt x="41" y="141"/>
                    <a:pt x="41" y="141"/>
                  </a:cubicBezTo>
                  <a:cubicBezTo>
                    <a:pt x="42" y="143"/>
                    <a:pt x="44" y="144"/>
                    <a:pt x="45" y="144"/>
                  </a:cubicBezTo>
                  <a:cubicBezTo>
                    <a:pt x="46" y="144"/>
                    <a:pt x="46" y="144"/>
                    <a:pt x="47" y="144"/>
                  </a:cubicBezTo>
                  <a:cubicBezTo>
                    <a:pt x="101" y="119"/>
                    <a:pt x="101" y="119"/>
                    <a:pt x="101" y="119"/>
                  </a:cubicBezTo>
                  <a:cubicBezTo>
                    <a:pt x="103" y="118"/>
                    <a:pt x="104" y="115"/>
                    <a:pt x="104" y="113"/>
                  </a:cubicBezTo>
                  <a:cubicBezTo>
                    <a:pt x="65" y="3"/>
                    <a:pt x="65" y="3"/>
                    <a:pt x="65" y="3"/>
                  </a:cubicBezTo>
                  <a:cubicBezTo>
                    <a:pt x="64" y="1"/>
                    <a:pt x="63" y="0"/>
                    <a:pt x="6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24"/>
            <p:cNvSpPr>
              <a:spLocks noEditPoints="1"/>
            </p:cNvSpPr>
            <p:nvPr/>
          </p:nvSpPr>
          <p:spPr bwMode="auto">
            <a:xfrm>
              <a:off x="7483476" y="4238625"/>
              <a:ext cx="157163" cy="153988"/>
            </a:xfrm>
            <a:custGeom>
              <a:avLst/>
              <a:gdLst>
                <a:gd name="T0" fmla="*/ 11 w 42"/>
                <a:gd name="T1" fmla="*/ 26 h 41"/>
                <a:gd name="T2" fmla="*/ 13 w 42"/>
                <a:gd name="T3" fmla="*/ 22 h 41"/>
                <a:gd name="T4" fmla="*/ 14 w 42"/>
                <a:gd name="T5" fmla="*/ 27 h 41"/>
                <a:gd name="T6" fmla="*/ 11 w 42"/>
                <a:gd name="T7" fmla="*/ 26 h 41"/>
                <a:gd name="T8" fmla="*/ 12 w 42"/>
                <a:gd name="T9" fmla="*/ 28 h 41"/>
                <a:gd name="T10" fmla="*/ 8 w 42"/>
                <a:gd name="T11" fmla="*/ 27 h 41"/>
                <a:gd name="T12" fmla="*/ 9 w 42"/>
                <a:gd name="T13" fmla="*/ 29 h 41"/>
                <a:gd name="T14" fmla="*/ 9 w 42"/>
                <a:gd name="T15" fmla="*/ 30 h 41"/>
                <a:gd name="T16" fmla="*/ 8 w 42"/>
                <a:gd name="T17" fmla="*/ 29 h 41"/>
                <a:gd name="T18" fmla="*/ 7 w 42"/>
                <a:gd name="T19" fmla="*/ 25 h 41"/>
                <a:gd name="T20" fmla="*/ 7 w 42"/>
                <a:gd name="T21" fmla="*/ 25 h 41"/>
                <a:gd name="T22" fmla="*/ 7 w 42"/>
                <a:gd name="T23" fmla="*/ 25 h 41"/>
                <a:gd name="T24" fmla="*/ 8 w 42"/>
                <a:gd name="T25" fmla="*/ 27 h 41"/>
                <a:gd name="T26" fmla="*/ 10 w 42"/>
                <a:gd name="T27" fmla="*/ 23 h 41"/>
                <a:gd name="T28" fmla="*/ 11 w 42"/>
                <a:gd name="T29" fmla="*/ 26 h 41"/>
                <a:gd name="T30" fmla="*/ 23 w 42"/>
                <a:gd name="T31" fmla="*/ 29 h 41"/>
                <a:gd name="T32" fmla="*/ 18 w 42"/>
                <a:gd name="T33" fmla="*/ 14 h 41"/>
                <a:gd name="T34" fmla="*/ 27 w 42"/>
                <a:gd name="T35" fmla="*/ 19 h 41"/>
                <a:gd name="T36" fmla="*/ 23 w 42"/>
                <a:gd name="T37" fmla="*/ 29 h 41"/>
                <a:gd name="T38" fmla="*/ 36 w 42"/>
                <a:gd name="T39" fmla="*/ 15 h 41"/>
                <a:gd name="T40" fmla="*/ 35 w 42"/>
                <a:gd name="T41" fmla="*/ 13 h 41"/>
                <a:gd name="T42" fmla="*/ 35 w 42"/>
                <a:gd name="T43" fmla="*/ 12 h 41"/>
                <a:gd name="T44" fmla="*/ 36 w 42"/>
                <a:gd name="T45" fmla="*/ 12 h 41"/>
                <a:gd name="T46" fmla="*/ 37 w 42"/>
                <a:gd name="T47" fmla="*/ 17 h 41"/>
                <a:gd name="T48" fmla="*/ 37 w 42"/>
                <a:gd name="T49" fmla="*/ 17 h 41"/>
                <a:gd name="T50" fmla="*/ 36 w 42"/>
                <a:gd name="T51" fmla="*/ 17 h 41"/>
                <a:gd name="T52" fmla="*/ 36 w 42"/>
                <a:gd name="T53" fmla="*/ 15 h 41"/>
                <a:gd name="T54" fmla="*/ 34 w 42"/>
                <a:gd name="T55" fmla="*/ 19 h 41"/>
                <a:gd name="T56" fmla="*/ 33 w 42"/>
                <a:gd name="T57" fmla="*/ 16 h 41"/>
                <a:gd name="T58" fmla="*/ 31 w 42"/>
                <a:gd name="T59" fmla="*/ 20 h 41"/>
                <a:gd name="T60" fmla="*/ 30 w 42"/>
                <a:gd name="T61" fmla="*/ 15 h 41"/>
                <a:gd name="T62" fmla="*/ 33 w 42"/>
                <a:gd name="T63" fmla="*/ 16 h 41"/>
                <a:gd name="T64" fmla="*/ 32 w 42"/>
                <a:gd name="T65" fmla="*/ 14 h 41"/>
                <a:gd name="T66" fmla="*/ 36 w 42"/>
                <a:gd name="T67" fmla="*/ 15 h 41"/>
                <a:gd name="T68" fmla="*/ 22 w 42"/>
                <a:gd name="T69" fmla="*/ 0 h 41"/>
                <a:gd name="T70" fmla="*/ 15 w 42"/>
                <a:gd name="T71" fmla="*/ 2 h 41"/>
                <a:gd name="T72" fmla="*/ 4 w 42"/>
                <a:gd name="T73" fmla="*/ 28 h 41"/>
                <a:gd name="T74" fmla="*/ 21 w 42"/>
                <a:gd name="T75" fmla="*/ 41 h 41"/>
                <a:gd name="T76" fmla="*/ 28 w 42"/>
                <a:gd name="T77" fmla="*/ 40 h 41"/>
                <a:gd name="T78" fmla="*/ 39 w 42"/>
                <a:gd name="T79" fmla="*/ 13 h 41"/>
                <a:gd name="T80" fmla="*/ 22 w 42"/>
                <a:gd name="T8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41">
                  <a:moveTo>
                    <a:pt x="11" y="26"/>
                  </a:moveTo>
                  <a:cubicBezTo>
                    <a:pt x="13" y="22"/>
                    <a:pt x="13" y="22"/>
                    <a:pt x="13" y="22"/>
                  </a:cubicBezTo>
                  <a:cubicBezTo>
                    <a:pt x="14" y="27"/>
                    <a:pt x="14" y="27"/>
                    <a:pt x="14" y="27"/>
                  </a:cubicBezTo>
                  <a:cubicBezTo>
                    <a:pt x="11" y="26"/>
                    <a:pt x="11" y="26"/>
                    <a:pt x="11" y="26"/>
                  </a:cubicBezTo>
                  <a:cubicBezTo>
                    <a:pt x="12" y="28"/>
                    <a:pt x="12" y="28"/>
                    <a:pt x="12" y="28"/>
                  </a:cubicBezTo>
                  <a:cubicBezTo>
                    <a:pt x="8" y="27"/>
                    <a:pt x="8" y="27"/>
                    <a:pt x="8" y="27"/>
                  </a:cubicBezTo>
                  <a:cubicBezTo>
                    <a:pt x="9" y="29"/>
                    <a:pt x="9" y="29"/>
                    <a:pt x="9" y="29"/>
                  </a:cubicBezTo>
                  <a:cubicBezTo>
                    <a:pt x="9" y="30"/>
                    <a:pt x="9" y="30"/>
                    <a:pt x="9" y="30"/>
                  </a:cubicBezTo>
                  <a:cubicBezTo>
                    <a:pt x="8" y="29"/>
                    <a:pt x="8" y="29"/>
                    <a:pt x="8" y="29"/>
                  </a:cubicBezTo>
                  <a:cubicBezTo>
                    <a:pt x="7" y="25"/>
                    <a:pt x="7" y="25"/>
                    <a:pt x="7" y="25"/>
                  </a:cubicBezTo>
                  <a:cubicBezTo>
                    <a:pt x="7" y="25"/>
                    <a:pt x="7" y="25"/>
                    <a:pt x="7" y="25"/>
                  </a:cubicBezTo>
                  <a:cubicBezTo>
                    <a:pt x="7" y="25"/>
                    <a:pt x="7" y="25"/>
                    <a:pt x="7" y="25"/>
                  </a:cubicBezTo>
                  <a:cubicBezTo>
                    <a:pt x="8" y="27"/>
                    <a:pt x="8" y="27"/>
                    <a:pt x="8" y="27"/>
                  </a:cubicBezTo>
                  <a:cubicBezTo>
                    <a:pt x="10" y="23"/>
                    <a:pt x="10" y="23"/>
                    <a:pt x="10" y="23"/>
                  </a:cubicBezTo>
                  <a:cubicBezTo>
                    <a:pt x="11" y="26"/>
                    <a:pt x="11" y="26"/>
                    <a:pt x="11" y="26"/>
                  </a:cubicBezTo>
                  <a:moveTo>
                    <a:pt x="23" y="29"/>
                  </a:moveTo>
                  <a:cubicBezTo>
                    <a:pt x="18" y="14"/>
                    <a:pt x="18" y="14"/>
                    <a:pt x="18" y="14"/>
                  </a:cubicBezTo>
                  <a:cubicBezTo>
                    <a:pt x="27" y="19"/>
                    <a:pt x="27" y="19"/>
                    <a:pt x="27" y="19"/>
                  </a:cubicBezTo>
                  <a:cubicBezTo>
                    <a:pt x="23" y="29"/>
                    <a:pt x="23" y="29"/>
                    <a:pt x="23" y="29"/>
                  </a:cubicBezTo>
                  <a:moveTo>
                    <a:pt x="36" y="15"/>
                  </a:moveTo>
                  <a:cubicBezTo>
                    <a:pt x="35" y="13"/>
                    <a:pt x="35" y="13"/>
                    <a:pt x="35" y="13"/>
                  </a:cubicBezTo>
                  <a:cubicBezTo>
                    <a:pt x="35" y="12"/>
                    <a:pt x="35" y="12"/>
                    <a:pt x="35" y="12"/>
                  </a:cubicBezTo>
                  <a:cubicBezTo>
                    <a:pt x="36" y="12"/>
                    <a:pt x="36" y="12"/>
                    <a:pt x="36" y="12"/>
                  </a:cubicBezTo>
                  <a:cubicBezTo>
                    <a:pt x="37" y="17"/>
                    <a:pt x="37" y="17"/>
                    <a:pt x="37" y="17"/>
                  </a:cubicBezTo>
                  <a:cubicBezTo>
                    <a:pt x="37" y="17"/>
                    <a:pt x="37" y="17"/>
                    <a:pt x="37" y="17"/>
                  </a:cubicBezTo>
                  <a:cubicBezTo>
                    <a:pt x="36" y="17"/>
                    <a:pt x="36" y="17"/>
                    <a:pt x="36" y="17"/>
                  </a:cubicBezTo>
                  <a:cubicBezTo>
                    <a:pt x="36" y="15"/>
                    <a:pt x="36" y="15"/>
                    <a:pt x="36" y="15"/>
                  </a:cubicBezTo>
                  <a:cubicBezTo>
                    <a:pt x="34" y="19"/>
                    <a:pt x="34" y="19"/>
                    <a:pt x="34" y="19"/>
                  </a:cubicBezTo>
                  <a:cubicBezTo>
                    <a:pt x="33" y="16"/>
                    <a:pt x="33" y="16"/>
                    <a:pt x="33" y="16"/>
                  </a:cubicBezTo>
                  <a:cubicBezTo>
                    <a:pt x="31" y="20"/>
                    <a:pt x="31" y="20"/>
                    <a:pt x="31" y="20"/>
                  </a:cubicBezTo>
                  <a:cubicBezTo>
                    <a:pt x="30" y="15"/>
                    <a:pt x="30" y="15"/>
                    <a:pt x="30" y="15"/>
                  </a:cubicBezTo>
                  <a:cubicBezTo>
                    <a:pt x="33" y="16"/>
                    <a:pt x="33" y="16"/>
                    <a:pt x="33" y="16"/>
                  </a:cubicBezTo>
                  <a:cubicBezTo>
                    <a:pt x="32" y="14"/>
                    <a:pt x="32" y="14"/>
                    <a:pt x="32" y="14"/>
                  </a:cubicBezTo>
                  <a:cubicBezTo>
                    <a:pt x="36" y="15"/>
                    <a:pt x="36" y="15"/>
                    <a:pt x="36" y="15"/>
                  </a:cubicBezTo>
                  <a:moveTo>
                    <a:pt x="22" y="0"/>
                  </a:moveTo>
                  <a:cubicBezTo>
                    <a:pt x="19" y="0"/>
                    <a:pt x="17" y="1"/>
                    <a:pt x="15" y="2"/>
                  </a:cubicBezTo>
                  <a:cubicBezTo>
                    <a:pt x="5" y="6"/>
                    <a:pt x="0" y="18"/>
                    <a:pt x="4" y="28"/>
                  </a:cubicBezTo>
                  <a:cubicBezTo>
                    <a:pt x="7" y="36"/>
                    <a:pt x="14" y="41"/>
                    <a:pt x="21" y="41"/>
                  </a:cubicBezTo>
                  <a:cubicBezTo>
                    <a:pt x="24" y="41"/>
                    <a:pt x="26" y="41"/>
                    <a:pt x="28" y="40"/>
                  </a:cubicBezTo>
                  <a:cubicBezTo>
                    <a:pt x="38" y="35"/>
                    <a:pt x="42" y="24"/>
                    <a:pt x="39" y="13"/>
                  </a:cubicBezTo>
                  <a:cubicBezTo>
                    <a:pt x="36" y="5"/>
                    <a:pt x="29"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25"/>
            <p:cNvSpPr/>
            <p:nvPr/>
          </p:nvSpPr>
          <p:spPr bwMode="auto">
            <a:xfrm>
              <a:off x="7418388" y="4178300"/>
              <a:ext cx="38100" cy="19050"/>
            </a:xfrm>
            <a:custGeom>
              <a:avLst/>
              <a:gdLst>
                <a:gd name="T0" fmla="*/ 22 w 24"/>
                <a:gd name="T1" fmla="*/ 0 h 12"/>
                <a:gd name="T2" fmla="*/ 0 w 24"/>
                <a:gd name="T3" fmla="*/ 9 h 12"/>
                <a:gd name="T4" fmla="*/ 3 w 24"/>
                <a:gd name="T5" fmla="*/ 12 h 12"/>
                <a:gd name="T6" fmla="*/ 24 w 24"/>
                <a:gd name="T7" fmla="*/ 2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9"/>
                  </a:lnTo>
                  <a:lnTo>
                    <a:pt x="3" y="12"/>
                  </a:lnTo>
                  <a:lnTo>
                    <a:pt x="24"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26"/>
            <p:cNvSpPr/>
            <p:nvPr/>
          </p:nvSpPr>
          <p:spPr bwMode="auto">
            <a:xfrm>
              <a:off x="7418388" y="4178300"/>
              <a:ext cx="38100" cy="19050"/>
            </a:xfrm>
            <a:custGeom>
              <a:avLst/>
              <a:gdLst>
                <a:gd name="T0" fmla="*/ 22 w 24"/>
                <a:gd name="T1" fmla="*/ 0 h 12"/>
                <a:gd name="T2" fmla="*/ 0 w 24"/>
                <a:gd name="T3" fmla="*/ 9 h 12"/>
                <a:gd name="T4" fmla="*/ 3 w 24"/>
                <a:gd name="T5" fmla="*/ 12 h 12"/>
                <a:gd name="T6" fmla="*/ 24 w 24"/>
                <a:gd name="T7" fmla="*/ 2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9"/>
                  </a:lnTo>
                  <a:lnTo>
                    <a:pt x="3" y="12"/>
                  </a:lnTo>
                  <a:lnTo>
                    <a:pt x="24"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27"/>
            <p:cNvSpPr/>
            <p:nvPr/>
          </p:nvSpPr>
          <p:spPr bwMode="auto">
            <a:xfrm>
              <a:off x="7418388" y="4170363"/>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28"/>
            <p:cNvSpPr/>
            <p:nvPr/>
          </p:nvSpPr>
          <p:spPr bwMode="auto">
            <a:xfrm>
              <a:off x="7418388" y="4170363"/>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29"/>
            <p:cNvSpPr/>
            <p:nvPr/>
          </p:nvSpPr>
          <p:spPr bwMode="auto">
            <a:xfrm>
              <a:off x="7415213" y="4167188"/>
              <a:ext cx="38100" cy="14288"/>
            </a:xfrm>
            <a:custGeom>
              <a:avLst/>
              <a:gdLst>
                <a:gd name="T0" fmla="*/ 21 w 24"/>
                <a:gd name="T1" fmla="*/ 0 h 9"/>
                <a:gd name="T2" fmla="*/ 0 w 24"/>
                <a:gd name="T3" fmla="*/ 7 h 9"/>
                <a:gd name="T4" fmla="*/ 2 w 24"/>
                <a:gd name="T5" fmla="*/ 9 h 9"/>
                <a:gd name="T6" fmla="*/ 24 w 24"/>
                <a:gd name="T7" fmla="*/ 2 h 9"/>
                <a:gd name="T8" fmla="*/ 21 w 24"/>
                <a:gd name="T9" fmla="*/ 0 h 9"/>
              </a:gdLst>
              <a:ahLst/>
              <a:cxnLst>
                <a:cxn ang="0">
                  <a:pos x="T0" y="T1"/>
                </a:cxn>
                <a:cxn ang="0">
                  <a:pos x="T2" y="T3"/>
                </a:cxn>
                <a:cxn ang="0">
                  <a:pos x="T4" y="T5"/>
                </a:cxn>
                <a:cxn ang="0">
                  <a:pos x="T6" y="T7"/>
                </a:cxn>
                <a:cxn ang="0">
                  <a:pos x="T8" y="T9"/>
                </a:cxn>
              </a:cxnLst>
              <a:rect l="0" t="0" r="r" b="b"/>
              <a:pathLst>
                <a:path w="24" h="9">
                  <a:moveTo>
                    <a:pt x="21" y="0"/>
                  </a:moveTo>
                  <a:lnTo>
                    <a:pt x="0" y="7"/>
                  </a:lnTo>
                  <a:lnTo>
                    <a:pt x="2" y="9"/>
                  </a:lnTo>
                  <a:lnTo>
                    <a:pt x="24"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30"/>
            <p:cNvSpPr/>
            <p:nvPr/>
          </p:nvSpPr>
          <p:spPr bwMode="auto">
            <a:xfrm>
              <a:off x="7415213" y="4167188"/>
              <a:ext cx="38100" cy="14288"/>
            </a:xfrm>
            <a:custGeom>
              <a:avLst/>
              <a:gdLst>
                <a:gd name="T0" fmla="*/ 21 w 24"/>
                <a:gd name="T1" fmla="*/ 0 h 9"/>
                <a:gd name="T2" fmla="*/ 0 w 24"/>
                <a:gd name="T3" fmla="*/ 7 h 9"/>
                <a:gd name="T4" fmla="*/ 2 w 24"/>
                <a:gd name="T5" fmla="*/ 9 h 9"/>
                <a:gd name="T6" fmla="*/ 24 w 24"/>
                <a:gd name="T7" fmla="*/ 2 h 9"/>
                <a:gd name="T8" fmla="*/ 21 w 24"/>
                <a:gd name="T9" fmla="*/ 0 h 9"/>
              </a:gdLst>
              <a:ahLst/>
              <a:cxnLst>
                <a:cxn ang="0">
                  <a:pos x="T0" y="T1"/>
                </a:cxn>
                <a:cxn ang="0">
                  <a:pos x="T2" y="T3"/>
                </a:cxn>
                <a:cxn ang="0">
                  <a:pos x="T4" y="T5"/>
                </a:cxn>
                <a:cxn ang="0">
                  <a:pos x="T6" y="T7"/>
                </a:cxn>
                <a:cxn ang="0">
                  <a:pos x="T8" y="T9"/>
                </a:cxn>
              </a:cxnLst>
              <a:rect l="0" t="0" r="r" b="b"/>
              <a:pathLst>
                <a:path w="24" h="9">
                  <a:moveTo>
                    <a:pt x="21" y="0"/>
                  </a:moveTo>
                  <a:lnTo>
                    <a:pt x="0" y="7"/>
                  </a:lnTo>
                  <a:lnTo>
                    <a:pt x="2" y="9"/>
                  </a:lnTo>
                  <a:lnTo>
                    <a:pt x="24"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1"/>
            <p:cNvSpPr/>
            <p:nvPr/>
          </p:nvSpPr>
          <p:spPr bwMode="auto">
            <a:xfrm>
              <a:off x="7415213" y="4159250"/>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32"/>
            <p:cNvSpPr/>
            <p:nvPr/>
          </p:nvSpPr>
          <p:spPr bwMode="auto">
            <a:xfrm>
              <a:off x="7415213" y="4159250"/>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33"/>
            <p:cNvSpPr/>
            <p:nvPr/>
          </p:nvSpPr>
          <p:spPr bwMode="auto">
            <a:xfrm>
              <a:off x="7412038" y="4151313"/>
              <a:ext cx="33338" cy="19050"/>
            </a:xfrm>
            <a:custGeom>
              <a:avLst/>
              <a:gdLst>
                <a:gd name="T0" fmla="*/ 21 w 21"/>
                <a:gd name="T1" fmla="*/ 0 h 12"/>
                <a:gd name="T2" fmla="*/ 0 w 21"/>
                <a:gd name="T3" fmla="*/ 10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34"/>
            <p:cNvSpPr/>
            <p:nvPr/>
          </p:nvSpPr>
          <p:spPr bwMode="auto">
            <a:xfrm>
              <a:off x="7412038" y="4151313"/>
              <a:ext cx="33338" cy="19050"/>
            </a:xfrm>
            <a:custGeom>
              <a:avLst/>
              <a:gdLst>
                <a:gd name="T0" fmla="*/ 21 w 21"/>
                <a:gd name="T1" fmla="*/ 0 h 12"/>
                <a:gd name="T2" fmla="*/ 0 w 21"/>
                <a:gd name="T3" fmla="*/ 10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35"/>
            <p:cNvSpPr/>
            <p:nvPr/>
          </p:nvSpPr>
          <p:spPr bwMode="auto">
            <a:xfrm>
              <a:off x="7407276" y="4143375"/>
              <a:ext cx="38100" cy="19050"/>
            </a:xfrm>
            <a:custGeom>
              <a:avLst/>
              <a:gdLst>
                <a:gd name="T0" fmla="*/ 22 w 24"/>
                <a:gd name="T1" fmla="*/ 0 h 12"/>
                <a:gd name="T2" fmla="*/ 0 w 24"/>
                <a:gd name="T3" fmla="*/ 10 h 12"/>
                <a:gd name="T4" fmla="*/ 3 w 24"/>
                <a:gd name="T5" fmla="*/ 12 h 12"/>
                <a:gd name="T6" fmla="*/ 24 w 24"/>
                <a:gd name="T7" fmla="*/ 5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10"/>
                  </a:lnTo>
                  <a:lnTo>
                    <a:pt x="3" y="12"/>
                  </a:lnTo>
                  <a:lnTo>
                    <a:pt x="24" y="5"/>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36"/>
            <p:cNvSpPr/>
            <p:nvPr/>
          </p:nvSpPr>
          <p:spPr bwMode="auto">
            <a:xfrm>
              <a:off x="7407276" y="4143375"/>
              <a:ext cx="38100" cy="19050"/>
            </a:xfrm>
            <a:custGeom>
              <a:avLst/>
              <a:gdLst>
                <a:gd name="T0" fmla="*/ 22 w 24"/>
                <a:gd name="T1" fmla="*/ 0 h 12"/>
                <a:gd name="T2" fmla="*/ 0 w 24"/>
                <a:gd name="T3" fmla="*/ 10 h 12"/>
                <a:gd name="T4" fmla="*/ 3 w 24"/>
                <a:gd name="T5" fmla="*/ 12 h 12"/>
                <a:gd name="T6" fmla="*/ 24 w 24"/>
                <a:gd name="T7" fmla="*/ 5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10"/>
                  </a:lnTo>
                  <a:lnTo>
                    <a:pt x="3" y="12"/>
                  </a:lnTo>
                  <a:lnTo>
                    <a:pt x="24" y="5"/>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37"/>
            <p:cNvSpPr/>
            <p:nvPr/>
          </p:nvSpPr>
          <p:spPr bwMode="auto">
            <a:xfrm>
              <a:off x="7407276" y="4140200"/>
              <a:ext cx="34925" cy="19050"/>
            </a:xfrm>
            <a:custGeom>
              <a:avLst/>
              <a:gdLst>
                <a:gd name="T0" fmla="*/ 22 w 22"/>
                <a:gd name="T1" fmla="*/ 0 h 12"/>
                <a:gd name="T2" fmla="*/ 0 w 22"/>
                <a:gd name="T3" fmla="*/ 7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7"/>
                  </a:lnTo>
                  <a:lnTo>
                    <a:pt x="0" y="12"/>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38"/>
            <p:cNvSpPr/>
            <p:nvPr/>
          </p:nvSpPr>
          <p:spPr bwMode="auto">
            <a:xfrm>
              <a:off x="7407276" y="4140200"/>
              <a:ext cx="34925" cy="19050"/>
            </a:xfrm>
            <a:custGeom>
              <a:avLst/>
              <a:gdLst>
                <a:gd name="T0" fmla="*/ 22 w 22"/>
                <a:gd name="T1" fmla="*/ 0 h 12"/>
                <a:gd name="T2" fmla="*/ 0 w 22"/>
                <a:gd name="T3" fmla="*/ 7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7"/>
                  </a:lnTo>
                  <a:lnTo>
                    <a:pt x="0" y="12"/>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39"/>
            <p:cNvSpPr/>
            <p:nvPr/>
          </p:nvSpPr>
          <p:spPr bwMode="auto">
            <a:xfrm>
              <a:off x="7404101" y="4132263"/>
              <a:ext cx="33338" cy="19050"/>
            </a:xfrm>
            <a:custGeom>
              <a:avLst/>
              <a:gdLst>
                <a:gd name="T0" fmla="*/ 21 w 21"/>
                <a:gd name="T1" fmla="*/ 0 h 12"/>
                <a:gd name="T2" fmla="*/ 0 w 21"/>
                <a:gd name="T3" fmla="*/ 10 h 12"/>
                <a:gd name="T4" fmla="*/ 0 w 21"/>
                <a:gd name="T5" fmla="*/ 12 h 12"/>
                <a:gd name="T6" fmla="*/ 21 w 21"/>
                <a:gd name="T7" fmla="*/ 3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40"/>
            <p:cNvSpPr/>
            <p:nvPr/>
          </p:nvSpPr>
          <p:spPr bwMode="auto">
            <a:xfrm>
              <a:off x="7404101" y="4132263"/>
              <a:ext cx="33338" cy="19050"/>
            </a:xfrm>
            <a:custGeom>
              <a:avLst/>
              <a:gdLst>
                <a:gd name="T0" fmla="*/ 21 w 21"/>
                <a:gd name="T1" fmla="*/ 0 h 12"/>
                <a:gd name="T2" fmla="*/ 0 w 21"/>
                <a:gd name="T3" fmla="*/ 10 h 12"/>
                <a:gd name="T4" fmla="*/ 0 w 21"/>
                <a:gd name="T5" fmla="*/ 12 h 12"/>
                <a:gd name="T6" fmla="*/ 21 w 21"/>
                <a:gd name="T7" fmla="*/ 3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1"/>
            <p:cNvSpPr/>
            <p:nvPr/>
          </p:nvSpPr>
          <p:spPr bwMode="auto">
            <a:xfrm>
              <a:off x="7400926" y="4125913"/>
              <a:ext cx="36513" cy="17463"/>
            </a:xfrm>
            <a:custGeom>
              <a:avLst/>
              <a:gdLst>
                <a:gd name="T0" fmla="*/ 21 w 23"/>
                <a:gd name="T1" fmla="*/ 0 h 11"/>
                <a:gd name="T2" fmla="*/ 0 w 23"/>
                <a:gd name="T3" fmla="*/ 9 h 11"/>
                <a:gd name="T4" fmla="*/ 2 w 23"/>
                <a:gd name="T5" fmla="*/ 11 h 11"/>
                <a:gd name="T6" fmla="*/ 23 w 23"/>
                <a:gd name="T7" fmla="*/ 2 h 11"/>
                <a:gd name="T8" fmla="*/ 21 w 23"/>
                <a:gd name="T9" fmla="*/ 0 h 11"/>
              </a:gdLst>
              <a:ahLst/>
              <a:cxnLst>
                <a:cxn ang="0">
                  <a:pos x="T0" y="T1"/>
                </a:cxn>
                <a:cxn ang="0">
                  <a:pos x="T2" y="T3"/>
                </a:cxn>
                <a:cxn ang="0">
                  <a:pos x="T4" y="T5"/>
                </a:cxn>
                <a:cxn ang="0">
                  <a:pos x="T6" y="T7"/>
                </a:cxn>
                <a:cxn ang="0">
                  <a:pos x="T8" y="T9"/>
                </a:cxn>
              </a:cxnLst>
              <a:rect l="0" t="0" r="r" b="b"/>
              <a:pathLst>
                <a:path w="23" h="11">
                  <a:moveTo>
                    <a:pt x="21" y="0"/>
                  </a:moveTo>
                  <a:lnTo>
                    <a:pt x="0" y="9"/>
                  </a:lnTo>
                  <a:lnTo>
                    <a:pt x="2" y="11"/>
                  </a:lnTo>
                  <a:lnTo>
                    <a:pt x="23"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42"/>
            <p:cNvSpPr/>
            <p:nvPr/>
          </p:nvSpPr>
          <p:spPr bwMode="auto">
            <a:xfrm>
              <a:off x="7400926" y="4125913"/>
              <a:ext cx="36513" cy="17463"/>
            </a:xfrm>
            <a:custGeom>
              <a:avLst/>
              <a:gdLst>
                <a:gd name="T0" fmla="*/ 21 w 23"/>
                <a:gd name="T1" fmla="*/ 0 h 11"/>
                <a:gd name="T2" fmla="*/ 0 w 23"/>
                <a:gd name="T3" fmla="*/ 9 h 11"/>
                <a:gd name="T4" fmla="*/ 2 w 23"/>
                <a:gd name="T5" fmla="*/ 11 h 11"/>
                <a:gd name="T6" fmla="*/ 23 w 23"/>
                <a:gd name="T7" fmla="*/ 2 h 11"/>
                <a:gd name="T8" fmla="*/ 21 w 23"/>
                <a:gd name="T9" fmla="*/ 0 h 11"/>
              </a:gdLst>
              <a:ahLst/>
              <a:cxnLst>
                <a:cxn ang="0">
                  <a:pos x="T0" y="T1"/>
                </a:cxn>
                <a:cxn ang="0">
                  <a:pos x="T2" y="T3"/>
                </a:cxn>
                <a:cxn ang="0">
                  <a:pos x="T4" y="T5"/>
                </a:cxn>
                <a:cxn ang="0">
                  <a:pos x="T6" y="T7"/>
                </a:cxn>
                <a:cxn ang="0">
                  <a:pos x="T8" y="T9"/>
                </a:cxn>
              </a:cxnLst>
              <a:rect l="0" t="0" r="r" b="b"/>
              <a:pathLst>
                <a:path w="23" h="11">
                  <a:moveTo>
                    <a:pt x="21" y="0"/>
                  </a:moveTo>
                  <a:lnTo>
                    <a:pt x="0" y="9"/>
                  </a:lnTo>
                  <a:lnTo>
                    <a:pt x="2" y="11"/>
                  </a:lnTo>
                  <a:lnTo>
                    <a:pt x="23"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43"/>
            <p:cNvSpPr/>
            <p:nvPr/>
          </p:nvSpPr>
          <p:spPr bwMode="auto">
            <a:xfrm>
              <a:off x="7400926" y="4117975"/>
              <a:ext cx="33338" cy="19050"/>
            </a:xfrm>
            <a:custGeom>
              <a:avLst/>
              <a:gdLst>
                <a:gd name="T0" fmla="*/ 21 w 21"/>
                <a:gd name="T1" fmla="*/ 0 h 12"/>
                <a:gd name="T2" fmla="*/ 0 w 21"/>
                <a:gd name="T3" fmla="*/ 9 h 12"/>
                <a:gd name="T4" fmla="*/ 0 w 21"/>
                <a:gd name="T5" fmla="*/ 12 h 12"/>
                <a:gd name="T6" fmla="*/ 21 w 21"/>
                <a:gd name="T7" fmla="*/ 5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5"/>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44"/>
            <p:cNvSpPr/>
            <p:nvPr/>
          </p:nvSpPr>
          <p:spPr bwMode="auto">
            <a:xfrm>
              <a:off x="7400926" y="4117975"/>
              <a:ext cx="33338" cy="19050"/>
            </a:xfrm>
            <a:custGeom>
              <a:avLst/>
              <a:gdLst>
                <a:gd name="T0" fmla="*/ 21 w 21"/>
                <a:gd name="T1" fmla="*/ 0 h 12"/>
                <a:gd name="T2" fmla="*/ 0 w 21"/>
                <a:gd name="T3" fmla="*/ 9 h 12"/>
                <a:gd name="T4" fmla="*/ 0 w 21"/>
                <a:gd name="T5" fmla="*/ 12 h 12"/>
                <a:gd name="T6" fmla="*/ 21 w 21"/>
                <a:gd name="T7" fmla="*/ 5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5"/>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45"/>
            <p:cNvSpPr/>
            <p:nvPr/>
          </p:nvSpPr>
          <p:spPr bwMode="auto">
            <a:xfrm>
              <a:off x="7396163" y="4113213"/>
              <a:ext cx="38100" cy="19050"/>
            </a:xfrm>
            <a:custGeom>
              <a:avLst/>
              <a:gdLst>
                <a:gd name="T0" fmla="*/ 21 w 24"/>
                <a:gd name="T1" fmla="*/ 0 h 12"/>
                <a:gd name="T2" fmla="*/ 0 w 24"/>
                <a:gd name="T3" fmla="*/ 8 h 12"/>
                <a:gd name="T4" fmla="*/ 3 w 24"/>
                <a:gd name="T5" fmla="*/ 12 h 12"/>
                <a:gd name="T6" fmla="*/ 24 w 24"/>
                <a:gd name="T7" fmla="*/ 3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8"/>
                  </a:lnTo>
                  <a:lnTo>
                    <a:pt x="3" y="12"/>
                  </a:lnTo>
                  <a:lnTo>
                    <a:pt x="24"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46"/>
            <p:cNvSpPr/>
            <p:nvPr/>
          </p:nvSpPr>
          <p:spPr bwMode="auto">
            <a:xfrm>
              <a:off x="7396163" y="4113213"/>
              <a:ext cx="38100" cy="19050"/>
            </a:xfrm>
            <a:custGeom>
              <a:avLst/>
              <a:gdLst>
                <a:gd name="T0" fmla="*/ 21 w 24"/>
                <a:gd name="T1" fmla="*/ 0 h 12"/>
                <a:gd name="T2" fmla="*/ 0 w 24"/>
                <a:gd name="T3" fmla="*/ 8 h 12"/>
                <a:gd name="T4" fmla="*/ 3 w 24"/>
                <a:gd name="T5" fmla="*/ 12 h 12"/>
                <a:gd name="T6" fmla="*/ 24 w 24"/>
                <a:gd name="T7" fmla="*/ 3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8"/>
                  </a:lnTo>
                  <a:lnTo>
                    <a:pt x="3" y="12"/>
                  </a:lnTo>
                  <a:lnTo>
                    <a:pt x="24"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47"/>
            <p:cNvSpPr/>
            <p:nvPr/>
          </p:nvSpPr>
          <p:spPr bwMode="auto">
            <a:xfrm>
              <a:off x="7396163" y="410686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48"/>
            <p:cNvSpPr/>
            <p:nvPr/>
          </p:nvSpPr>
          <p:spPr bwMode="auto">
            <a:xfrm>
              <a:off x="7396163" y="410686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49"/>
            <p:cNvSpPr/>
            <p:nvPr/>
          </p:nvSpPr>
          <p:spPr bwMode="auto">
            <a:xfrm>
              <a:off x="7392988" y="4098925"/>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0"/>
            <p:cNvSpPr/>
            <p:nvPr/>
          </p:nvSpPr>
          <p:spPr bwMode="auto">
            <a:xfrm>
              <a:off x="7392988" y="4098925"/>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1"/>
            <p:cNvSpPr/>
            <p:nvPr/>
          </p:nvSpPr>
          <p:spPr bwMode="auto">
            <a:xfrm>
              <a:off x="7388226" y="4090988"/>
              <a:ext cx="38100" cy="19050"/>
            </a:xfrm>
            <a:custGeom>
              <a:avLst/>
              <a:gdLst>
                <a:gd name="T0" fmla="*/ 22 w 24"/>
                <a:gd name="T1" fmla="*/ 0 h 12"/>
                <a:gd name="T2" fmla="*/ 0 w 24"/>
                <a:gd name="T3" fmla="*/ 10 h 12"/>
                <a:gd name="T4" fmla="*/ 3 w 24"/>
                <a:gd name="T5" fmla="*/ 12 h 12"/>
                <a:gd name="T6" fmla="*/ 24 w 24"/>
                <a:gd name="T7" fmla="*/ 5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10"/>
                  </a:lnTo>
                  <a:lnTo>
                    <a:pt x="3" y="12"/>
                  </a:lnTo>
                  <a:lnTo>
                    <a:pt x="24" y="5"/>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52"/>
            <p:cNvSpPr/>
            <p:nvPr/>
          </p:nvSpPr>
          <p:spPr bwMode="auto">
            <a:xfrm>
              <a:off x="7388226" y="4090988"/>
              <a:ext cx="38100" cy="19050"/>
            </a:xfrm>
            <a:custGeom>
              <a:avLst/>
              <a:gdLst>
                <a:gd name="T0" fmla="*/ 22 w 24"/>
                <a:gd name="T1" fmla="*/ 0 h 12"/>
                <a:gd name="T2" fmla="*/ 0 w 24"/>
                <a:gd name="T3" fmla="*/ 10 h 12"/>
                <a:gd name="T4" fmla="*/ 3 w 24"/>
                <a:gd name="T5" fmla="*/ 12 h 12"/>
                <a:gd name="T6" fmla="*/ 24 w 24"/>
                <a:gd name="T7" fmla="*/ 5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10"/>
                  </a:lnTo>
                  <a:lnTo>
                    <a:pt x="3" y="12"/>
                  </a:lnTo>
                  <a:lnTo>
                    <a:pt x="24" y="5"/>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53"/>
            <p:cNvSpPr/>
            <p:nvPr/>
          </p:nvSpPr>
          <p:spPr bwMode="auto">
            <a:xfrm>
              <a:off x="7388226" y="4087813"/>
              <a:ext cx="34925" cy="19050"/>
            </a:xfrm>
            <a:custGeom>
              <a:avLst/>
              <a:gdLst>
                <a:gd name="T0" fmla="*/ 22 w 22"/>
                <a:gd name="T1" fmla="*/ 0 h 12"/>
                <a:gd name="T2" fmla="*/ 0 w 22"/>
                <a:gd name="T3" fmla="*/ 7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7"/>
                  </a:lnTo>
                  <a:lnTo>
                    <a:pt x="0" y="12"/>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54"/>
            <p:cNvSpPr/>
            <p:nvPr/>
          </p:nvSpPr>
          <p:spPr bwMode="auto">
            <a:xfrm>
              <a:off x="7388226" y="4087813"/>
              <a:ext cx="34925" cy="19050"/>
            </a:xfrm>
            <a:custGeom>
              <a:avLst/>
              <a:gdLst>
                <a:gd name="T0" fmla="*/ 22 w 22"/>
                <a:gd name="T1" fmla="*/ 0 h 12"/>
                <a:gd name="T2" fmla="*/ 0 w 22"/>
                <a:gd name="T3" fmla="*/ 7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7"/>
                  </a:lnTo>
                  <a:lnTo>
                    <a:pt x="0" y="12"/>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55"/>
            <p:cNvSpPr/>
            <p:nvPr/>
          </p:nvSpPr>
          <p:spPr bwMode="auto">
            <a:xfrm>
              <a:off x="7385051" y="4079875"/>
              <a:ext cx="33338" cy="19050"/>
            </a:xfrm>
            <a:custGeom>
              <a:avLst/>
              <a:gdLst>
                <a:gd name="T0" fmla="*/ 21 w 21"/>
                <a:gd name="T1" fmla="*/ 0 h 12"/>
                <a:gd name="T2" fmla="*/ 0 w 21"/>
                <a:gd name="T3" fmla="*/ 10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56"/>
            <p:cNvSpPr/>
            <p:nvPr/>
          </p:nvSpPr>
          <p:spPr bwMode="auto">
            <a:xfrm>
              <a:off x="7385051" y="4079875"/>
              <a:ext cx="33338" cy="19050"/>
            </a:xfrm>
            <a:custGeom>
              <a:avLst/>
              <a:gdLst>
                <a:gd name="T0" fmla="*/ 21 w 21"/>
                <a:gd name="T1" fmla="*/ 0 h 12"/>
                <a:gd name="T2" fmla="*/ 0 w 21"/>
                <a:gd name="T3" fmla="*/ 10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57"/>
            <p:cNvSpPr/>
            <p:nvPr/>
          </p:nvSpPr>
          <p:spPr bwMode="auto">
            <a:xfrm>
              <a:off x="7381876" y="4071938"/>
              <a:ext cx="36513" cy="19050"/>
            </a:xfrm>
            <a:custGeom>
              <a:avLst/>
              <a:gdLst>
                <a:gd name="T0" fmla="*/ 21 w 23"/>
                <a:gd name="T1" fmla="*/ 0 h 12"/>
                <a:gd name="T2" fmla="*/ 0 w 23"/>
                <a:gd name="T3" fmla="*/ 10 h 12"/>
                <a:gd name="T4" fmla="*/ 2 w 23"/>
                <a:gd name="T5" fmla="*/ 12 h 12"/>
                <a:gd name="T6" fmla="*/ 23 w 23"/>
                <a:gd name="T7" fmla="*/ 3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lnTo>
                    <a:pt x="0" y="10"/>
                  </a:lnTo>
                  <a:lnTo>
                    <a:pt x="2" y="12"/>
                  </a:lnTo>
                  <a:lnTo>
                    <a:pt x="23"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58"/>
            <p:cNvSpPr/>
            <p:nvPr/>
          </p:nvSpPr>
          <p:spPr bwMode="auto">
            <a:xfrm>
              <a:off x="7381876" y="4071938"/>
              <a:ext cx="36513" cy="19050"/>
            </a:xfrm>
            <a:custGeom>
              <a:avLst/>
              <a:gdLst>
                <a:gd name="T0" fmla="*/ 21 w 23"/>
                <a:gd name="T1" fmla="*/ 0 h 12"/>
                <a:gd name="T2" fmla="*/ 0 w 23"/>
                <a:gd name="T3" fmla="*/ 10 h 12"/>
                <a:gd name="T4" fmla="*/ 2 w 23"/>
                <a:gd name="T5" fmla="*/ 12 h 12"/>
                <a:gd name="T6" fmla="*/ 23 w 23"/>
                <a:gd name="T7" fmla="*/ 3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lnTo>
                    <a:pt x="0" y="10"/>
                  </a:lnTo>
                  <a:lnTo>
                    <a:pt x="2" y="12"/>
                  </a:lnTo>
                  <a:lnTo>
                    <a:pt x="23"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59"/>
            <p:cNvSpPr/>
            <p:nvPr/>
          </p:nvSpPr>
          <p:spPr bwMode="auto">
            <a:xfrm>
              <a:off x="7381876" y="4065588"/>
              <a:ext cx="33338" cy="17463"/>
            </a:xfrm>
            <a:custGeom>
              <a:avLst/>
              <a:gdLst>
                <a:gd name="T0" fmla="*/ 21 w 21"/>
                <a:gd name="T1" fmla="*/ 0 h 11"/>
                <a:gd name="T2" fmla="*/ 0 w 21"/>
                <a:gd name="T3" fmla="*/ 9 h 11"/>
                <a:gd name="T4" fmla="*/ 0 w 21"/>
                <a:gd name="T5" fmla="*/ 11 h 11"/>
                <a:gd name="T6" fmla="*/ 21 w 21"/>
                <a:gd name="T7" fmla="*/ 4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4"/>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0"/>
            <p:cNvSpPr/>
            <p:nvPr/>
          </p:nvSpPr>
          <p:spPr bwMode="auto">
            <a:xfrm>
              <a:off x="7381876" y="4065588"/>
              <a:ext cx="33338" cy="17463"/>
            </a:xfrm>
            <a:custGeom>
              <a:avLst/>
              <a:gdLst>
                <a:gd name="T0" fmla="*/ 21 w 21"/>
                <a:gd name="T1" fmla="*/ 0 h 11"/>
                <a:gd name="T2" fmla="*/ 0 w 21"/>
                <a:gd name="T3" fmla="*/ 9 h 11"/>
                <a:gd name="T4" fmla="*/ 0 w 21"/>
                <a:gd name="T5" fmla="*/ 11 h 11"/>
                <a:gd name="T6" fmla="*/ 21 w 21"/>
                <a:gd name="T7" fmla="*/ 4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4"/>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1"/>
            <p:cNvSpPr/>
            <p:nvPr/>
          </p:nvSpPr>
          <p:spPr bwMode="auto">
            <a:xfrm>
              <a:off x="7377113" y="4060825"/>
              <a:ext cx="38100" cy="19050"/>
            </a:xfrm>
            <a:custGeom>
              <a:avLst/>
              <a:gdLst>
                <a:gd name="T0" fmla="*/ 22 w 24"/>
                <a:gd name="T1" fmla="*/ 0 h 12"/>
                <a:gd name="T2" fmla="*/ 0 w 24"/>
                <a:gd name="T3" fmla="*/ 7 h 12"/>
                <a:gd name="T4" fmla="*/ 0 w 24"/>
                <a:gd name="T5" fmla="*/ 12 h 12"/>
                <a:gd name="T6" fmla="*/ 24 w 24"/>
                <a:gd name="T7" fmla="*/ 3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7"/>
                  </a:lnTo>
                  <a:lnTo>
                    <a:pt x="0" y="12"/>
                  </a:lnTo>
                  <a:lnTo>
                    <a:pt x="24" y="3"/>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62"/>
            <p:cNvSpPr/>
            <p:nvPr/>
          </p:nvSpPr>
          <p:spPr bwMode="auto">
            <a:xfrm>
              <a:off x="7377113" y="4060825"/>
              <a:ext cx="38100" cy="19050"/>
            </a:xfrm>
            <a:custGeom>
              <a:avLst/>
              <a:gdLst>
                <a:gd name="T0" fmla="*/ 22 w 24"/>
                <a:gd name="T1" fmla="*/ 0 h 12"/>
                <a:gd name="T2" fmla="*/ 0 w 24"/>
                <a:gd name="T3" fmla="*/ 7 h 12"/>
                <a:gd name="T4" fmla="*/ 0 w 24"/>
                <a:gd name="T5" fmla="*/ 12 h 12"/>
                <a:gd name="T6" fmla="*/ 24 w 24"/>
                <a:gd name="T7" fmla="*/ 3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7"/>
                  </a:lnTo>
                  <a:lnTo>
                    <a:pt x="0" y="12"/>
                  </a:lnTo>
                  <a:lnTo>
                    <a:pt x="24" y="3"/>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63"/>
            <p:cNvSpPr/>
            <p:nvPr/>
          </p:nvSpPr>
          <p:spPr bwMode="auto">
            <a:xfrm>
              <a:off x="7373938" y="4054475"/>
              <a:ext cx="38100" cy="17463"/>
            </a:xfrm>
            <a:custGeom>
              <a:avLst/>
              <a:gdLst>
                <a:gd name="T0" fmla="*/ 24 w 24"/>
                <a:gd name="T1" fmla="*/ 0 h 11"/>
                <a:gd name="T2" fmla="*/ 0 w 24"/>
                <a:gd name="T3" fmla="*/ 9 h 11"/>
                <a:gd name="T4" fmla="*/ 2 w 24"/>
                <a:gd name="T5" fmla="*/ 11 h 11"/>
                <a:gd name="T6" fmla="*/ 24 w 24"/>
                <a:gd name="T7" fmla="*/ 2 h 11"/>
                <a:gd name="T8" fmla="*/ 24 w 24"/>
                <a:gd name="T9" fmla="*/ 0 h 11"/>
              </a:gdLst>
              <a:ahLst/>
              <a:cxnLst>
                <a:cxn ang="0">
                  <a:pos x="T0" y="T1"/>
                </a:cxn>
                <a:cxn ang="0">
                  <a:pos x="T2" y="T3"/>
                </a:cxn>
                <a:cxn ang="0">
                  <a:pos x="T4" y="T5"/>
                </a:cxn>
                <a:cxn ang="0">
                  <a:pos x="T6" y="T7"/>
                </a:cxn>
                <a:cxn ang="0">
                  <a:pos x="T8" y="T9"/>
                </a:cxn>
              </a:cxnLst>
              <a:rect l="0" t="0" r="r" b="b"/>
              <a:pathLst>
                <a:path w="24" h="11">
                  <a:moveTo>
                    <a:pt x="24" y="0"/>
                  </a:moveTo>
                  <a:lnTo>
                    <a:pt x="0" y="9"/>
                  </a:lnTo>
                  <a:lnTo>
                    <a:pt x="2" y="11"/>
                  </a:lnTo>
                  <a:lnTo>
                    <a:pt x="24"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64"/>
            <p:cNvSpPr/>
            <p:nvPr/>
          </p:nvSpPr>
          <p:spPr bwMode="auto">
            <a:xfrm>
              <a:off x="7373938" y="4054475"/>
              <a:ext cx="38100" cy="17463"/>
            </a:xfrm>
            <a:custGeom>
              <a:avLst/>
              <a:gdLst>
                <a:gd name="T0" fmla="*/ 24 w 24"/>
                <a:gd name="T1" fmla="*/ 0 h 11"/>
                <a:gd name="T2" fmla="*/ 0 w 24"/>
                <a:gd name="T3" fmla="*/ 9 h 11"/>
                <a:gd name="T4" fmla="*/ 2 w 24"/>
                <a:gd name="T5" fmla="*/ 11 h 11"/>
                <a:gd name="T6" fmla="*/ 24 w 24"/>
                <a:gd name="T7" fmla="*/ 2 h 11"/>
                <a:gd name="T8" fmla="*/ 24 w 24"/>
                <a:gd name="T9" fmla="*/ 0 h 11"/>
              </a:gdLst>
              <a:ahLst/>
              <a:cxnLst>
                <a:cxn ang="0">
                  <a:pos x="T0" y="T1"/>
                </a:cxn>
                <a:cxn ang="0">
                  <a:pos x="T2" y="T3"/>
                </a:cxn>
                <a:cxn ang="0">
                  <a:pos x="T4" y="T5"/>
                </a:cxn>
                <a:cxn ang="0">
                  <a:pos x="T6" y="T7"/>
                </a:cxn>
                <a:cxn ang="0">
                  <a:pos x="T8" y="T9"/>
                </a:cxn>
              </a:cxnLst>
              <a:rect l="0" t="0" r="r" b="b"/>
              <a:pathLst>
                <a:path w="24" h="11">
                  <a:moveTo>
                    <a:pt x="24" y="0"/>
                  </a:moveTo>
                  <a:lnTo>
                    <a:pt x="0" y="9"/>
                  </a:lnTo>
                  <a:lnTo>
                    <a:pt x="2" y="11"/>
                  </a:lnTo>
                  <a:lnTo>
                    <a:pt x="24" y="2"/>
                  </a:lnTo>
                  <a:lnTo>
                    <a:pt x="2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65"/>
            <p:cNvSpPr/>
            <p:nvPr/>
          </p:nvSpPr>
          <p:spPr bwMode="auto">
            <a:xfrm>
              <a:off x="7467601" y="4159250"/>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66"/>
            <p:cNvSpPr/>
            <p:nvPr/>
          </p:nvSpPr>
          <p:spPr bwMode="auto">
            <a:xfrm>
              <a:off x="7467601" y="4159250"/>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67"/>
            <p:cNvSpPr/>
            <p:nvPr/>
          </p:nvSpPr>
          <p:spPr bwMode="auto">
            <a:xfrm>
              <a:off x="7464426" y="4151313"/>
              <a:ext cx="33338" cy="19050"/>
            </a:xfrm>
            <a:custGeom>
              <a:avLst/>
              <a:gdLst>
                <a:gd name="T0" fmla="*/ 21 w 21"/>
                <a:gd name="T1" fmla="*/ 0 h 12"/>
                <a:gd name="T2" fmla="*/ 0 w 21"/>
                <a:gd name="T3" fmla="*/ 10 h 12"/>
                <a:gd name="T4" fmla="*/ 2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2"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68"/>
            <p:cNvSpPr/>
            <p:nvPr/>
          </p:nvSpPr>
          <p:spPr bwMode="auto">
            <a:xfrm>
              <a:off x="7464426" y="4151313"/>
              <a:ext cx="33338" cy="19050"/>
            </a:xfrm>
            <a:custGeom>
              <a:avLst/>
              <a:gdLst>
                <a:gd name="T0" fmla="*/ 21 w 21"/>
                <a:gd name="T1" fmla="*/ 0 h 12"/>
                <a:gd name="T2" fmla="*/ 0 w 21"/>
                <a:gd name="T3" fmla="*/ 10 h 12"/>
                <a:gd name="T4" fmla="*/ 2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2"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69"/>
            <p:cNvSpPr/>
            <p:nvPr/>
          </p:nvSpPr>
          <p:spPr bwMode="auto">
            <a:xfrm>
              <a:off x="7464426" y="4148138"/>
              <a:ext cx="33338" cy="14288"/>
            </a:xfrm>
            <a:custGeom>
              <a:avLst/>
              <a:gdLst>
                <a:gd name="T0" fmla="*/ 19 w 21"/>
                <a:gd name="T1" fmla="*/ 0 h 9"/>
                <a:gd name="T2" fmla="*/ 0 w 21"/>
                <a:gd name="T3" fmla="*/ 7 h 9"/>
                <a:gd name="T4" fmla="*/ 0 w 21"/>
                <a:gd name="T5" fmla="*/ 9 h 9"/>
                <a:gd name="T6" fmla="*/ 21 w 21"/>
                <a:gd name="T7" fmla="*/ 2 h 9"/>
                <a:gd name="T8" fmla="*/ 19 w 21"/>
                <a:gd name="T9" fmla="*/ 0 h 9"/>
              </a:gdLst>
              <a:ahLst/>
              <a:cxnLst>
                <a:cxn ang="0">
                  <a:pos x="T0" y="T1"/>
                </a:cxn>
                <a:cxn ang="0">
                  <a:pos x="T2" y="T3"/>
                </a:cxn>
                <a:cxn ang="0">
                  <a:pos x="T4" y="T5"/>
                </a:cxn>
                <a:cxn ang="0">
                  <a:pos x="T6" y="T7"/>
                </a:cxn>
                <a:cxn ang="0">
                  <a:pos x="T8" y="T9"/>
                </a:cxn>
              </a:cxnLst>
              <a:rect l="0" t="0" r="r" b="b"/>
              <a:pathLst>
                <a:path w="21" h="9">
                  <a:moveTo>
                    <a:pt x="19" y="0"/>
                  </a:moveTo>
                  <a:lnTo>
                    <a:pt x="0" y="7"/>
                  </a:lnTo>
                  <a:lnTo>
                    <a:pt x="0" y="9"/>
                  </a:lnTo>
                  <a:lnTo>
                    <a:pt x="21" y="2"/>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70"/>
            <p:cNvSpPr/>
            <p:nvPr/>
          </p:nvSpPr>
          <p:spPr bwMode="auto">
            <a:xfrm>
              <a:off x="7464426" y="4148138"/>
              <a:ext cx="33338" cy="14288"/>
            </a:xfrm>
            <a:custGeom>
              <a:avLst/>
              <a:gdLst>
                <a:gd name="T0" fmla="*/ 19 w 21"/>
                <a:gd name="T1" fmla="*/ 0 h 9"/>
                <a:gd name="T2" fmla="*/ 0 w 21"/>
                <a:gd name="T3" fmla="*/ 7 h 9"/>
                <a:gd name="T4" fmla="*/ 0 w 21"/>
                <a:gd name="T5" fmla="*/ 9 h 9"/>
                <a:gd name="T6" fmla="*/ 21 w 21"/>
                <a:gd name="T7" fmla="*/ 2 h 9"/>
                <a:gd name="T8" fmla="*/ 19 w 21"/>
                <a:gd name="T9" fmla="*/ 0 h 9"/>
              </a:gdLst>
              <a:ahLst/>
              <a:cxnLst>
                <a:cxn ang="0">
                  <a:pos x="T0" y="T1"/>
                </a:cxn>
                <a:cxn ang="0">
                  <a:pos x="T2" y="T3"/>
                </a:cxn>
                <a:cxn ang="0">
                  <a:pos x="T4" y="T5"/>
                </a:cxn>
                <a:cxn ang="0">
                  <a:pos x="T6" y="T7"/>
                </a:cxn>
                <a:cxn ang="0">
                  <a:pos x="T8" y="T9"/>
                </a:cxn>
              </a:cxnLst>
              <a:rect l="0" t="0" r="r" b="b"/>
              <a:pathLst>
                <a:path w="21" h="9">
                  <a:moveTo>
                    <a:pt x="19" y="0"/>
                  </a:moveTo>
                  <a:lnTo>
                    <a:pt x="0" y="7"/>
                  </a:lnTo>
                  <a:lnTo>
                    <a:pt x="0" y="9"/>
                  </a:lnTo>
                  <a:lnTo>
                    <a:pt x="21" y="2"/>
                  </a:lnTo>
                  <a:lnTo>
                    <a:pt x="1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71"/>
            <p:cNvSpPr/>
            <p:nvPr/>
          </p:nvSpPr>
          <p:spPr bwMode="auto">
            <a:xfrm>
              <a:off x="7459663" y="4140200"/>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72"/>
            <p:cNvSpPr/>
            <p:nvPr/>
          </p:nvSpPr>
          <p:spPr bwMode="auto">
            <a:xfrm>
              <a:off x="7459663" y="4140200"/>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73"/>
            <p:cNvSpPr/>
            <p:nvPr/>
          </p:nvSpPr>
          <p:spPr bwMode="auto">
            <a:xfrm>
              <a:off x="7456488" y="4132263"/>
              <a:ext cx="38100" cy="19050"/>
            </a:xfrm>
            <a:custGeom>
              <a:avLst/>
              <a:gdLst>
                <a:gd name="T0" fmla="*/ 21 w 24"/>
                <a:gd name="T1" fmla="*/ 0 h 12"/>
                <a:gd name="T2" fmla="*/ 0 w 24"/>
                <a:gd name="T3" fmla="*/ 10 h 12"/>
                <a:gd name="T4" fmla="*/ 2 w 24"/>
                <a:gd name="T5" fmla="*/ 12 h 12"/>
                <a:gd name="T6" fmla="*/ 24 w 24"/>
                <a:gd name="T7" fmla="*/ 3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10"/>
                  </a:lnTo>
                  <a:lnTo>
                    <a:pt x="2" y="12"/>
                  </a:lnTo>
                  <a:lnTo>
                    <a:pt x="24"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74"/>
            <p:cNvSpPr/>
            <p:nvPr/>
          </p:nvSpPr>
          <p:spPr bwMode="auto">
            <a:xfrm>
              <a:off x="7456488" y="4132263"/>
              <a:ext cx="38100" cy="19050"/>
            </a:xfrm>
            <a:custGeom>
              <a:avLst/>
              <a:gdLst>
                <a:gd name="T0" fmla="*/ 21 w 24"/>
                <a:gd name="T1" fmla="*/ 0 h 12"/>
                <a:gd name="T2" fmla="*/ 0 w 24"/>
                <a:gd name="T3" fmla="*/ 10 h 12"/>
                <a:gd name="T4" fmla="*/ 2 w 24"/>
                <a:gd name="T5" fmla="*/ 12 h 12"/>
                <a:gd name="T6" fmla="*/ 24 w 24"/>
                <a:gd name="T7" fmla="*/ 3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10"/>
                  </a:lnTo>
                  <a:lnTo>
                    <a:pt x="2" y="12"/>
                  </a:lnTo>
                  <a:lnTo>
                    <a:pt x="24"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75"/>
            <p:cNvSpPr/>
            <p:nvPr/>
          </p:nvSpPr>
          <p:spPr bwMode="auto">
            <a:xfrm>
              <a:off x="7456488" y="4125913"/>
              <a:ext cx="33338" cy="17463"/>
            </a:xfrm>
            <a:custGeom>
              <a:avLst/>
              <a:gdLst>
                <a:gd name="T0" fmla="*/ 21 w 21"/>
                <a:gd name="T1" fmla="*/ 0 h 11"/>
                <a:gd name="T2" fmla="*/ 0 w 21"/>
                <a:gd name="T3" fmla="*/ 9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76"/>
            <p:cNvSpPr/>
            <p:nvPr/>
          </p:nvSpPr>
          <p:spPr bwMode="auto">
            <a:xfrm>
              <a:off x="7456488" y="4125913"/>
              <a:ext cx="33338" cy="17463"/>
            </a:xfrm>
            <a:custGeom>
              <a:avLst/>
              <a:gdLst>
                <a:gd name="T0" fmla="*/ 21 w 21"/>
                <a:gd name="T1" fmla="*/ 0 h 11"/>
                <a:gd name="T2" fmla="*/ 0 w 21"/>
                <a:gd name="T3" fmla="*/ 9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77"/>
            <p:cNvSpPr/>
            <p:nvPr/>
          </p:nvSpPr>
          <p:spPr bwMode="auto">
            <a:xfrm>
              <a:off x="7453313" y="4121150"/>
              <a:ext cx="33338" cy="15875"/>
            </a:xfrm>
            <a:custGeom>
              <a:avLst/>
              <a:gdLst>
                <a:gd name="T0" fmla="*/ 21 w 21"/>
                <a:gd name="T1" fmla="*/ 0 h 10"/>
                <a:gd name="T2" fmla="*/ 0 w 21"/>
                <a:gd name="T3" fmla="*/ 7 h 10"/>
                <a:gd name="T4" fmla="*/ 0 w 21"/>
                <a:gd name="T5" fmla="*/ 10 h 10"/>
                <a:gd name="T6" fmla="*/ 21 w 21"/>
                <a:gd name="T7" fmla="*/ 3 h 10"/>
                <a:gd name="T8" fmla="*/ 21 w 21"/>
                <a:gd name="T9" fmla="*/ 0 h 10"/>
              </a:gdLst>
              <a:ahLst/>
              <a:cxnLst>
                <a:cxn ang="0">
                  <a:pos x="T0" y="T1"/>
                </a:cxn>
                <a:cxn ang="0">
                  <a:pos x="T2" y="T3"/>
                </a:cxn>
                <a:cxn ang="0">
                  <a:pos x="T4" y="T5"/>
                </a:cxn>
                <a:cxn ang="0">
                  <a:pos x="T6" y="T7"/>
                </a:cxn>
                <a:cxn ang="0">
                  <a:pos x="T8" y="T9"/>
                </a:cxn>
              </a:cxnLst>
              <a:rect l="0" t="0" r="r" b="b"/>
              <a:pathLst>
                <a:path w="21" h="10">
                  <a:moveTo>
                    <a:pt x="21" y="0"/>
                  </a:moveTo>
                  <a:lnTo>
                    <a:pt x="0" y="7"/>
                  </a:lnTo>
                  <a:lnTo>
                    <a:pt x="0" y="10"/>
                  </a:lnTo>
                  <a:lnTo>
                    <a:pt x="21"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78"/>
            <p:cNvSpPr/>
            <p:nvPr/>
          </p:nvSpPr>
          <p:spPr bwMode="auto">
            <a:xfrm>
              <a:off x="7453313" y="4121150"/>
              <a:ext cx="33338" cy="15875"/>
            </a:xfrm>
            <a:custGeom>
              <a:avLst/>
              <a:gdLst>
                <a:gd name="T0" fmla="*/ 21 w 21"/>
                <a:gd name="T1" fmla="*/ 0 h 10"/>
                <a:gd name="T2" fmla="*/ 0 w 21"/>
                <a:gd name="T3" fmla="*/ 7 h 10"/>
                <a:gd name="T4" fmla="*/ 0 w 21"/>
                <a:gd name="T5" fmla="*/ 10 h 10"/>
                <a:gd name="T6" fmla="*/ 21 w 21"/>
                <a:gd name="T7" fmla="*/ 3 h 10"/>
                <a:gd name="T8" fmla="*/ 21 w 21"/>
                <a:gd name="T9" fmla="*/ 0 h 10"/>
              </a:gdLst>
              <a:ahLst/>
              <a:cxnLst>
                <a:cxn ang="0">
                  <a:pos x="T0" y="T1"/>
                </a:cxn>
                <a:cxn ang="0">
                  <a:pos x="T2" y="T3"/>
                </a:cxn>
                <a:cxn ang="0">
                  <a:pos x="T4" y="T5"/>
                </a:cxn>
                <a:cxn ang="0">
                  <a:pos x="T6" y="T7"/>
                </a:cxn>
                <a:cxn ang="0">
                  <a:pos x="T8" y="T9"/>
                </a:cxn>
              </a:cxnLst>
              <a:rect l="0" t="0" r="r" b="b"/>
              <a:pathLst>
                <a:path w="21" h="10">
                  <a:moveTo>
                    <a:pt x="21" y="0"/>
                  </a:moveTo>
                  <a:lnTo>
                    <a:pt x="0" y="7"/>
                  </a:lnTo>
                  <a:lnTo>
                    <a:pt x="0" y="10"/>
                  </a:lnTo>
                  <a:lnTo>
                    <a:pt x="21"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79"/>
            <p:cNvSpPr/>
            <p:nvPr/>
          </p:nvSpPr>
          <p:spPr bwMode="auto">
            <a:xfrm>
              <a:off x="7448551" y="4113213"/>
              <a:ext cx="38100" cy="19050"/>
            </a:xfrm>
            <a:custGeom>
              <a:avLst/>
              <a:gdLst>
                <a:gd name="T0" fmla="*/ 22 w 24"/>
                <a:gd name="T1" fmla="*/ 0 h 12"/>
                <a:gd name="T2" fmla="*/ 0 w 24"/>
                <a:gd name="T3" fmla="*/ 10 h 12"/>
                <a:gd name="T4" fmla="*/ 3 w 24"/>
                <a:gd name="T5" fmla="*/ 12 h 12"/>
                <a:gd name="T6" fmla="*/ 24 w 24"/>
                <a:gd name="T7" fmla="*/ 3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10"/>
                  </a:lnTo>
                  <a:lnTo>
                    <a:pt x="3" y="12"/>
                  </a:lnTo>
                  <a:lnTo>
                    <a:pt x="24" y="3"/>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0"/>
            <p:cNvSpPr/>
            <p:nvPr/>
          </p:nvSpPr>
          <p:spPr bwMode="auto">
            <a:xfrm>
              <a:off x="7448551" y="4113213"/>
              <a:ext cx="38100" cy="19050"/>
            </a:xfrm>
            <a:custGeom>
              <a:avLst/>
              <a:gdLst>
                <a:gd name="T0" fmla="*/ 22 w 24"/>
                <a:gd name="T1" fmla="*/ 0 h 12"/>
                <a:gd name="T2" fmla="*/ 0 w 24"/>
                <a:gd name="T3" fmla="*/ 10 h 12"/>
                <a:gd name="T4" fmla="*/ 3 w 24"/>
                <a:gd name="T5" fmla="*/ 12 h 12"/>
                <a:gd name="T6" fmla="*/ 24 w 24"/>
                <a:gd name="T7" fmla="*/ 3 h 12"/>
                <a:gd name="T8" fmla="*/ 22 w 24"/>
                <a:gd name="T9" fmla="*/ 0 h 12"/>
              </a:gdLst>
              <a:ahLst/>
              <a:cxnLst>
                <a:cxn ang="0">
                  <a:pos x="T0" y="T1"/>
                </a:cxn>
                <a:cxn ang="0">
                  <a:pos x="T2" y="T3"/>
                </a:cxn>
                <a:cxn ang="0">
                  <a:pos x="T4" y="T5"/>
                </a:cxn>
                <a:cxn ang="0">
                  <a:pos x="T6" y="T7"/>
                </a:cxn>
                <a:cxn ang="0">
                  <a:pos x="T8" y="T9"/>
                </a:cxn>
              </a:cxnLst>
              <a:rect l="0" t="0" r="r" b="b"/>
              <a:pathLst>
                <a:path w="24" h="12">
                  <a:moveTo>
                    <a:pt x="22" y="0"/>
                  </a:moveTo>
                  <a:lnTo>
                    <a:pt x="0" y="10"/>
                  </a:lnTo>
                  <a:lnTo>
                    <a:pt x="3" y="12"/>
                  </a:lnTo>
                  <a:lnTo>
                    <a:pt x="24" y="3"/>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1"/>
            <p:cNvSpPr/>
            <p:nvPr/>
          </p:nvSpPr>
          <p:spPr bwMode="auto">
            <a:xfrm>
              <a:off x="7448551" y="4106863"/>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2"/>
            <p:cNvSpPr/>
            <p:nvPr/>
          </p:nvSpPr>
          <p:spPr bwMode="auto">
            <a:xfrm>
              <a:off x="7448551" y="4106863"/>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83"/>
            <p:cNvSpPr/>
            <p:nvPr/>
          </p:nvSpPr>
          <p:spPr bwMode="auto">
            <a:xfrm>
              <a:off x="7445376" y="4098925"/>
              <a:ext cx="38100" cy="19050"/>
            </a:xfrm>
            <a:custGeom>
              <a:avLst/>
              <a:gdLst>
                <a:gd name="T0" fmla="*/ 21 w 24"/>
                <a:gd name="T1" fmla="*/ 0 h 12"/>
                <a:gd name="T2" fmla="*/ 0 w 24"/>
                <a:gd name="T3" fmla="*/ 9 h 12"/>
                <a:gd name="T4" fmla="*/ 2 w 24"/>
                <a:gd name="T5" fmla="*/ 12 h 12"/>
                <a:gd name="T6" fmla="*/ 24 w 24"/>
                <a:gd name="T7" fmla="*/ 2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9"/>
                  </a:lnTo>
                  <a:lnTo>
                    <a:pt x="2" y="12"/>
                  </a:lnTo>
                  <a:lnTo>
                    <a:pt x="24"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84"/>
            <p:cNvSpPr/>
            <p:nvPr/>
          </p:nvSpPr>
          <p:spPr bwMode="auto">
            <a:xfrm>
              <a:off x="7445376" y="4098925"/>
              <a:ext cx="38100" cy="19050"/>
            </a:xfrm>
            <a:custGeom>
              <a:avLst/>
              <a:gdLst>
                <a:gd name="T0" fmla="*/ 21 w 24"/>
                <a:gd name="T1" fmla="*/ 0 h 12"/>
                <a:gd name="T2" fmla="*/ 0 w 24"/>
                <a:gd name="T3" fmla="*/ 9 h 12"/>
                <a:gd name="T4" fmla="*/ 2 w 24"/>
                <a:gd name="T5" fmla="*/ 12 h 12"/>
                <a:gd name="T6" fmla="*/ 24 w 24"/>
                <a:gd name="T7" fmla="*/ 2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9"/>
                  </a:lnTo>
                  <a:lnTo>
                    <a:pt x="2" y="12"/>
                  </a:lnTo>
                  <a:lnTo>
                    <a:pt x="24"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85"/>
            <p:cNvSpPr/>
            <p:nvPr/>
          </p:nvSpPr>
          <p:spPr bwMode="auto">
            <a:xfrm>
              <a:off x="7445376" y="4095750"/>
              <a:ext cx="33338" cy="14288"/>
            </a:xfrm>
            <a:custGeom>
              <a:avLst/>
              <a:gdLst>
                <a:gd name="T0" fmla="*/ 21 w 21"/>
                <a:gd name="T1" fmla="*/ 0 h 9"/>
                <a:gd name="T2" fmla="*/ 0 w 21"/>
                <a:gd name="T3" fmla="*/ 7 h 9"/>
                <a:gd name="T4" fmla="*/ 0 w 21"/>
                <a:gd name="T5" fmla="*/ 9 h 9"/>
                <a:gd name="T6" fmla="*/ 21 w 21"/>
                <a:gd name="T7" fmla="*/ 2 h 9"/>
                <a:gd name="T8" fmla="*/ 21 w 21"/>
                <a:gd name="T9" fmla="*/ 0 h 9"/>
              </a:gdLst>
              <a:ahLst/>
              <a:cxnLst>
                <a:cxn ang="0">
                  <a:pos x="T0" y="T1"/>
                </a:cxn>
                <a:cxn ang="0">
                  <a:pos x="T2" y="T3"/>
                </a:cxn>
                <a:cxn ang="0">
                  <a:pos x="T4" y="T5"/>
                </a:cxn>
                <a:cxn ang="0">
                  <a:pos x="T6" y="T7"/>
                </a:cxn>
                <a:cxn ang="0">
                  <a:pos x="T8" y="T9"/>
                </a:cxn>
              </a:cxnLst>
              <a:rect l="0" t="0" r="r" b="b"/>
              <a:pathLst>
                <a:path w="21" h="9">
                  <a:moveTo>
                    <a:pt x="21" y="0"/>
                  </a:moveTo>
                  <a:lnTo>
                    <a:pt x="0" y="7"/>
                  </a:lnTo>
                  <a:lnTo>
                    <a:pt x="0" y="9"/>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86"/>
            <p:cNvSpPr/>
            <p:nvPr/>
          </p:nvSpPr>
          <p:spPr bwMode="auto">
            <a:xfrm>
              <a:off x="7445376" y="4095750"/>
              <a:ext cx="33338" cy="14288"/>
            </a:xfrm>
            <a:custGeom>
              <a:avLst/>
              <a:gdLst>
                <a:gd name="T0" fmla="*/ 21 w 21"/>
                <a:gd name="T1" fmla="*/ 0 h 9"/>
                <a:gd name="T2" fmla="*/ 0 w 21"/>
                <a:gd name="T3" fmla="*/ 7 h 9"/>
                <a:gd name="T4" fmla="*/ 0 w 21"/>
                <a:gd name="T5" fmla="*/ 9 h 9"/>
                <a:gd name="T6" fmla="*/ 21 w 21"/>
                <a:gd name="T7" fmla="*/ 2 h 9"/>
                <a:gd name="T8" fmla="*/ 21 w 21"/>
                <a:gd name="T9" fmla="*/ 0 h 9"/>
              </a:gdLst>
              <a:ahLst/>
              <a:cxnLst>
                <a:cxn ang="0">
                  <a:pos x="T0" y="T1"/>
                </a:cxn>
                <a:cxn ang="0">
                  <a:pos x="T2" y="T3"/>
                </a:cxn>
                <a:cxn ang="0">
                  <a:pos x="T4" y="T5"/>
                </a:cxn>
                <a:cxn ang="0">
                  <a:pos x="T6" y="T7"/>
                </a:cxn>
                <a:cxn ang="0">
                  <a:pos x="T8" y="T9"/>
                </a:cxn>
              </a:cxnLst>
              <a:rect l="0" t="0" r="r" b="b"/>
              <a:pathLst>
                <a:path w="21" h="9">
                  <a:moveTo>
                    <a:pt x="21" y="0"/>
                  </a:moveTo>
                  <a:lnTo>
                    <a:pt x="0" y="7"/>
                  </a:lnTo>
                  <a:lnTo>
                    <a:pt x="0" y="9"/>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87"/>
            <p:cNvSpPr/>
            <p:nvPr/>
          </p:nvSpPr>
          <p:spPr bwMode="auto">
            <a:xfrm>
              <a:off x="7442201" y="408781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88"/>
            <p:cNvSpPr/>
            <p:nvPr/>
          </p:nvSpPr>
          <p:spPr bwMode="auto">
            <a:xfrm>
              <a:off x="7442201" y="408781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89"/>
            <p:cNvSpPr/>
            <p:nvPr/>
          </p:nvSpPr>
          <p:spPr bwMode="auto">
            <a:xfrm>
              <a:off x="7513638" y="4140200"/>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90"/>
            <p:cNvSpPr/>
            <p:nvPr/>
          </p:nvSpPr>
          <p:spPr bwMode="auto">
            <a:xfrm>
              <a:off x="7513638" y="4140200"/>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91"/>
            <p:cNvSpPr/>
            <p:nvPr/>
          </p:nvSpPr>
          <p:spPr bwMode="auto">
            <a:xfrm>
              <a:off x="7508876" y="4132263"/>
              <a:ext cx="38100" cy="19050"/>
            </a:xfrm>
            <a:custGeom>
              <a:avLst/>
              <a:gdLst>
                <a:gd name="T0" fmla="*/ 21 w 24"/>
                <a:gd name="T1" fmla="*/ 0 h 12"/>
                <a:gd name="T2" fmla="*/ 0 w 24"/>
                <a:gd name="T3" fmla="*/ 10 h 12"/>
                <a:gd name="T4" fmla="*/ 3 w 24"/>
                <a:gd name="T5" fmla="*/ 12 h 12"/>
                <a:gd name="T6" fmla="*/ 24 w 24"/>
                <a:gd name="T7" fmla="*/ 3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10"/>
                  </a:lnTo>
                  <a:lnTo>
                    <a:pt x="3" y="12"/>
                  </a:lnTo>
                  <a:lnTo>
                    <a:pt x="24"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92"/>
            <p:cNvSpPr/>
            <p:nvPr/>
          </p:nvSpPr>
          <p:spPr bwMode="auto">
            <a:xfrm>
              <a:off x="7508876" y="4132263"/>
              <a:ext cx="38100" cy="19050"/>
            </a:xfrm>
            <a:custGeom>
              <a:avLst/>
              <a:gdLst>
                <a:gd name="T0" fmla="*/ 21 w 24"/>
                <a:gd name="T1" fmla="*/ 0 h 12"/>
                <a:gd name="T2" fmla="*/ 0 w 24"/>
                <a:gd name="T3" fmla="*/ 10 h 12"/>
                <a:gd name="T4" fmla="*/ 3 w 24"/>
                <a:gd name="T5" fmla="*/ 12 h 12"/>
                <a:gd name="T6" fmla="*/ 24 w 24"/>
                <a:gd name="T7" fmla="*/ 3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10"/>
                  </a:lnTo>
                  <a:lnTo>
                    <a:pt x="3" y="12"/>
                  </a:lnTo>
                  <a:lnTo>
                    <a:pt x="24"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93"/>
            <p:cNvSpPr/>
            <p:nvPr/>
          </p:nvSpPr>
          <p:spPr bwMode="auto">
            <a:xfrm>
              <a:off x="7508876" y="4125913"/>
              <a:ext cx="33338" cy="17463"/>
            </a:xfrm>
            <a:custGeom>
              <a:avLst/>
              <a:gdLst>
                <a:gd name="T0" fmla="*/ 21 w 21"/>
                <a:gd name="T1" fmla="*/ 0 h 11"/>
                <a:gd name="T2" fmla="*/ 0 w 21"/>
                <a:gd name="T3" fmla="*/ 9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94"/>
            <p:cNvSpPr/>
            <p:nvPr/>
          </p:nvSpPr>
          <p:spPr bwMode="auto">
            <a:xfrm>
              <a:off x="7508876" y="4125913"/>
              <a:ext cx="33338" cy="17463"/>
            </a:xfrm>
            <a:custGeom>
              <a:avLst/>
              <a:gdLst>
                <a:gd name="T0" fmla="*/ 21 w 21"/>
                <a:gd name="T1" fmla="*/ 0 h 11"/>
                <a:gd name="T2" fmla="*/ 0 w 21"/>
                <a:gd name="T3" fmla="*/ 9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95"/>
            <p:cNvSpPr/>
            <p:nvPr/>
          </p:nvSpPr>
          <p:spPr bwMode="auto">
            <a:xfrm>
              <a:off x="7505701" y="4121150"/>
              <a:ext cx="33338" cy="15875"/>
            </a:xfrm>
            <a:custGeom>
              <a:avLst/>
              <a:gdLst>
                <a:gd name="T0" fmla="*/ 21 w 21"/>
                <a:gd name="T1" fmla="*/ 0 h 10"/>
                <a:gd name="T2" fmla="*/ 0 w 21"/>
                <a:gd name="T3" fmla="*/ 7 h 10"/>
                <a:gd name="T4" fmla="*/ 2 w 21"/>
                <a:gd name="T5" fmla="*/ 10 h 10"/>
                <a:gd name="T6" fmla="*/ 21 w 21"/>
                <a:gd name="T7" fmla="*/ 3 h 10"/>
                <a:gd name="T8" fmla="*/ 21 w 21"/>
                <a:gd name="T9" fmla="*/ 0 h 10"/>
              </a:gdLst>
              <a:ahLst/>
              <a:cxnLst>
                <a:cxn ang="0">
                  <a:pos x="T0" y="T1"/>
                </a:cxn>
                <a:cxn ang="0">
                  <a:pos x="T2" y="T3"/>
                </a:cxn>
                <a:cxn ang="0">
                  <a:pos x="T4" y="T5"/>
                </a:cxn>
                <a:cxn ang="0">
                  <a:pos x="T6" y="T7"/>
                </a:cxn>
                <a:cxn ang="0">
                  <a:pos x="T8" y="T9"/>
                </a:cxn>
              </a:cxnLst>
              <a:rect l="0" t="0" r="r" b="b"/>
              <a:pathLst>
                <a:path w="21" h="10">
                  <a:moveTo>
                    <a:pt x="21" y="0"/>
                  </a:moveTo>
                  <a:lnTo>
                    <a:pt x="0" y="7"/>
                  </a:lnTo>
                  <a:lnTo>
                    <a:pt x="2" y="10"/>
                  </a:lnTo>
                  <a:lnTo>
                    <a:pt x="21"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96"/>
            <p:cNvSpPr/>
            <p:nvPr/>
          </p:nvSpPr>
          <p:spPr bwMode="auto">
            <a:xfrm>
              <a:off x="7505701" y="4121150"/>
              <a:ext cx="33338" cy="15875"/>
            </a:xfrm>
            <a:custGeom>
              <a:avLst/>
              <a:gdLst>
                <a:gd name="T0" fmla="*/ 21 w 21"/>
                <a:gd name="T1" fmla="*/ 0 h 10"/>
                <a:gd name="T2" fmla="*/ 0 w 21"/>
                <a:gd name="T3" fmla="*/ 7 h 10"/>
                <a:gd name="T4" fmla="*/ 2 w 21"/>
                <a:gd name="T5" fmla="*/ 10 h 10"/>
                <a:gd name="T6" fmla="*/ 21 w 21"/>
                <a:gd name="T7" fmla="*/ 3 h 10"/>
                <a:gd name="T8" fmla="*/ 21 w 21"/>
                <a:gd name="T9" fmla="*/ 0 h 10"/>
              </a:gdLst>
              <a:ahLst/>
              <a:cxnLst>
                <a:cxn ang="0">
                  <a:pos x="T0" y="T1"/>
                </a:cxn>
                <a:cxn ang="0">
                  <a:pos x="T2" y="T3"/>
                </a:cxn>
                <a:cxn ang="0">
                  <a:pos x="T4" y="T5"/>
                </a:cxn>
                <a:cxn ang="0">
                  <a:pos x="T6" y="T7"/>
                </a:cxn>
                <a:cxn ang="0">
                  <a:pos x="T8" y="T9"/>
                </a:cxn>
              </a:cxnLst>
              <a:rect l="0" t="0" r="r" b="b"/>
              <a:pathLst>
                <a:path w="21" h="10">
                  <a:moveTo>
                    <a:pt x="21" y="0"/>
                  </a:moveTo>
                  <a:lnTo>
                    <a:pt x="0" y="7"/>
                  </a:lnTo>
                  <a:lnTo>
                    <a:pt x="2" y="10"/>
                  </a:lnTo>
                  <a:lnTo>
                    <a:pt x="21"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297"/>
            <p:cNvSpPr/>
            <p:nvPr/>
          </p:nvSpPr>
          <p:spPr bwMode="auto">
            <a:xfrm>
              <a:off x="7505701" y="4113213"/>
              <a:ext cx="33338" cy="19050"/>
            </a:xfrm>
            <a:custGeom>
              <a:avLst/>
              <a:gdLst>
                <a:gd name="T0" fmla="*/ 19 w 21"/>
                <a:gd name="T1" fmla="*/ 0 h 12"/>
                <a:gd name="T2" fmla="*/ 0 w 21"/>
                <a:gd name="T3" fmla="*/ 10 h 12"/>
                <a:gd name="T4" fmla="*/ 0 w 21"/>
                <a:gd name="T5" fmla="*/ 12 h 12"/>
                <a:gd name="T6" fmla="*/ 21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0" y="10"/>
                  </a:lnTo>
                  <a:lnTo>
                    <a:pt x="0" y="12"/>
                  </a:lnTo>
                  <a:lnTo>
                    <a:pt x="21" y="3"/>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98"/>
            <p:cNvSpPr/>
            <p:nvPr/>
          </p:nvSpPr>
          <p:spPr bwMode="auto">
            <a:xfrm>
              <a:off x="7505701" y="4113213"/>
              <a:ext cx="33338" cy="19050"/>
            </a:xfrm>
            <a:custGeom>
              <a:avLst/>
              <a:gdLst>
                <a:gd name="T0" fmla="*/ 19 w 21"/>
                <a:gd name="T1" fmla="*/ 0 h 12"/>
                <a:gd name="T2" fmla="*/ 0 w 21"/>
                <a:gd name="T3" fmla="*/ 10 h 12"/>
                <a:gd name="T4" fmla="*/ 0 w 21"/>
                <a:gd name="T5" fmla="*/ 12 h 12"/>
                <a:gd name="T6" fmla="*/ 21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0" y="10"/>
                  </a:lnTo>
                  <a:lnTo>
                    <a:pt x="0" y="12"/>
                  </a:lnTo>
                  <a:lnTo>
                    <a:pt x="21" y="3"/>
                  </a:lnTo>
                  <a:lnTo>
                    <a:pt x="1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99"/>
            <p:cNvSpPr/>
            <p:nvPr/>
          </p:nvSpPr>
          <p:spPr bwMode="auto">
            <a:xfrm>
              <a:off x="7500938" y="4106863"/>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00"/>
            <p:cNvSpPr/>
            <p:nvPr/>
          </p:nvSpPr>
          <p:spPr bwMode="auto">
            <a:xfrm>
              <a:off x="7500938" y="4106863"/>
              <a:ext cx="34925" cy="19050"/>
            </a:xfrm>
            <a:custGeom>
              <a:avLst/>
              <a:gdLst>
                <a:gd name="T0" fmla="*/ 22 w 22"/>
                <a:gd name="T1" fmla="*/ 0 h 12"/>
                <a:gd name="T2" fmla="*/ 0 w 22"/>
                <a:gd name="T3" fmla="*/ 9 h 12"/>
                <a:gd name="T4" fmla="*/ 0 w 22"/>
                <a:gd name="T5" fmla="*/ 12 h 12"/>
                <a:gd name="T6" fmla="*/ 22 w 22"/>
                <a:gd name="T7" fmla="*/ 2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9"/>
                  </a:lnTo>
                  <a:lnTo>
                    <a:pt x="0" y="12"/>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01"/>
            <p:cNvSpPr/>
            <p:nvPr/>
          </p:nvSpPr>
          <p:spPr bwMode="auto">
            <a:xfrm>
              <a:off x="7497763" y="4102100"/>
              <a:ext cx="38100" cy="15875"/>
            </a:xfrm>
            <a:custGeom>
              <a:avLst/>
              <a:gdLst>
                <a:gd name="T0" fmla="*/ 21 w 24"/>
                <a:gd name="T1" fmla="*/ 0 h 10"/>
                <a:gd name="T2" fmla="*/ 0 w 24"/>
                <a:gd name="T3" fmla="*/ 7 h 10"/>
                <a:gd name="T4" fmla="*/ 2 w 24"/>
                <a:gd name="T5" fmla="*/ 10 h 10"/>
                <a:gd name="T6" fmla="*/ 24 w 24"/>
                <a:gd name="T7" fmla="*/ 3 h 10"/>
                <a:gd name="T8" fmla="*/ 21 w 24"/>
                <a:gd name="T9" fmla="*/ 0 h 10"/>
              </a:gdLst>
              <a:ahLst/>
              <a:cxnLst>
                <a:cxn ang="0">
                  <a:pos x="T0" y="T1"/>
                </a:cxn>
                <a:cxn ang="0">
                  <a:pos x="T2" y="T3"/>
                </a:cxn>
                <a:cxn ang="0">
                  <a:pos x="T4" y="T5"/>
                </a:cxn>
                <a:cxn ang="0">
                  <a:pos x="T6" y="T7"/>
                </a:cxn>
                <a:cxn ang="0">
                  <a:pos x="T8" y="T9"/>
                </a:cxn>
              </a:cxnLst>
              <a:rect l="0" t="0" r="r" b="b"/>
              <a:pathLst>
                <a:path w="24" h="10">
                  <a:moveTo>
                    <a:pt x="21" y="0"/>
                  </a:moveTo>
                  <a:lnTo>
                    <a:pt x="0" y="7"/>
                  </a:lnTo>
                  <a:lnTo>
                    <a:pt x="2" y="10"/>
                  </a:lnTo>
                  <a:lnTo>
                    <a:pt x="24"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02"/>
            <p:cNvSpPr/>
            <p:nvPr/>
          </p:nvSpPr>
          <p:spPr bwMode="auto">
            <a:xfrm>
              <a:off x="7497763" y="4102100"/>
              <a:ext cx="38100" cy="15875"/>
            </a:xfrm>
            <a:custGeom>
              <a:avLst/>
              <a:gdLst>
                <a:gd name="T0" fmla="*/ 21 w 24"/>
                <a:gd name="T1" fmla="*/ 0 h 10"/>
                <a:gd name="T2" fmla="*/ 0 w 24"/>
                <a:gd name="T3" fmla="*/ 7 h 10"/>
                <a:gd name="T4" fmla="*/ 2 w 24"/>
                <a:gd name="T5" fmla="*/ 10 h 10"/>
                <a:gd name="T6" fmla="*/ 24 w 24"/>
                <a:gd name="T7" fmla="*/ 3 h 10"/>
                <a:gd name="T8" fmla="*/ 21 w 24"/>
                <a:gd name="T9" fmla="*/ 0 h 10"/>
              </a:gdLst>
              <a:ahLst/>
              <a:cxnLst>
                <a:cxn ang="0">
                  <a:pos x="T0" y="T1"/>
                </a:cxn>
                <a:cxn ang="0">
                  <a:pos x="T2" y="T3"/>
                </a:cxn>
                <a:cxn ang="0">
                  <a:pos x="T4" y="T5"/>
                </a:cxn>
                <a:cxn ang="0">
                  <a:pos x="T6" y="T7"/>
                </a:cxn>
                <a:cxn ang="0">
                  <a:pos x="T8" y="T9"/>
                </a:cxn>
              </a:cxnLst>
              <a:rect l="0" t="0" r="r" b="b"/>
              <a:pathLst>
                <a:path w="24" h="10">
                  <a:moveTo>
                    <a:pt x="21" y="0"/>
                  </a:moveTo>
                  <a:lnTo>
                    <a:pt x="0" y="7"/>
                  </a:lnTo>
                  <a:lnTo>
                    <a:pt x="2" y="10"/>
                  </a:lnTo>
                  <a:lnTo>
                    <a:pt x="24"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03"/>
            <p:cNvSpPr/>
            <p:nvPr/>
          </p:nvSpPr>
          <p:spPr bwMode="auto">
            <a:xfrm>
              <a:off x="7497763" y="4095750"/>
              <a:ext cx="33338" cy="17463"/>
            </a:xfrm>
            <a:custGeom>
              <a:avLst/>
              <a:gdLst>
                <a:gd name="T0" fmla="*/ 21 w 21"/>
                <a:gd name="T1" fmla="*/ 0 h 11"/>
                <a:gd name="T2" fmla="*/ 0 w 21"/>
                <a:gd name="T3" fmla="*/ 7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7"/>
                  </a:lnTo>
                  <a:lnTo>
                    <a:pt x="0" y="11"/>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04"/>
            <p:cNvSpPr/>
            <p:nvPr/>
          </p:nvSpPr>
          <p:spPr bwMode="auto">
            <a:xfrm>
              <a:off x="7497763" y="4095750"/>
              <a:ext cx="33338" cy="17463"/>
            </a:xfrm>
            <a:custGeom>
              <a:avLst/>
              <a:gdLst>
                <a:gd name="T0" fmla="*/ 21 w 21"/>
                <a:gd name="T1" fmla="*/ 0 h 11"/>
                <a:gd name="T2" fmla="*/ 0 w 21"/>
                <a:gd name="T3" fmla="*/ 7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7"/>
                  </a:lnTo>
                  <a:lnTo>
                    <a:pt x="0" y="11"/>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05"/>
            <p:cNvSpPr/>
            <p:nvPr/>
          </p:nvSpPr>
          <p:spPr bwMode="auto">
            <a:xfrm>
              <a:off x="7494588" y="4087813"/>
              <a:ext cx="33338" cy="19050"/>
            </a:xfrm>
            <a:custGeom>
              <a:avLst/>
              <a:gdLst>
                <a:gd name="T0" fmla="*/ 21 w 21"/>
                <a:gd name="T1" fmla="*/ 0 h 12"/>
                <a:gd name="T2" fmla="*/ 0 w 21"/>
                <a:gd name="T3" fmla="*/ 9 h 12"/>
                <a:gd name="T4" fmla="*/ 2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2"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06"/>
            <p:cNvSpPr/>
            <p:nvPr/>
          </p:nvSpPr>
          <p:spPr bwMode="auto">
            <a:xfrm>
              <a:off x="7494588" y="4087813"/>
              <a:ext cx="33338" cy="19050"/>
            </a:xfrm>
            <a:custGeom>
              <a:avLst/>
              <a:gdLst>
                <a:gd name="T0" fmla="*/ 21 w 21"/>
                <a:gd name="T1" fmla="*/ 0 h 12"/>
                <a:gd name="T2" fmla="*/ 0 w 21"/>
                <a:gd name="T3" fmla="*/ 9 h 12"/>
                <a:gd name="T4" fmla="*/ 2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2"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07"/>
            <p:cNvSpPr/>
            <p:nvPr/>
          </p:nvSpPr>
          <p:spPr bwMode="auto">
            <a:xfrm>
              <a:off x="7494588" y="4079875"/>
              <a:ext cx="33338" cy="19050"/>
            </a:xfrm>
            <a:custGeom>
              <a:avLst/>
              <a:gdLst>
                <a:gd name="T0" fmla="*/ 19 w 21"/>
                <a:gd name="T1" fmla="*/ 0 h 12"/>
                <a:gd name="T2" fmla="*/ 0 w 21"/>
                <a:gd name="T3" fmla="*/ 10 h 12"/>
                <a:gd name="T4" fmla="*/ 0 w 21"/>
                <a:gd name="T5" fmla="*/ 12 h 12"/>
                <a:gd name="T6" fmla="*/ 21 w 21"/>
                <a:gd name="T7" fmla="*/ 2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0" y="10"/>
                  </a:lnTo>
                  <a:lnTo>
                    <a:pt x="0" y="12"/>
                  </a:lnTo>
                  <a:lnTo>
                    <a:pt x="21" y="2"/>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08"/>
            <p:cNvSpPr/>
            <p:nvPr/>
          </p:nvSpPr>
          <p:spPr bwMode="auto">
            <a:xfrm>
              <a:off x="7494588" y="4079875"/>
              <a:ext cx="33338" cy="19050"/>
            </a:xfrm>
            <a:custGeom>
              <a:avLst/>
              <a:gdLst>
                <a:gd name="T0" fmla="*/ 19 w 21"/>
                <a:gd name="T1" fmla="*/ 0 h 12"/>
                <a:gd name="T2" fmla="*/ 0 w 21"/>
                <a:gd name="T3" fmla="*/ 10 h 12"/>
                <a:gd name="T4" fmla="*/ 0 w 21"/>
                <a:gd name="T5" fmla="*/ 12 h 12"/>
                <a:gd name="T6" fmla="*/ 21 w 21"/>
                <a:gd name="T7" fmla="*/ 2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0" y="10"/>
                  </a:lnTo>
                  <a:lnTo>
                    <a:pt x="0" y="12"/>
                  </a:lnTo>
                  <a:lnTo>
                    <a:pt x="21" y="2"/>
                  </a:lnTo>
                  <a:lnTo>
                    <a:pt x="1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09"/>
            <p:cNvSpPr/>
            <p:nvPr/>
          </p:nvSpPr>
          <p:spPr bwMode="auto">
            <a:xfrm>
              <a:off x="7489826" y="4076700"/>
              <a:ext cx="34925" cy="14288"/>
            </a:xfrm>
            <a:custGeom>
              <a:avLst/>
              <a:gdLst>
                <a:gd name="T0" fmla="*/ 22 w 22"/>
                <a:gd name="T1" fmla="*/ 0 h 9"/>
                <a:gd name="T2" fmla="*/ 0 w 22"/>
                <a:gd name="T3" fmla="*/ 7 h 9"/>
                <a:gd name="T4" fmla="*/ 0 w 22"/>
                <a:gd name="T5" fmla="*/ 9 h 9"/>
                <a:gd name="T6" fmla="*/ 22 w 22"/>
                <a:gd name="T7" fmla="*/ 2 h 9"/>
                <a:gd name="T8" fmla="*/ 22 w 22"/>
                <a:gd name="T9" fmla="*/ 0 h 9"/>
              </a:gdLst>
              <a:ahLst/>
              <a:cxnLst>
                <a:cxn ang="0">
                  <a:pos x="T0" y="T1"/>
                </a:cxn>
                <a:cxn ang="0">
                  <a:pos x="T2" y="T3"/>
                </a:cxn>
                <a:cxn ang="0">
                  <a:pos x="T4" y="T5"/>
                </a:cxn>
                <a:cxn ang="0">
                  <a:pos x="T6" y="T7"/>
                </a:cxn>
                <a:cxn ang="0">
                  <a:pos x="T8" y="T9"/>
                </a:cxn>
              </a:cxnLst>
              <a:rect l="0" t="0" r="r" b="b"/>
              <a:pathLst>
                <a:path w="22" h="9">
                  <a:moveTo>
                    <a:pt x="22" y="0"/>
                  </a:moveTo>
                  <a:lnTo>
                    <a:pt x="0" y="7"/>
                  </a:lnTo>
                  <a:lnTo>
                    <a:pt x="0" y="9"/>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10"/>
            <p:cNvSpPr/>
            <p:nvPr/>
          </p:nvSpPr>
          <p:spPr bwMode="auto">
            <a:xfrm>
              <a:off x="7489826" y="4076700"/>
              <a:ext cx="34925" cy="14288"/>
            </a:xfrm>
            <a:custGeom>
              <a:avLst/>
              <a:gdLst>
                <a:gd name="T0" fmla="*/ 22 w 22"/>
                <a:gd name="T1" fmla="*/ 0 h 9"/>
                <a:gd name="T2" fmla="*/ 0 w 22"/>
                <a:gd name="T3" fmla="*/ 7 h 9"/>
                <a:gd name="T4" fmla="*/ 0 w 22"/>
                <a:gd name="T5" fmla="*/ 9 h 9"/>
                <a:gd name="T6" fmla="*/ 22 w 22"/>
                <a:gd name="T7" fmla="*/ 2 h 9"/>
                <a:gd name="T8" fmla="*/ 22 w 22"/>
                <a:gd name="T9" fmla="*/ 0 h 9"/>
              </a:gdLst>
              <a:ahLst/>
              <a:cxnLst>
                <a:cxn ang="0">
                  <a:pos x="T0" y="T1"/>
                </a:cxn>
                <a:cxn ang="0">
                  <a:pos x="T2" y="T3"/>
                </a:cxn>
                <a:cxn ang="0">
                  <a:pos x="T4" y="T5"/>
                </a:cxn>
                <a:cxn ang="0">
                  <a:pos x="T6" y="T7"/>
                </a:cxn>
                <a:cxn ang="0">
                  <a:pos x="T8" y="T9"/>
                </a:cxn>
              </a:cxnLst>
              <a:rect l="0" t="0" r="r" b="b"/>
              <a:pathLst>
                <a:path w="22" h="9">
                  <a:moveTo>
                    <a:pt x="22" y="0"/>
                  </a:moveTo>
                  <a:lnTo>
                    <a:pt x="0" y="7"/>
                  </a:lnTo>
                  <a:lnTo>
                    <a:pt x="0" y="9"/>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11"/>
            <p:cNvSpPr/>
            <p:nvPr/>
          </p:nvSpPr>
          <p:spPr bwMode="auto">
            <a:xfrm>
              <a:off x="7486651" y="4068763"/>
              <a:ext cx="38100" cy="19050"/>
            </a:xfrm>
            <a:custGeom>
              <a:avLst/>
              <a:gdLst>
                <a:gd name="T0" fmla="*/ 21 w 24"/>
                <a:gd name="T1" fmla="*/ 0 h 12"/>
                <a:gd name="T2" fmla="*/ 0 w 24"/>
                <a:gd name="T3" fmla="*/ 9 h 12"/>
                <a:gd name="T4" fmla="*/ 2 w 24"/>
                <a:gd name="T5" fmla="*/ 12 h 12"/>
                <a:gd name="T6" fmla="*/ 24 w 24"/>
                <a:gd name="T7" fmla="*/ 2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9"/>
                  </a:lnTo>
                  <a:lnTo>
                    <a:pt x="2" y="12"/>
                  </a:lnTo>
                  <a:lnTo>
                    <a:pt x="24"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12"/>
            <p:cNvSpPr/>
            <p:nvPr/>
          </p:nvSpPr>
          <p:spPr bwMode="auto">
            <a:xfrm>
              <a:off x="7486651" y="4068763"/>
              <a:ext cx="38100" cy="19050"/>
            </a:xfrm>
            <a:custGeom>
              <a:avLst/>
              <a:gdLst>
                <a:gd name="T0" fmla="*/ 21 w 24"/>
                <a:gd name="T1" fmla="*/ 0 h 12"/>
                <a:gd name="T2" fmla="*/ 0 w 24"/>
                <a:gd name="T3" fmla="*/ 9 h 12"/>
                <a:gd name="T4" fmla="*/ 2 w 24"/>
                <a:gd name="T5" fmla="*/ 12 h 12"/>
                <a:gd name="T6" fmla="*/ 24 w 24"/>
                <a:gd name="T7" fmla="*/ 2 h 12"/>
                <a:gd name="T8" fmla="*/ 21 w 24"/>
                <a:gd name="T9" fmla="*/ 0 h 12"/>
              </a:gdLst>
              <a:ahLst/>
              <a:cxnLst>
                <a:cxn ang="0">
                  <a:pos x="T0" y="T1"/>
                </a:cxn>
                <a:cxn ang="0">
                  <a:pos x="T2" y="T3"/>
                </a:cxn>
                <a:cxn ang="0">
                  <a:pos x="T4" y="T5"/>
                </a:cxn>
                <a:cxn ang="0">
                  <a:pos x="T6" y="T7"/>
                </a:cxn>
                <a:cxn ang="0">
                  <a:pos x="T8" y="T9"/>
                </a:cxn>
              </a:cxnLst>
              <a:rect l="0" t="0" r="r" b="b"/>
              <a:pathLst>
                <a:path w="24" h="12">
                  <a:moveTo>
                    <a:pt x="21" y="0"/>
                  </a:moveTo>
                  <a:lnTo>
                    <a:pt x="0" y="9"/>
                  </a:lnTo>
                  <a:lnTo>
                    <a:pt x="2" y="12"/>
                  </a:lnTo>
                  <a:lnTo>
                    <a:pt x="24"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13"/>
            <p:cNvSpPr/>
            <p:nvPr/>
          </p:nvSpPr>
          <p:spPr bwMode="auto">
            <a:xfrm>
              <a:off x="7486651" y="4060825"/>
              <a:ext cx="33338" cy="19050"/>
            </a:xfrm>
            <a:custGeom>
              <a:avLst/>
              <a:gdLst>
                <a:gd name="T0" fmla="*/ 21 w 21"/>
                <a:gd name="T1" fmla="*/ 0 h 12"/>
                <a:gd name="T2" fmla="*/ 0 w 21"/>
                <a:gd name="T3" fmla="*/ 10 h 12"/>
                <a:gd name="T4" fmla="*/ 0 w 21"/>
                <a:gd name="T5" fmla="*/ 12 h 12"/>
                <a:gd name="T6" fmla="*/ 21 w 21"/>
                <a:gd name="T7" fmla="*/ 3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14"/>
            <p:cNvSpPr/>
            <p:nvPr/>
          </p:nvSpPr>
          <p:spPr bwMode="auto">
            <a:xfrm>
              <a:off x="7486651" y="4060825"/>
              <a:ext cx="33338" cy="19050"/>
            </a:xfrm>
            <a:custGeom>
              <a:avLst/>
              <a:gdLst>
                <a:gd name="T0" fmla="*/ 21 w 21"/>
                <a:gd name="T1" fmla="*/ 0 h 12"/>
                <a:gd name="T2" fmla="*/ 0 w 21"/>
                <a:gd name="T3" fmla="*/ 10 h 12"/>
                <a:gd name="T4" fmla="*/ 0 w 21"/>
                <a:gd name="T5" fmla="*/ 12 h 12"/>
                <a:gd name="T6" fmla="*/ 21 w 21"/>
                <a:gd name="T7" fmla="*/ 3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10"/>
                  </a:lnTo>
                  <a:lnTo>
                    <a:pt x="0" y="12"/>
                  </a:lnTo>
                  <a:lnTo>
                    <a:pt x="21"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15"/>
            <p:cNvSpPr/>
            <p:nvPr/>
          </p:nvSpPr>
          <p:spPr bwMode="auto">
            <a:xfrm>
              <a:off x="7483476" y="4054475"/>
              <a:ext cx="33338" cy="17463"/>
            </a:xfrm>
            <a:custGeom>
              <a:avLst/>
              <a:gdLst>
                <a:gd name="T0" fmla="*/ 21 w 21"/>
                <a:gd name="T1" fmla="*/ 0 h 11"/>
                <a:gd name="T2" fmla="*/ 0 w 21"/>
                <a:gd name="T3" fmla="*/ 9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16"/>
            <p:cNvSpPr/>
            <p:nvPr/>
          </p:nvSpPr>
          <p:spPr bwMode="auto">
            <a:xfrm>
              <a:off x="7483476" y="4054475"/>
              <a:ext cx="33338" cy="17463"/>
            </a:xfrm>
            <a:custGeom>
              <a:avLst/>
              <a:gdLst>
                <a:gd name="T0" fmla="*/ 21 w 21"/>
                <a:gd name="T1" fmla="*/ 0 h 11"/>
                <a:gd name="T2" fmla="*/ 0 w 21"/>
                <a:gd name="T3" fmla="*/ 9 h 11"/>
                <a:gd name="T4" fmla="*/ 0 w 21"/>
                <a:gd name="T5" fmla="*/ 11 h 11"/>
                <a:gd name="T6" fmla="*/ 21 w 21"/>
                <a:gd name="T7" fmla="*/ 2 h 11"/>
                <a:gd name="T8" fmla="*/ 21 w 21"/>
                <a:gd name="T9" fmla="*/ 0 h 11"/>
              </a:gdLst>
              <a:ahLst/>
              <a:cxnLst>
                <a:cxn ang="0">
                  <a:pos x="T0" y="T1"/>
                </a:cxn>
                <a:cxn ang="0">
                  <a:pos x="T2" y="T3"/>
                </a:cxn>
                <a:cxn ang="0">
                  <a:pos x="T4" y="T5"/>
                </a:cxn>
                <a:cxn ang="0">
                  <a:pos x="T6" y="T7"/>
                </a:cxn>
                <a:cxn ang="0">
                  <a:pos x="T8" y="T9"/>
                </a:cxn>
              </a:cxnLst>
              <a:rect l="0" t="0" r="r" b="b"/>
              <a:pathLst>
                <a:path w="21" h="11">
                  <a:moveTo>
                    <a:pt x="21" y="0"/>
                  </a:moveTo>
                  <a:lnTo>
                    <a:pt x="0" y="9"/>
                  </a:lnTo>
                  <a:lnTo>
                    <a:pt x="0" y="11"/>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17"/>
            <p:cNvSpPr/>
            <p:nvPr/>
          </p:nvSpPr>
          <p:spPr bwMode="auto">
            <a:xfrm>
              <a:off x="7478713" y="4049713"/>
              <a:ext cx="38100" cy="15875"/>
            </a:xfrm>
            <a:custGeom>
              <a:avLst/>
              <a:gdLst>
                <a:gd name="T0" fmla="*/ 22 w 24"/>
                <a:gd name="T1" fmla="*/ 0 h 10"/>
                <a:gd name="T2" fmla="*/ 0 w 24"/>
                <a:gd name="T3" fmla="*/ 7 h 10"/>
                <a:gd name="T4" fmla="*/ 3 w 24"/>
                <a:gd name="T5" fmla="*/ 10 h 10"/>
                <a:gd name="T6" fmla="*/ 24 w 24"/>
                <a:gd name="T7" fmla="*/ 3 h 10"/>
                <a:gd name="T8" fmla="*/ 22 w 24"/>
                <a:gd name="T9" fmla="*/ 0 h 10"/>
              </a:gdLst>
              <a:ahLst/>
              <a:cxnLst>
                <a:cxn ang="0">
                  <a:pos x="T0" y="T1"/>
                </a:cxn>
                <a:cxn ang="0">
                  <a:pos x="T2" y="T3"/>
                </a:cxn>
                <a:cxn ang="0">
                  <a:pos x="T4" y="T5"/>
                </a:cxn>
                <a:cxn ang="0">
                  <a:pos x="T6" y="T7"/>
                </a:cxn>
                <a:cxn ang="0">
                  <a:pos x="T8" y="T9"/>
                </a:cxn>
              </a:cxnLst>
              <a:rect l="0" t="0" r="r" b="b"/>
              <a:pathLst>
                <a:path w="24" h="10">
                  <a:moveTo>
                    <a:pt x="22" y="0"/>
                  </a:moveTo>
                  <a:lnTo>
                    <a:pt x="0" y="7"/>
                  </a:lnTo>
                  <a:lnTo>
                    <a:pt x="3" y="10"/>
                  </a:lnTo>
                  <a:lnTo>
                    <a:pt x="24" y="3"/>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18"/>
            <p:cNvSpPr/>
            <p:nvPr/>
          </p:nvSpPr>
          <p:spPr bwMode="auto">
            <a:xfrm>
              <a:off x="7478713" y="4049713"/>
              <a:ext cx="38100" cy="15875"/>
            </a:xfrm>
            <a:custGeom>
              <a:avLst/>
              <a:gdLst>
                <a:gd name="T0" fmla="*/ 22 w 24"/>
                <a:gd name="T1" fmla="*/ 0 h 10"/>
                <a:gd name="T2" fmla="*/ 0 w 24"/>
                <a:gd name="T3" fmla="*/ 7 h 10"/>
                <a:gd name="T4" fmla="*/ 3 w 24"/>
                <a:gd name="T5" fmla="*/ 10 h 10"/>
                <a:gd name="T6" fmla="*/ 24 w 24"/>
                <a:gd name="T7" fmla="*/ 3 h 10"/>
                <a:gd name="T8" fmla="*/ 22 w 24"/>
                <a:gd name="T9" fmla="*/ 0 h 10"/>
              </a:gdLst>
              <a:ahLst/>
              <a:cxnLst>
                <a:cxn ang="0">
                  <a:pos x="T0" y="T1"/>
                </a:cxn>
                <a:cxn ang="0">
                  <a:pos x="T2" y="T3"/>
                </a:cxn>
                <a:cxn ang="0">
                  <a:pos x="T4" y="T5"/>
                </a:cxn>
                <a:cxn ang="0">
                  <a:pos x="T6" y="T7"/>
                </a:cxn>
                <a:cxn ang="0">
                  <a:pos x="T8" y="T9"/>
                </a:cxn>
              </a:cxnLst>
              <a:rect l="0" t="0" r="r" b="b"/>
              <a:pathLst>
                <a:path w="24" h="10">
                  <a:moveTo>
                    <a:pt x="22" y="0"/>
                  </a:moveTo>
                  <a:lnTo>
                    <a:pt x="0" y="7"/>
                  </a:lnTo>
                  <a:lnTo>
                    <a:pt x="3" y="10"/>
                  </a:lnTo>
                  <a:lnTo>
                    <a:pt x="24" y="3"/>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19"/>
            <p:cNvSpPr/>
            <p:nvPr/>
          </p:nvSpPr>
          <p:spPr bwMode="auto">
            <a:xfrm>
              <a:off x="7478713" y="4041775"/>
              <a:ext cx="34925" cy="19050"/>
            </a:xfrm>
            <a:custGeom>
              <a:avLst/>
              <a:gdLst>
                <a:gd name="T0" fmla="*/ 22 w 22"/>
                <a:gd name="T1" fmla="*/ 0 h 12"/>
                <a:gd name="T2" fmla="*/ 0 w 22"/>
                <a:gd name="T3" fmla="*/ 10 h 12"/>
                <a:gd name="T4" fmla="*/ 0 w 22"/>
                <a:gd name="T5" fmla="*/ 12 h 12"/>
                <a:gd name="T6" fmla="*/ 22 w 22"/>
                <a:gd name="T7" fmla="*/ 3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10"/>
                  </a:lnTo>
                  <a:lnTo>
                    <a:pt x="0" y="12"/>
                  </a:lnTo>
                  <a:lnTo>
                    <a:pt x="22" y="3"/>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20"/>
            <p:cNvSpPr/>
            <p:nvPr/>
          </p:nvSpPr>
          <p:spPr bwMode="auto">
            <a:xfrm>
              <a:off x="7478713" y="4041775"/>
              <a:ext cx="34925" cy="19050"/>
            </a:xfrm>
            <a:custGeom>
              <a:avLst/>
              <a:gdLst>
                <a:gd name="T0" fmla="*/ 22 w 22"/>
                <a:gd name="T1" fmla="*/ 0 h 12"/>
                <a:gd name="T2" fmla="*/ 0 w 22"/>
                <a:gd name="T3" fmla="*/ 10 h 12"/>
                <a:gd name="T4" fmla="*/ 0 w 22"/>
                <a:gd name="T5" fmla="*/ 12 h 12"/>
                <a:gd name="T6" fmla="*/ 22 w 22"/>
                <a:gd name="T7" fmla="*/ 3 h 12"/>
                <a:gd name="T8" fmla="*/ 22 w 22"/>
                <a:gd name="T9" fmla="*/ 0 h 12"/>
              </a:gdLst>
              <a:ahLst/>
              <a:cxnLst>
                <a:cxn ang="0">
                  <a:pos x="T0" y="T1"/>
                </a:cxn>
                <a:cxn ang="0">
                  <a:pos x="T2" y="T3"/>
                </a:cxn>
                <a:cxn ang="0">
                  <a:pos x="T4" y="T5"/>
                </a:cxn>
                <a:cxn ang="0">
                  <a:pos x="T6" y="T7"/>
                </a:cxn>
                <a:cxn ang="0">
                  <a:pos x="T8" y="T9"/>
                </a:cxn>
              </a:cxnLst>
              <a:rect l="0" t="0" r="r" b="b"/>
              <a:pathLst>
                <a:path w="22" h="12">
                  <a:moveTo>
                    <a:pt x="22" y="0"/>
                  </a:moveTo>
                  <a:lnTo>
                    <a:pt x="0" y="10"/>
                  </a:lnTo>
                  <a:lnTo>
                    <a:pt x="0" y="12"/>
                  </a:lnTo>
                  <a:lnTo>
                    <a:pt x="22" y="3"/>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21"/>
            <p:cNvSpPr/>
            <p:nvPr/>
          </p:nvSpPr>
          <p:spPr bwMode="auto">
            <a:xfrm>
              <a:off x="7558088" y="4121150"/>
              <a:ext cx="33338" cy="19050"/>
            </a:xfrm>
            <a:custGeom>
              <a:avLst/>
              <a:gdLst>
                <a:gd name="T0" fmla="*/ 21 w 21"/>
                <a:gd name="T1" fmla="*/ 0 h 12"/>
                <a:gd name="T2" fmla="*/ 0 w 21"/>
                <a:gd name="T3" fmla="*/ 7 h 12"/>
                <a:gd name="T4" fmla="*/ 2 w 21"/>
                <a:gd name="T5" fmla="*/ 12 h 12"/>
                <a:gd name="T6" fmla="*/ 21 w 21"/>
                <a:gd name="T7" fmla="*/ 3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7"/>
                  </a:lnTo>
                  <a:lnTo>
                    <a:pt x="2" y="12"/>
                  </a:lnTo>
                  <a:lnTo>
                    <a:pt x="21"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22"/>
            <p:cNvSpPr/>
            <p:nvPr/>
          </p:nvSpPr>
          <p:spPr bwMode="auto">
            <a:xfrm>
              <a:off x="7558088" y="4121150"/>
              <a:ext cx="33338" cy="19050"/>
            </a:xfrm>
            <a:custGeom>
              <a:avLst/>
              <a:gdLst>
                <a:gd name="T0" fmla="*/ 21 w 21"/>
                <a:gd name="T1" fmla="*/ 0 h 12"/>
                <a:gd name="T2" fmla="*/ 0 w 21"/>
                <a:gd name="T3" fmla="*/ 7 h 12"/>
                <a:gd name="T4" fmla="*/ 2 w 21"/>
                <a:gd name="T5" fmla="*/ 12 h 12"/>
                <a:gd name="T6" fmla="*/ 21 w 21"/>
                <a:gd name="T7" fmla="*/ 3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7"/>
                  </a:lnTo>
                  <a:lnTo>
                    <a:pt x="2" y="12"/>
                  </a:lnTo>
                  <a:lnTo>
                    <a:pt x="21"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23"/>
            <p:cNvSpPr/>
            <p:nvPr/>
          </p:nvSpPr>
          <p:spPr bwMode="auto">
            <a:xfrm>
              <a:off x="7558088" y="4113213"/>
              <a:ext cx="33338" cy="19050"/>
            </a:xfrm>
            <a:custGeom>
              <a:avLst/>
              <a:gdLst>
                <a:gd name="T0" fmla="*/ 19 w 21"/>
                <a:gd name="T1" fmla="*/ 0 h 12"/>
                <a:gd name="T2" fmla="*/ 0 w 21"/>
                <a:gd name="T3" fmla="*/ 10 h 12"/>
                <a:gd name="T4" fmla="*/ 0 w 21"/>
                <a:gd name="T5" fmla="*/ 12 h 12"/>
                <a:gd name="T6" fmla="*/ 21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0" y="10"/>
                  </a:lnTo>
                  <a:lnTo>
                    <a:pt x="0" y="12"/>
                  </a:lnTo>
                  <a:lnTo>
                    <a:pt x="21" y="3"/>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24"/>
            <p:cNvSpPr/>
            <p:nvPr/>
          </p:nvSpPr>
          <p:spPr bwMode="auto">
            <a:xfrm>
              <a:off x="7558088" y="4113213"/>
              <a:ext cx="33338" cy="19050"/>
            </a:xfrm>
            <a:custGeom>
              <a:avLst/>
              <a:gdLst>
                <a:gd name="T0" fmla="*/ 19 w 21"/>
                <a:gd name="T1" fmla="*/ 0 h 12"/>
                <a:gd name="T2" fmla="*/ 0 w 21"/>
                <a:gd name="T3" fmla="*/ 10 h 12"/>
                <a:gd name="T4" fmla="*/ 0 w 21"/>
                <a:gd name="T5" fmla="*/ 12 h 12"/>
                <a:gd name="T6" fmla="*/ 21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0" y="10"/>
                  </a:lnTo>
                  <a:lnTo>
                    <a:pt x="0" y="12"/>
                  </a:lnTo>
                  <a:lnTo>
                    <a:pt x="21" y="3"/>
                  </a:lnTo>
                  <a:lnTo>
                    <a:pt x="1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25"/>
            <p:cNvSpPr/>
            <p:nvPr/>
          </p:nvSpPr>
          <p:spPr bwMode="auto">
            <a:xfrm>
              <a:off x="7554913" y="410686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26"/>
            <p:cNvSpPr/>
            <p:nvPr/>
          </p:nvSpPr>
          <p:spPr bwMode="auto">
            <a:xfrm>
              <a:off x="7554913" y="410686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27"/>
            <p:cNvSpPr/>
            <p:nvPr/>
          </p:nvSpPr>
          <p:spPr bwMode="auto">
            <a:xfrm>
              <a:off x="7550151" y="4102100"/>
              <a:ext cx="34925" cy="15875"/>
            </a:xfrm>
            <a:custGeom>
              <a:avLst/>
              <a:gdLst>
                <a:gd name="T0" fmla="*/ 22 w 22"/>
                <a:gd name="T1" fmla="*/ 0 h 10"/>
                <a:gd name="T2" fmla="*/ 0 w 22"/>
                <a:gd name="T3" fmla="*/ 7 h 10"/>
                <a:gd name="T4" fmla="*/ 3 w 22"/>
                <a:gd name="T5" fmla="*/ 10 h 10"/>
                <a:gd name="T6" fmla="*/ 22 w 22"/>
                <a:gd name="T7" fmla="*/ 3 h 10"/>
                <a:gd name="T8" fmla="*/ 22 w 22"/>
                <a:gd name="T9" fmla="*/ 0 h 10"/>
              </a:gdLst>
              <a:ahLst/>
              <a:cxnLst>
                <a:cxn ang="0">
                  <a:pos x="T0" y="T1"/>
                </a:cxn>
                <a:cxn ang="0">
                  <a:pos x="T2" y="T3"/>
                </a:cxn>
                <a:cxn ang="0">
                  <a:pos x="T4" y="T5"/>
                </a:cxn>
                <a:cxn ang="0">
                  <a:pos x="T6" y="T7"/>
                </a:cxn>
                <a:cxn ang="0">
                  <a:pos x="T8" y="T9"/>
                </a:cxn>
              </a:cxnLst>
              <a:rect l="0" t="0" r="r" b="b"/>
              <a:pathLst>
                <a:path w="22" h="10">
                  <a:moveTo>
                    <a:pt x="22" y="0"/>
                  </a:moveTo>
                  <a:lnTo>
                    <a:pt x="0" y="7"/>
                  </a:lnTo>
                  <a:lnTo>
                    <a:pt x="3" y="10"/>
                  </a:lnTo>
                  <a:lnTo>
                    <a:pt x="22" y="3"/>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28"/>
            <p:cNvSpPr/>
            <p:nvPr/>
          </p:nvSpPr>
          <p:spPr bwMode="auto">
            <a:xfrm>
              <a:off x="7550151" y="4102100"/>
              <a:ext cx="34925" cy="15875"/>
            </a:xfrm>
            <a:custGeom>
              <a:avLst/>
              <a:gdLst>
                <a:gd name="T0" fmla="*/ 22 w 22"/>
                <a:gd name="T1" fmla="*/ 0 h 10"/>
                <a:gd name="T2" fmla="*/ 0 w 22"/>
                <a:gd name="T3" fmla="*/ 7 h 10"/>
                <a:gd name="T4" fmla="*/ 3 w 22"/>
                <a:gd name="T5" fmla="*/ 10 h 10"/>
                <a:gd name="T6" fmla="*/ 22 w 22"/>
                <a:gd name="T7" fmla="*/ 3 h 10"/>
                <a:gd name="T8" fmla="*/ 22 w 22"/>
                <a:gd name="T9" fmla="*/ 0 h 10"/>
              </a:gdLst>
              <a:ahLst/>
              <a:cxnLst>
                <a:cxn ang="0">
                  <a:pos x="T0" y="T1"/>
                </a:cxn>
                <a:cxn ang="0">
                  <a:pos x="T2" y="T3"/>
                </a:cxn>
                <a:cxn ang="0">
                  <a:pos x="T4" y="T5"/>
                </a:cxn>
                <a:cxn ang="0">
                  <a:pos x="T6" y="T7"/>
                </a:cxn>
                <a:cxn ang="0">
                  <a:pos x="T8" y="T9"/>
                </a:cxn>
              </a:cxnLst>
              <a:rect l="0" t="0" r="r" b="b"/>
              <a:pathLst>
                <a:path w="22" h="10">
                  <a:moveTo>
                    <a:pt x="22" y="0"/>
                  </a:moveTo>
                  <a:lnTo>
                    <a:pt x="0" y="7"/>
                  </a:lnTo>
                  <a:lnTo>
                    <a:pt x="3" y="10"/>
                  </a:lnTo>
                  <a:lnTo>
                    <a:pt x="22" y="3"/>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29"/>
            <p:cNvSpPr/>
            <p:nvPr/>
          </p:nvSpPr>
          <p:spPr bwMode="auto">
            <a:xfrm>
              <a:off x="7550151" y="4095750"/>
              <a:ext cx="34925" cy="17463"/>
            </a:xfrm>
            <a:custGeom>
              <a:avLst/>
              <a:gdLst>
                <a:gd name="T0" fmla="*/ 19 w 22"/>
                <a:gd name="T1" fmla="*/ 0 h 11"/>
                <a:gd name="T2" fmla="*/ 0 w 22"/>
                <a:gd name="T3" fmla="*/ 9 h 11"/>
                <a:gd name="T4" fmla="*/ 0 w 22"/>
                <a:gd name="T5" fmla="*/ 11 h 11"/>
                <a:gd name="T6" fmla="*/ 22 w 22"/>
                <a:gd name="T7" fmla="*/ 2 h 11"/>
                <a:gd name="T8" fmla="*/ 19 w 22"/>
                <a:gd name="T9" fmla="*/ 0 h 11"/>
              </a:gdLst>
              <a:ahLst/>
              <a:cxnLst>
                <a:cxn ang="0">
                  <a:pos x="T0" y="T1"/>
                </a:cxn>
                <a:cxn ang="0">
                  <a:pos x="T2" y="T3"/>
                </a:cxn>
                <a:cxn ang="0">
                  <a:pos x="T4" y="T5"/>
                </a:cxn>
                <a:cxn ang="0">
                  <a:pos x="T6" y="T7"/>
                </a:cxn>
                <a:cxn ang="0">
                  <a:pos x="T8" y="T9"/>
                </a:cxn>
              </a:cxnLst>
              <a:rect l="0" t="0" r="r" b="b"/>
              <a:pathLst>
                <a:path w="22" h="11">
                  <a:moveTo>
                    <a:pt x="19" y="0"/>
                  </a:moveTo>
                  <a:lnTo>
                    <a:pt x="0" y="9"/>
                  </a:lnTo>
                  <a:lnTo>
                    <a:pt x="0" y="11"/>
                  </a:lnTo>
                  <a:lnTo>
                    <a:pt x="22" y="2"/>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30"/>
            <p:cNvSpPr/>
            <p:nvPr/>
          </p:nvSpPr>
          <p:spPr bwMode="auto">
            <a:xfrm>
              <a:off x="7550151" y="4095750"/>
              <a:ext cx="34925" cy="17463"/>
            </a:xfrm>
            <a:custGeom>
              <a:avLst/>
              <a:gdLst>
                <a:gd name="T0" fmla="*/ 19 w 22"/>
                <a:gd name="T1" fmla="*/ 0 h 11"/>
                <a:gd name="T2" fmla="*/ 0 w 22"/>
                <a:gd name="T3" fmla="*/ 9 h 11"/>
                <a:gd name="T4" fmla="*/ 0 w 22"/>
                <a:gd name="T5" fmla="*/ 11 h 11"/>
                <a:gd name="T6" fmla="*/ 22 w 22"/>
                <a:gd name="T7" fmla="*/ 2 h 11"/>
                <a:gd name="T8" fmla="*/ 19 w 22"/>
                <a:gd name="T9" fmla="*/ 0 h 11"/>
              </a:gdLst>
              <a:ahLst/>
              <a:cxnLst>
                <a:cxn ang="0">
                  <a:pos x="T0" y="T1"/>
                </a:cxn>
                <a:cxn ang="0">
                  <a:pos x="T2" y="T3"/>
                </a:cxn>
                <a:cxn ang="0">
                  <a:pos x="T4" y="T5"/>
                </a:cxn>
                <a:cxn ang="0">
                  <a:pos x="T6" y="T7"/>
                </a:cxn>
                <a:cxn ang="0">
                  <a:pos x="T8" y="T9"/>
                </a:cxn>
              </a:cxnLst>
              <a:rect l="0" t="0" r="r" b="b"/>
              <a:pathLst>
                <a:path w="22" h="11">
                  <a:moveTo>
                    <a:pt x="19" y="0"/>
                  </a:moveTo>
                  <a:lnTo>
                    <a:pt x="0" y="9"/>
                  </a:lnTo>
                  <a:lnTo>
                    <a:pt x="0" y="11"/>
                  </a:lnTo>
                  <a:lnTo>
                    <a:pt x="22" y="2"/>
                  </a:lnTo>
                  <a:lnTo>
                    <a:pt x="1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31"/>
            <p:cNvSpPr/>
            <p:nvPr/>
          </p:nvSpPr>
          <p:spPr bwMode="auto">
            <a:xfrm>
              <a:off x="7546976" y="408781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32"/>
            <p:cNvSpPr/>
            <p:nvPr/>
          </p:nvSpPr>
          <p:spPr bwMode="auto">
            <a:xfrm>
              <a:off x="7546976" y="4087813"/>
              <a:ext cx="33338" cy="19050"/>
            </a:xfrm>
            <a:custGeom>
              <a:avLst/>
              <a:gdLst>
                <a:gd name="T0" fmla="*/ 21 w 21"/>
                <a:gd name="T1" fmla="*/ 0 h 12"/>
                <a:gd name="T2" fmla="*/ 0 w 21"/>
                <a:gd name="T3" fmla="*/ 9 h 12"/>
                <a:gd name="T4" fmla="*/ 0 w 21"/>
                <a:gd name="T5" fmla="*/ 12 h 12"/>
                <a:gd name="T6" fmla="*/ 21 w 21"/>
                <a:gd name="T7" fmla="*/ 2 h 12"/>
                <a:gd name="T8" fmla="*/ 21 w 21"/>
                <a:gd name="T9" fmla="*/ 0 h 12"/>
              </a:gdLst>
              <a:ahLst/>
              <a:cxnLst>
                <a:cxn ang="0">
                  <a:pos x="T0" y="T1"/>
                </a:cxn>
                <a:cxn ang="0">
                  <a:pos x="T2" y="T3"/>
                </a:cxn>
                <a:cxn ang="0">
                  <a:pos x="T4" y="T5"/>
                </a:cxn>
                <a:cxn ang="0">
                  <a:pos x="T6" y="T7"/>
                </a:cxn>
                <a:cxn ang="0">
                  <a:pos x="T8" y="T9"/>
                </a:cxn>
              </a:cxnLst>
              <a:rect l="0" t="0" r="r" b="b"/>
              <a:pathLst>
                <a:path w="21" h="12">
                  <a:moveTo>
                    <a:pt x="21" y="0"/>
                  </a:moveTo>
                  <a:lnTo>
                    <a:pt x="0" y="9"/>
                  </a:lnTo>
                  <a:lnTo>
                    <a:pt x="0" y="12"/>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33"/>
            <p:cNvSpPr/>
            <p:nvPr/>
          </p:nvSpPr>
          <p:spPr bwMode="auto">
            <a:xfrm>
              <a:off x="7546976" y="4083050"/>
              <a:ext cx="33338" cy="15875"/>
            </a:xfrm>
            <a:custGeom>
              <a:avLst/>
              <a:gdLst>
                <a:gd name="T0" fmla="*/ 19 w 21"/>
                <a:gd name="T1" fmla="*/ 0 h 10"/>
                <a:gd name="T2" fmla="*/ 0 w 21"/>
                <a:gd name="T3" fmla="*/ 8 h 10"/>
                <a:gd name="T4" fmla="*/ 0 w 21"/>
                <a:gd name="T5" fmla="*/ 10 h 10"/>
                <a:gd name="T6" fmla="*/ 21 w 21"/>
                <a:gd name="T7" fmla="*/ 3 h 10"/>
                <a:gd name="T8" fmla="*/ 19 w 21"/>
                <a:gd name="T9" fmla="*/ 0 h 10"/>
              </a:gdLst>
              <a:ahLst/>
              <a:cxnLst>
                <a:cxn ang="0">
                  <a:pos x="T0" y="T1"/>
                </a:cxn>
                <a:cxn ang="0">
                  <a:pos x="T2" y="T3"/>
                </a:cxn>
                <a:cxn ang="0">
                  <a:pos x="T4" y="T5"/>
                </a:cxn>
                <a:cxn ang="0">
                  <a:pos x="T6" y="T7"/>
                </a:cxn>
                <a:cxn ang="0">
                  <a:pos x="T8" y="T9"/>
                </a:cxn>
              </a:cxnLst>
              <a:rect l="0" t="0" r="r" b="b"/>
              <a:pathLst>
                <a:path w="21" h="10">
                  <a:moveTo>
                    <a:pt x="19" y="0"/>
                  </a:moveTo>
                  <a:lnTo>
                    <a:pt x="0" y="8"/>
                  </a:lnTo>
                  <a:lnTo>
                    <a:pt x="0" y="10"/>
                  </a:lnTo>
                  <a:lnTo>
                    <a:pt x="21" y="3"/>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34"/>
            <p:cNvSpPr/>
            <p:nvPr/>
          </p:nvSpPr>
          <p:spPr bwMode="auto">
            <a:xfrm>
              <a:off x="7546976" y="4083050"/>
              <a:ext cx="33338" cy="15875"/>
            </a:xfrm>
            <a:custGeom>
              <a:avLst/>
              <a:gdLst>
                <a:gd name="T0" fmla="*/ 19 w 21"/>
                <a:gd name="T1" fmla="*/ 0 h 10"/>
                <a:gd name="T2" fmla="*/ 0 w 21"/>
                <a:gd name="T3" fmla="*/ 8 h 10"/>
                <a:gd name="T4" fmla="*/ 0 w 21"/>
                <a:gd name="T5" fmla="*/ 10 h 10"/>
                <a:gd name="T6" fmla="*/ 21 w 21"/>
                <a:gd name="T7" fmla="*/ 3 h 10"/>
                <a:gd name="T8" fmla="*/ 19 w 21"/>
                <a:gd name="T9" fmla="*/ 0 h 10"/>
              </a:gdLst>
              <a:ahLst/>
              <a:cxnLst>
                <a:cxn ang="0">
                  <a:pos x="T0" y="T1"/>
                </a:cxn>
                <a:cxn ang="0">
                  <a:pos x="T2" y="T3"/>
                </a:cxn>
                <a:cxn ang="0">
                  <a:pos x="T4" y="T5"/>
                </a:cxn>
                <a:cxn ang="0">
                  <a:pos x="T6" y="T7"/>
                </a:cxn>
                <a:cxn ang="0">
                  <a:pos x="T8" y="T9"/>
                </a:cxn>
              </a:cxnLst>
              <a:rect l="0" t="0" r="r" b="b"/>
              <a:pathLst>
                <a:path w="21" h="10">
                  <a:moveTo>
                    <a:pt x="19" y="0"/>
                  </a:moveTo>
                  <a:lnTo>
                    <a:pt x="0" y="8"/>
                  </a:lnTo>
                  <a:lnTo>
                    <a:pt x="0" y="10"/>
                  </a:lnTo>
                  <a:lnTo>
                    <a:pt x="21" y="3"/>
                  </a:lnTo>
                  <a:lnTo>
                    <a:pt x="1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35"/>
            <p:cNvSpPr/>
            <p:nvPr/>
          </p:nvSpPr>
          <p:spPr bwMode="auto">
            <a:xfrm>
              <a:off x="7542213" y="4076700"/>
              <a:ext cx="34925" cy="14288"/>
            </a:xfrm>
            <a:custGeom>
              <a:avLst/>
              <a:gdLst>
                <a:gd name="T0" fmla="*/ 22 w 22"/>
                <a:gd name="T1" fmla="*/ 0 h 9"/>
                <a:gd name="T2" fmla="*/ 0 w 22"/>
                <a:gd name="T3" fmla="*/ 7 h 9"/>
                <a:gd name="T4" fmla="*/ 0 w 22"/>
                <a:gd name="T5" fmla="*/ 9 h 9"/>
                <a:gd name="T6" fmla="*/ 22 w 22"/>
                <a:gd name="T7" fmla="*/ 2 h 9"/>
                <a:gd name="T8" fmla="*/ 22 w 22"/>
                <a:gd name="T9" fmla="*/ 0 h 9"/>
              </a:gdLst>
              <a:ahLst/>
              <a:cxnLst>
                <a:cxn ang="0">
                  <a:pos x="T0" y="T1"/>
                </a:cxn>
                <a:cxn ang="0">
                  <a:pos x="T2" y="T3"/>
                </a:cxn>
                <a:cxn ang="0">
                  <a:pos x="T4" y="T5"/>
                </a:cxn>
                <a:cxn ang="0">
                  <a:pos x="T6" y="T7"/>
                </a:cxn>
                <a:cxn ang="0">
                  <a:pos x="T8" y="T9"/>
                </a:cxn>
              </a:cxnLst>
              <a:rect l="0" t="0" r="r" b="b"/>
              <a:pathLst>
                <a:path w="22" h="9">
                  <a:moveTo>
                    <a:pt x="22" y="0"/>
                  </a:moveTo>
                  <a:lnTo>
                    <a:pt x="0" y="7"/>
                  </a:lnTo>
                  <a:lnTo>
                    <a:pt x="0" y="9"/>
                  </a:lnTo>
                  <a:lnTo>
                    <a:pt x="22" y="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36"/>
            <p:cNvSpPr/>
            <p:nvPr/>
          </p:nvSpPr>
          <p:spPr bwMode="auto">
            <a:xfrm>
              <a:off x="7542213" y="4076700"/>
              <a:ext cx="34925" cy="14288"/>
            </a:xfrm>
            <a:custGeom>
              <a:avLst/>
              <a:gdLst>
                <a:gd name="T0" fmla="*/ 22 w 22"/>
                <a:gd name="T1" fmla="*/ 0 h 9"/>
                <a:gd name="T2" fmla="*/ 0 w 22"/>
                <a:gd name="T3" fmla="*/ 7 h 9"/>
                <a:gd name="T4" fmla="*/ 0 w 22"/>
                <a:gd name="T5" fmla="*/ 9 h 9"/>
                <a:gd name="T6" fmla="*/ 22 w 22"/>
                <a:gd name="T7" fmla="*/ 2 h 9"/>
                <a:gd name="T8" fmla="*/ 22 w 22"/>
                <a:gd name="T9" fmla="*/ 0 h 9"/>
              </a:gdLst>
              <a:ahLst/>
              <a:cxnLst>
                <a:cxn ang="0">
                  <a:pos x="T0" y="T1"/>
                </a:cxn>
                <a:cxn ang="0">
                  <a:pos x="T2" y="T3"/>
                </a:cxn>
                <a:cxn ang="0">
                  <a:pos x="T4" y="T5"/>
                </a:cxn>
                <a:cxn ang="0">
                  <a:pos x="T6" y="T7"/>
                </a:cxn>
                <a:cxn ang="0">
                  <a:pos x="T8" y="T9"/>
                </a:cxn>
              </a:cxnLst>
              <a:rect l="0" t="0" r="r" b="b"/>
              <a:pathLst>
                <a:path w="22" h="9">
                  <a:moveTo>
                    <a:pt x="22" y="0"/>
                  </a:moveTo>
                  <a:lnTo>
                    <a:pt x="0" y="7"/>
                  </a:lnTo>
                  <a:lnTo>
                    <a:pt x="0" y="9"/>
                  </a:lnTo>
                  <a:lnTo>
                    <a:pt x="22" y="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37"/>
            <p:cNvSpPr/>
            <p:nvPr/>
          </p:nvSpPr>
          <p:spPr bwMode="auto">
            <a:xfrm>
              <a:off x="7332663" y="3810000"/>
              <a:ext cx="322263" cy="184150"/>
            </a:xfrm>
            <a:custGeom>
              <a:avLst/>
              <a:gdLst>
                <a:gd name="T0" fmla="*/ 31 w 86"/>
                <a:gd name="T1" fmla="*/ 0 h 49"/>
                <a:gd name="T2" fmla="*/ 23 w 86"/>
                <a:gd name="T3" fmla="*/ 2 h 49"/>
                <a:gd name="T4" fmla="*/ 3 w 86"/>
                <a:gd name="T5" fmla="*/ 17 h 49"/>
                <a:gd name="T6" fmla="*/ 2 w 86"/>
                <a:gd name="T7" fmla="*/ 34 h 49"/>
                <a:gd name="T8" fmla="*/ 0 w 86"/>
                <a:gd name="T9" fmla="*/ 35 h 49"/>
                <a:gd name="T10" fmla="*/ 5 w 86"/>
                <a:gd name="T11" fmla="*/ 49 h 49"/>
                <a:gd name="T12" fmla="*/ 10 w 86"/>
                <a:gd name="T13" fmla="*/ 47 h 49"/>
                <a:gd name="T14" fmla="*/ 5 w 86"/>
                <a:gd name="T15" fmla="*/ 33 h 49"/>
                <a:gd name="T16" fmla="*/ 3 w 86"/>
                <a:gd name="T17" fmla="*/ 34 h 49"/>
                <a:gd name="T18" fmla="*/ 5 w 86"/>
                <a:gd name="T19" fmla="*/ 18 h 49"/>
                <a:gd name="T20" fmla="*/ 23 w 86"/>
                <a:gd name="T21" fmla="*/ 4 h 49"/>
                <a:gd name="T22" fmla="*/ 32 w 86"/>
                <a:gd name="T23" fmla="*/ 2 h 49"/>
                <a:gd name="T24" fmla="*/ 54 w 86"/>
                <a:gd name="T25" fmla="*/ 13 h 49"/>
                <a:gd name="T26" fmla="*/ 76 w 86"/>
                <a:gd name="T27" fmla="*/ 24 h 49"/>
                <a:gd name="T28" fmla="*/ 86 w 86"/>
                <a:gd name="T29" fmla="*/ 22 h 49"/>
                <a:gd name="T30" fmla="*/ 86 w 86"/>
                <a:gd name="T31" fmla="*/ 22 h 49"/>
                <a:gd name="T32" fmla="*/ 86 w 86"/>
                <a:gd name="T33" fmla="*/ 21 h 49"/>
                <a:gd name="T34" fmla="*/ 85 w 86"/>
                <a:gd name="T35" fmla="*/ 20 h 49"/>
                <a:gd name="T36" fmla="*/ 85 w 86"/>
                <a:gd name="T37" fmla="*/ 20 h 49"/>
                <a:gd name="T38" fmla="*/ 76 w 86"/>
                <a:gd name="T39" fmla="*/ 22 h 49"/>
                <a:gd name="T40" fmla="*/ 55 w 86"/>
                <a:gd name="T41" fmla="*/ 12 h 49"/>
                <a:gd name="T42" fmla="*/ 31 w 86"/>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49">
                  <a:moveTo>
                    <a:pt x="31" y="0"/>
                  </a:moveTo>
                  <a:cubicBezTo>
                    <a:pt x="29" y="0"/>
                    <a:pt x="26" y="1"/>
                    <a:pt x="23" y="2"/>
                  </a:cubicBezTo>
                  <a:cubicBezTo>
                    <a:pt x="13" y="5"/>
                    <a:pt x="6" y="10"/>
                    <a:pt x="3" y="17"/>
                  </a:cubicBezTo>
                  <a:cubicBezTo>
                    <a:pt x="0" y="24"/>
                    <a:pt x="1" y="30"/>
                    <a:pt x="2" y="34"/>
                  </a:cubicBezTo>
                  <a:cubicBezTo>
                    <a:pt x="0" y="35"/>
                    <a:pt x="0" y="35"/>
                    <a:pt x="0" y="35"/>
                  </a:cubicBezTo>
                  <a:cubicBezTo>
                    <a:pt x="5" y="49"/>
                    <a:pt x="5" y="49"/>
                    <a:pt x="5" y="49"/>
                  </a:cubicBezTo>
                  <a:cubicBezTo>
                    <a:pt x="10" y="47"/>
                    <a:pt x="10" y="47"/>
                    <a:pt x="10" y="47"/>
                  </a:cubicBezTo>
                  <a:cubicBezTo>
                    <a:pt x="5" y="33"/>
                    <a:pt x="5" y="33"/>
                    <a:pt x="5" y="33"/>
                  </a:cubicBezTo>
                  <a:cubicBezTo>
                    <a:pt x="3" y="34"/>
                    <a:pt x="3" y="34"/>
                    <a:pt x="3" y="34"/>
                  </a:cubicBezTo>
                  <a:cubicBezTo>
                    <a:pt x="3" y="30"/>
                    <a:pt x="2" y="24"/>
                    <a:pt x="5" y="18"/>
                  </a:cubicBezTo>
                  <a:cubicBezTo>
                    <a:pt x="7" y="11"/>
                    <a:pt x="14" y="6"/>
                    <a:pt x="23" y="4"/>
                  </a:cubicBezTo>
                  <a:cubicBezTo>
                    <a:pt x="26" y="3"/>
                    <a:pt x="29" y="2"/>
                    <a:pt x="32" y="2"/>
                  </a:cubicBezTo>
                  <a:cubicBezTo>
                    <a:pt x="41" y="2"/>
                    <a:pt x="48" y="8"/>
                    <a:pt x="54" y="13"/>
                  </a:cubicBezTo>
                  <a:cubicBezTo>
                    <a:pt x="61" y="18"/>
                    <a:pt x="67" y="24"/>
                    <a:pt x="76" y="24"/>
                  </a:cubicBezTo>
                  <a:cubicBezTo>
                    <a:pt x="79" y="24"/>
                    <a:pt x="82" y="23"/>
                    <a:pt x="86" y="22"/>
                  </a:cubicBezTo>
                  <a:cubicBezTo>
                    <a:pt x="86" y="22"/>
                    <a:pt x="86" y="22"/>
                    <a:pt x="86" y="22"/>
                  </a:cubicBezTo>
                  <a:cubicBezTo>
                    <a:pt x="86" y="22"/>
                    <a:pt x="86" y="21"/>
                    <a:pt x="86" y="21"/>
                  </a:cubicBezTo>
                  <a:cubicBezTo>
                    <a:pt x="86" y="20"/>
                    <a:pt x="86" y="20"/>
                    <a:pt x="85" y="20"/>
                  </a:cubicBezTo>
                  <a:cubicBezTo>
                    <a:pt x="85" y="20"/>
                    <a:pt x="85" y="20"/>
                    <a:pt x="85" y="20"/>
                  </a:cubicBezTo>
                  <a:cubicBezTo>
                    <a:pt x="82" y="21"/>
                    <a:pt x="79" y="22"/>
                    <a:pt x="76" y="22"/>
                  </a:cubicBezTo>
                  <a:cubicBezTo>
                    <a:pt x="68" y="22"/>
                    <a:pt x="62" y="17"/>
                    <a:pt x="55" y="12"/>
                  </a:cubicBezTo>
                  <a:cubicBezTo>
                    <a:pt x="49" y="6"/>
                    <a:pt x="42"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38"/>
            <p:cNvSpPr/>
            <p:nvPr/>
          </p:nvSpPr>
          <p:spPr bwMode="auto">
            <a:xfrm>
              <a:off x="8926513" y="3324225"/>
              <a:ext cx="201613" cy="233363"/>
            </a:xfrm>
            <a:custGeom>
              <a:avLst/>
              <a:gdLst>
                <a:gd name="T0" fmla="*/ 53 w 54"/>
                <a:gd name="T1" fmla="*/ 0 h 62"/>
                <a:gd name="T2" fmla="*/ 33 w 54"/>
                <a:gd name="T3" fmla="*/ 18 h 62"/>
                <a:gd name="T4" fmla="*/ 16 w 54"/>
                <a:gd name="T5" fmla="*/ 45 h 62"/>
                <a:gd name="T6" fmla="*/ 15 w 54"/>
                <a:gd name="T7" fmla="*/ 41 h 62"/>
                <a:gd name="T8" fmla="*/ 8 w 54"/>
                <a:gd name="T9" fmla="*/ 30 h 62"/>
                <a:gd name="T10" fmla="*/ 8 w 54"/>
                <a:gd name="T11" fmla="*/ 30 h 62"/>
                <a:gd name="T12" fmla="*/ 0 w 54"/>
                <a:gd name="T13" fmla="*/ 35 h 62"/>
                <a:gd name="T14" fmla="*/ 5 w 54"/>
                <a:gd name="T15" fmla="*/ 40 h 62"/>
                <a:gd name="T16" fmla="*/ 9 w 54"/>
                <a:gd name="T17" fmla="*/ 51 h 62"/>
                <a:gd name="T18" fmla="*/ 10 w 54"/>
                <a:gd name="T19" fmla="*/ 54 h 62"/>
                <a:gd name="T20" fmla="*/ 13 w 54"/>
                <a:gd name="T21" fmla="*/ 62 h 62"/>
                <a:gd name="T22" fmla="*/ 18 w 54"/>
                <a:gd name="T23" fmla="*/ 58 h 62"/>
                <a:gd name="T24" fmla="*/ 20 w 54"/>
                <a:gd name="T25" fmla="*/ 56 h 62"/>
                <a:gd name="T26" fmla="*/ 36 w 54"/>
                <a:gd name="T27" fmla="*/ 25 h 62"/>
                <a:gd name="T28" fmla="*/ 54 w 54"/>
                <a:gd name="T29" fmla="*/ 2 h 62"/>
                <a:gd name="T30" fmla="*/ 53 w 54"/>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2">
                  <a:moveTo>
                    <a:pt x="53" y="0"/>
                  </a:moveTo>
                  <a:cubicBezTo>
                    <a:pt x="46" y="4"/>
                    <a:pt x="40" y="10"/>
                    <a:pt x="33" y="18"/>
                  </a:cubicBezTo>
                  <a:cubicBezTo>
                    <a:pt x="26" y="27"/>
                    <a:pt x="20" y="36"/>
                    <a:pt x="16" y="45"/>
                  </a:cubicBezTo>
                  <a:cubicBezTo>
                    <a:pt x="15" y="41"/>
                    <a:pt x="15" y="41"/>
                    <a:pt x="15" y="41"/>
                  </a:cubicBezTo>
                  <a:cubicBezTo>
                    <a:pt x="12" y="34"/>
                    <a:pt x="10" y="30"/>
                    <a:pt x="8" y="30"/>
                  </a:cubicBezTo>
                  <a:cubicBezTo>
                    <a:pt x="8" y="30"/>
                    <a:pt x="8" y="30"/>
                    <a:pt x="8" y="30"/>
                  </a:cubicBezTo>
                  <a:cubicBezTo>
                    <a:pt x="5" y="30"/>
                    <a:pt x="3" y="32"/>
                    <a:pt x="0" y="35"/>
                  </a:cubicBezTo>
                  <a:cubicBezTo>
                    <a:pt x="2" y="36"/>
                    <a:pt x="3" y="38"/>
                    <a:pt x="5" y="40"/>
                  </a:cubicBezTo>
                  <a:cubicBezTo>
                    <a:pt x="6" y="42"/>
                    <a:pt x="8" y="46"/>
                    <a:pt x="9" y="51"/>
                  </a:cubicBezTo>
                  <a:cubicBezTo>
                    <a:pt x="10" y="54"/>
                    <a:pt x="10" y="54"/>
                    <a:pt x="10" y="54"/>
                  </a:cubicBezTo>
                  <a:cubicBezTo>
                    <a:pt x="11" y="58"/>
                    <a:pt x="12" y="61"/>
                    <a:pt x="13" y="62"/>
                  </a:cubicBezTo>
                  <a:cubicBezTo>
                    <a:pt x="13" y="61"/>
                    <a:pt x="15" y="60"/>
                    <a:pt x="18" y="58"/>
                  </a:cubicBezTo>
                  <a:cubicBezTo>
                    <a:pt x="20" y="56"/>
                    <a:pt x="20" y="56"/>
                    <a:pt x="20" y="56"/>
                  </a:cubicBezTo>
                  <a:cubicBezTo>
                    <a:pt x="24" y="46"/>
                    <a:pt x="29" y="36"/>
                    <a:pt x="36" y="25"/>
                  </a:cubicBezTo>
                  <a:cubicBezTo>
                    <a:pt x="43" y="15"/>
                    <a:pt x="49" y="7"/>
                    <a:pt x="54" y="2"/>
                  </a:cubicBez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39"/>
            <p:cNvSpPr/>
            <p:nvPr/>
          </p:nvSpPr>
          <p:spPr bwMode="auto">
            <a:xfrm>
              <a:off x="8896351" y="3392488"/>
              <a:ext cx="157163" cy="209550"/>
            </a:xfrm>
            <a:custGeom>
              <a:avLst/>
              <a:gdLst>
                <a:gd name="T0" fmla="*/ 6 w 42"/>
                <a:gd name="T1" fmla="*/ 0 h 56"/>
                <a:gd name="T2" fmla="*/ 0 w 42"/>
                <a:gd name="T3" fmla="*/ 8 h 56"/>
                <a:gd name="T4" fmla="*/ 0 w 42"/>
                <a:gd name="T5" fmla="*/ 45 h 56"/>
                <a:gd name="T6" fmla="*/ 7 w 42"/>
                <a:gd name="T7" fmla="*/ 54 h 56"/>
                <a:gd name="T8" fmla="*/ 35 w 42"/>
                <a:gd name="T9" fmla="*/ 56 h 56"/>
                <a:gd name="T10" fmla="*/ 35 w 42"/>
                <a:gd name="T11" fmla="*/ 56 h 56"/>
                <a:gd name="T12" fmla="*/ 42 w 42"/>
                <a:gd name="T13" fmla="*/ 48 h 56"/>
                <a:gd name="T14" fmla="*/ 42 w 42"/>
                <a:gd name="T15" fmla="*/ 23 h 56"/>
                <a:gd name="T16" fmla="*/ 38 w 42"/>
                <a:gd name="T17" fmla="*/ 28 h 56"/>
                <a:gd name="T18" fmla="*/ 38 w 42"/>
                <a:gd name="T19" fmla="*/ 47 h 56"/>
                <a:gd name="T20" fmla="*/ 35 w 42"/>
                <a:gd name="T21" fmla="*/ 51 h 56"/>
                <a:gd name="T22" fmla="*/ 35 w 42"/>
                <a:gd name="T23" fmla="*/ 51 h 56"/>
                <a:gd name="T24" fmla="*/ 7 w 42"/>
                <a:gd name="T25" fmla="*/ 49 h 56"/>
                <a:gd name="T26" fmla="*/ 4 w 42"/>
                <a:gd name="T27" fmla="*/ 45 h 56"/>
                <a:gd name="T28" fmla="*/ 4 w 42"/>
                <a:gd name="T29" fmla="*/ 8 h 56"/>
                <a:gd name="T30" fmla="*/ 7 w 42"/>
                <a:gd name="T31" fmla="*/ 5 h 56"/>
                <a:gd name="T32" fmla="*/ 7 w 42"/>
                <a:gd name="T33" fmla="*/ 5 h 56"/>
                <a:gd name="T34" fmla="*/ 28 w 42"/>
                <a:gd name="T35" fmla="*/ 7 h 56"/>
                <a:gd name="T36" fmla="*/ 31 w 42"/>
                <a:gd name="T37" fmla="*/ 2 h 56"/>
                <a:gd name="T38" fmla="*/ 7 w 42"/>
                <a:gd name="T39" fmla="*/ 0 h 56"/>
                <a:gd name="T40" fmla="*/ 6 w 42"/>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6">
                  <a:moveTo>
                    <a:pt x="6" y="0"/>
                  </a:moveTo>
                  <a:cubicBezTo>
                    <a:pt x="3" y="0"/>
                    <a:pt x="0" y="3"/>
                    <a:pt x="0" y="8"/>
                  </a:cubicBezTo>
                  <a:cubicBezTo>
                    <a:pt x="0" y="45"/>
                    <a:pt x="0" y="45"/>
                    <a:pt x="0" y="45"/>
                  </a:cubicBezTo>
                  <a:cubicBezTo>
                    <a:pt x="0" y="49"/>
                    <a:pt x="3" y="54"/>
                    <a:pt x="7" y="54"/>
                  </a:cubicBezTo>
                  <a:cubicBezTo>
                    <a:pt x="35" y="56"/>
                    <a:pt x="35" y="56"/>
                    <a:pt x="35" y="56"/>
                  </a:cubicBezTo>
                  <a:cubicBezTo>
                    <a:pt x="35" y="56"/>
                    <a:pt x="35" y="56"/>
                    <a:pt x="35" y="56"/>
                  </a:cubicBezTo>
                  <a:cubicBezTo>
                    <a:pt x="39" y="56"/>
                    <a:pt x="42" y="52"/>
                    <a:pt x="42" y="48"/>
                  </a:cubicBezTo>
                  <a:cubicBezTo>
                    <a:pt x="42" y="23"/>
                    <a:pt x="42" y="23"/>
                    <a:pt x="42" y="23"/>
                  </a:cubicBezTo>
                  <a:cubicBezTo>
                    <a:pt x="38" y="28"/>
                    <a:pt x="38" y="28"/>
                    <a:pt x="38" y="28"/>
                  </a:cubicBezTo>
                  <a:cubicBezTo>
                    <a:pt x="38" y="47"/>
                    <a:pt x="38" y="47"/>
                    <a:pt x="38" y="47"/>
                  </a:cubicBezTo>
                  <a:cubicBezTo>
                    <a:pt x="38" y="50"/>
                    <a:pt x="37" y="51"/>
                    <a:pt x="35" y="51"/>
                  </a:cubicBezTo>
                  <a:cubicBezTo>
                    <a:pt x="35" y="51"/>
                    <a:pt x="35" y="51"/>
                    <a:pt x="35" y="51"/>
                  </a:cubicBezTo>
                  <a:cubicBezTo>
                    <a:pt x="7" y="49"/>
                    <a:pt x="7" y="49"/>
                    <a:pt x="7" y="49"/>
                  </a:cubicBezTo>
                  <a:cubicBezTo>
                    <a:pt x="5" y="49"/>
                    <a:pt x="4" y="47"/>
                    <a:pt x="4" y="45"/>
                  </a:cubicBezTo>
                  <a:cubicBezTo>
                    <a:pt x="4" y="8"/>
                    <a:pt x="4" y="8"/>
                    <a:pt x="4" y="8"/>
                  </a:cubicBezTo>
                  <a:cubicBezTo>
                    <a:pt x="4" y="6"/>
                    <a:pt x="5" y="5"/>
                    <a:pt x="7" y="5"/>
                  </a:cubicBezTo>
                  <a:cubicBezTo>
                    <a:pt x="7" y="5"/>
                    <a:pt x="7" y="5"/>
                    <a:pt x="7" y="5"/>
                  </a:cubicBezTo>
                  <a:cubicBezTo>
                    <a:pt x="28" y="7"/>
                    <a:pt x="28" y="7"/>
                    <a:pt x="28" y="7"/>
                  </a:cubicBezTo>
                  <a:cubicBezTo>
                    <a:pt x="29" y="5"/>
                    <a:pt x="31" y="4"/>
                    <a:pt x="31" y="2"/>
                  </a:cubicBezTo>
                  <a:cubicBezTo>
                    <a:pt x="7" y="0"/>
                    <a:pt x="7" y="0"/>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40"/>
            <p:cNvSpPr/>
            <p:nvPr/>
          </p:nvSpPr>
          <p:spPr bwMode="auto">
            <a:xfrm>
              <a:off x="9045576" y="4557713"/>
              <a:ext cx="101600" cy="127000"/>
            </a:xfrm>
            <a:custGeom>
              <a:avLst/>
              <a:gdLst>
                <a:gd name="T0" fmla="*/ 26 w 27"/>
                <a:gd name="T1" fmla="*/ 0 h 34"/>
                <a:gd name="T2" fmla="*/ 16 w 27"/>
                <a:gd name="T3" fmla="*/ 11 h 34"/>
                <a:gd name="T4" fmla="*/ 8 w 27"/>
                <a:gd name="T5" fmla="*/ 25 h 34"/>
                <a:gd name="T6" fmla="*/ 8 w 27"/>
                <a:gd name="T7" fmla="*/ 23 h 34"/>
                <a:gd name="T8" fmla="*/ 4 w 27"/>
                <a:gd name="T9" fmla="*/ 18 h 34"/>
                <a:gd name="T10" fmla="*/ 4 w 27"/>
                <a:gd name="T11" fmla="*/ 18 h 34"/>
                <a:gd name="T12" fmla="*/ 0 w 27"/>
                <a:gd name="T13" fmla="*/ 21 h 34"/>
                <a:gd name="T14" fmla="*/ 3 w 27"/>
                <a:gd name="T15" fmla="*/ 23 h 34"/>
                <a:gd name="T16" fmla="*/ 5 w 27"/>
                <a:gd name="T17" fmla="*/ 28 h 34"/>
                <a:gd name="T18" fmla="*/ 5 w 27"/>
                <a:gd name="T19" fmla="*/ 30 h 34"/>
                <a:gd name="T20" fmla="*/ 6 w 27"/>
                <a:gd name="T21" fmla="*/ 34 h 34"/>
                <a:gd name="T22" fmla="*/ 9 w 27"/>
                <a:gd name="T23" fmla="*/ 31 h 34"/>
                <a:gd name="T24" fmla="*/ 10 w 27"/>
                <a:gd name="T25" fmla="*/ 30 h 34"/>
                <a:gd name="T26" fmla="*/ 18 w 27"/>
                <a:gd name="T27" fmla="*/ 14 h 34"/>
                <a:gd name="T28" fmla="*/ 27 w 27"/>
                <a:gd name="T29" fmla="*/ 1 h 34"/>
                <a:gd name="T30" fmla="*/ 26 w 27"/>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4">
                  <a:moveTo>
                    <a:pt x="26" y="0"/>
                  </a:moveTo>
                  <a:cubicBezTo>
                    <a:pt x="23" y="2"/>
                    <a:pt x="20" y="6"/>
                    <a:pt x="16" y="11"/>
                  </a:cubicBezTo>
                  <a:cubicBezTo>
                    <a:pt x="13" y="15"/>
                    <a:pt x="10" y="20"/>
                    <a:pt x="8" y="25"/>
                  </a:cubicBezTo>
                  <a:cubicBezTo>
                    <a:pt x="8" y="23"/>
                    <a:pt x="8" y="23"/>
                    <a:pt x="8" y="23"/>
                  </a:cubicBezTo>
                  <a:cubicBezTo>
                    <a:pt x="6" y="20"/>
                    <a:pt x="5" y="18"/>
                    <a:pt x="4" y="18"/>
                  </a:cubicBezTo>
                  <a:cubicBezTo>
                    <a:pt x="4" y="18"/>
                    <a:pt x="4" y="18"/>
                    <a:pt x="4" y="18"/>
                  </a:cubicBezTo>
                  <a:cubicBezTo>
                    <a:pt x="3" y="18"/>
                    <a:pt x="2" y="19"/>
                    <a:pt x="0" y="21"/>
                  </a:cubicBezTo>
                  <a:cubicBezTo>
                    <a:pt x="1" y="22"/>
                    <a:pt x="2" y="22"/>
                    <a:pt x="3" y="23"/>
                  </a:cubicBezTo>
                  <a:cubicBezTo>
                    <a:pt x="3" y="24"/>
                    <a:pt x="4" y="26"/>
                    <a:pt x="5" y="28"/>
                  </a:cubicBezTo>
                  <a:cubicBezTo>
                    <a:pt x="5" y="30"/>
                    <a:pt x="5" y="30"/>
                    <a:pt x="5" y="30"/>
                  </a:cubicBezTo>
                  <a:cubicBezTo>
                    <a:pt x="6" y="32"/>
                    <a:pt x="6" y="33"/>
                    <a:pt x="6" y="34"/>
                  </a:cubicBezTo>
                  <a:cubicBezTo>
                    <a:pt x="7" y="33"/>
                    <a:pt x="8" y="32"/>
                    <a:pt x="9" y="31"/>
                  </a:cubicBezTo>
                  <a:cubicBezTo>
                    <a:pt x="10" y="30"/>
                    <a:pt x="10" y="30"/>
                    <a:pt x="10" y="30"/>
                  </a:cubicBezTo>
                  <a:cubicBezTo>
                    <a:pt x="12" y="25"/>
                    <a:pt x="15" y="20"/>
                    <a:pt x="18" y="14"/>
                  </a:cubicBezTo>
                  <a:cubicBezTo>
                    <a:pt x="21" y="8"/>
                    <a:pt x="24" y="4"/>
                    <a:pt x="27"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41"/>
            <p:cNvSpPr/>
            <p:nvPr/>
          </p:nvSpPr>
          <p:spPr bwMode="auto">
            <a:xfrm>
              <a:off x="9031288" y="4602163"/>
              <a:ext cx="79375" cy="101600"/>
            </a:xfrm>
            <a:custGeom>
              <a:avLst/>
              <a:gdLst>
                <a:gd name="T0" fmla="*/ 16 w 21"/>
                <a:gd name="T1" fmla="*/ 0 h 27"/>
                <a:gd name="T2" fmla="*/ 4 w 21"/>
                <a:gd name="T3" fmla="*/ 1 h 27"/>
                <a:gd name="T4" fmla="*/ 0 w 21"/>
                <a:gd name="T5" fmla="*/ 5 h 27"/>
                <a:gd name="T6" fmla="*/ 0 w 21"/>
                <a:gd name="T7" fmla="*/ 23 h 27"/>
                <a:gd name="T8" fmla="*/ 4 w 21"/>
                <a:gd name="T9" fmla="*/ 27 h 27"/>
                <a:gd name="T10" fmla="*/ 4 w 21"/>
                <a:gd name="T11" fmla="*/ 27 h 27"/>
                <a:gd name="T12" fmla="*/ 17 w 21"/>
                <a:gd name="T13" fmla="*/ 27 h 27"/>
                <a:gd name="T14" fmla="*/ 21 w 21"/>
                <a:gd name="T15" fmla="*/ 22 h 27"/>
                <a:gd name="T16" fmla="*/ 21 w 21"/>
                <a:gd name="T17" fmla="*/ 10 h 27"/>
                <a:gd name="T18" fmla="*/ 19 w 21"/>
                <a:gd name="T19" fmla="*/ 12 h 27"/>
                <a:gd name="T20" fmla="*/ 19 w 21"/>
                <a:gd name="T21" fmla="*/ 22 h 27"/>
                <a:gd name="T22" fmla="*/ 17 w 21"/>
                <a:gd name="T23" fmla="*/ 24 h 27"/>
                <a:gd name="T24" fmla="*/ 4 w 21"/>
                <a:gd name="T25" fmla="*/ 25 h 27"/>
                <a:gd name="T26" fmla="*/ 4 w 21"/>
                <a:gd name="T27" fmla="*/ 25 h 27"/>
                <a:gd name="T28" fmla="*/ 2 w 21"/>
                <a:gd name="T29" fmla="*/ 23 h 27"/>
                <a:gd name="T30" fmla="*/ 2 w 21"/>
                <a:gd name="T31" fmla="*/ 5 h 27"/>
                <a:gd name="T32" fmla="*/ 4 w 21"/>
                <a:gd name="T33" fmla="*/ 3 h 27"/>
                <a:gd name="T34" fmla="*/ 14 w 21"/>
                <a:gd name="T35" fmla="*/ 3 h 27"/>
                <a:gd name="T36" fmla="*/ 16 w 21"/>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7">
                  <a:moveTo>
                    <a:pt x="16" y="0"/>
                  </a:moveTo>
                  <a:cubicBezTo>
                    <a:pt x="4" y="1"/>
                    <a:pt x="4" y="1"/>
                    <a:pt x="4" y="1"/>
                  </a:cubicBezTo>
                  <a:cubicBezTo>
                    <a:pt x="2" y="1"/>
                    <a:pt x="0" y="3"/>
                    <a:pt x="0" y="5"/>
                  </a:cubicBezTo>
                  <a:cubicBezTo>
                    <a:pt x="0" y="23"/>
                    <a:pt x="0" y="23"/>
                    <a:pt x="0" y="23"/>
                  </a:cubicBezTo>
                  <a:cubicBezTo>
                    <a:pt x="0" y="26"/>
                    <a:pt x="2" y="27"/>
                    <a:pt x="4" y="27"/>
                  </a:cubicBezTo>
                  <a:cubicBezTo>
                    <a:pt x="4" y="27"/>
                    <a:pt x="4" y="27"/>
                    <a:pt x="4" y="27"/>
                  </a:cubicBezTo>
                  <a:cubicBezTo>
                    <a:pt x="17" y="27"/>
                    <a:pt x="17" y="27"/>
                    <a:pt x="17" y="27"/>
                  </a:cubicBezTo>
                  <a:cubicBezTo>
                    <a:pt x="19" y="26"/>
                    <a:pt x="21" y="24"/>
                    <a:pt x="21" y="22"/>
                  </a:cubicBezTo>
                  <a:cubicBezTo>
                    <a:pt x="21" y="10"/>
                    <a:pt x="21" y="10"/>
                    <a:pt x="21" y="10"/>
                  </a:cubicBezTo>
                  <a:cubicBezTo>
                    <a:pt x="19" y="12"/>
                    <a:pt x="19" y="12"/>
                    <a:pt x="19" y="12"/>
                  </a:cubicBezTo>
                  <a:cubicBezTo>
                    <a:pt x="19" y="22"/>
                    <a:pt x="19" y="22"/>
                    <a:pt x="19" y="22"/>
                  </a:cubicBezTo>
                  <a:cubicBezTo>
                    <a:pt x="19" y="23"/>
                    <a:pt x="18" y="24"/>
                    <a:pt x="17" y="24"/>
                  </a:cubicBezTo>
                  <a:cubicBezTo>
                    <a:pt x="4" y="25"/>
                    <a:pt x="4" y="25"/>
                    <a:pt x="4" y="25"/>
                  </a:cubicBezTo>
                  <a:cubicBezTo>
                    <a:pt x="4" y="25"/>
                    <a:pt x="4" y="25"/>
                    <a:pt x="4" y="25"/>
                  </a:cubicBezTo>
                  <a:cubicBezTo>
                    <a:pt x="3" y="25"/>
                    <a:pt x="2" y="24"/>
                    <a:pt x="2" y="23"/>
                  </a:cubicBezTo>
                  <a:cubicBezTo>
                    <a:pt x="2" y="5"/>
                    <a:pt x="2" y="5"/>
                    <a:pt x="2" y="5"/>
                  </a:cubicBezTo>
                  <a:cubicBezTo>
                    <a:pt x="2" y="4"/>
                    <a:pt x="3" y="3"/>
                    <a:pt x="4" y="3"/>
                  </a:cubicBezTo>
                  <a:cubicBezTo>
                    <a:pt x="14" y="3"/>
                    <a:pt x="14" y="3"/>
                    <a:pt x="14" y="3"/>
                  </a:cubicBezTo>
                  <a:cubicBezTo>
                    <a:pt x="15" y="2"/>
                    <a:pt x="15" y="1"/>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42"/>
            <p:cNvSpPr/>
            <p:nvPr/>
          </p:nvSpPr>
          <p:spPr bwMode="auto">
            <a:xfrm>
              <a:off x="9045576" y="4689475"/>
              <a:ext cx="101600" cy="127000"/>
            </a:xfrm>
            <a:custGeom>
              <a:avLst/>
              <a:gdLst>
                <a:gd name="T0" fmla="*/ 26 w 27"/>
                <a:gd name="T1" fmla="*/ 0 h 34"/>
                <a:gd name="T2" fmla="*/ 16 w 27"/>
                <a:gd name="T3" fmla="*/ 10 h 34"/>
                <a:gd name="T4" fmla="*/ 8 w 27"/>
                <a:gd name="T5" fmla="*/ 25 h 34"/>
                <a:gd name="T6" fmla="*/ 8 w 27"/>
                <a:gd name="T7" fmla="*/ 23 h 34"/>
                <a:gd name="T8" fmla="*/ 4 w 27"/>
                <a:gd name="T9" fmla="*/ 18 h 34"/>
                <a:gd name="T10" fmla="*/ 4 w 27"/>
                <a:gd name="T11" fmla="*/ 18 h 34"/>
                <a:gd name="T12" fmla="*/ 0 w 27"/>
                <a:gd name="T13" fmla="*/ 21 h 34"/>
                <a:gd name="T14" fmla="*/ 3 w 27"/>
                <a:gd name="T15" fmla="*/ 23 h 34"/>
                <a:gd name="T16" fmla="*/ 5 w 27"/>
                <a:gd name="T17" fmla="*/ 28 h 34"/>
                <a:gd name="T18" fmla="*/ 5 w 27"/>
                <a:gd name="T19" fmla="*/ 30 h 34"/>
                <a:gd name="T20" fmla="*/ 6 w 27"/>
                <a:gd name="T21" fmla="*/ 34 h 34"/>
                <a:gd name="T22" fmla="*/ 9 w 27"/>
                <a:gd name="T23" fmla="*/ 31 h 34"/>
                <a:gd name="T24" fmla="*/ 10 w 27"/>
                <a:gd name="T25" fmla="*/ 30 h 34"/>
                <a:gd name="T26" fmla="*/ 18 w 27"/>
                <a:gd name="T27" fmla="*/ 14 h 34"/>
                <a:gd name="T28" fmla="*/ 27 w 27"/>
                <a:gd name="T29" fmla="*/ 1 h 34"/>
                <a:gd name="T30" fmla="*/ 26 w 27"/>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4">
                  <a:moveTo>
                    <a:pt x="26" y="0"/>
                  </a:moveTo>
                  <a:cubicBezTo>
                    <a:pt x="23" y="2"/>
                    <a:pt x="20" y="6"/>
                    <a:pt x="16" y="10"/>
                  </a:cubicBezTo>
                  <a:cubicBezTo>
                    <a:pt x="13" y="15"/>
                    <a:pt x="10" y="20"/>
                    <a:pt x="8" y="25"/>
                  </a:cubicBezTo>
                  <a:cubicBezTo>
                    <a:pt x="8" y="23"/>
                    <a:pt x="8" y="23"/>
                    <a:pt x="8" y="23"/>
                  </a:cubicBezTo>
                  <a:cubicBezTo>
                    <a:pt x="6" y="20"/>
                    <a:pt x="5" y="18"/>
                    <a:pt x="4" y="18"/>
                  </a:cubicBezTo>
                  <a:cubicBezTo>
                    <a:pt x="4" y="18"/>
                    <a:pt x="4" y="18"/>
                    <a:pt x="4" y="18"/>
                  </a:cubicBezTo>
                  <a:cubicBezTo>
                    <a:pt x="3" y="18"/>
                    <a:pt x="2" y="19"/>
                    <a:pt x="0" y="21"/>
                  </a:cubicBezTo>
                  <a:cubicBezTo>
                    <a:pt x="1" y="22"/>
                    <a:pt x="2" y="22"/>
                    <a:pt x="3" y="23"/>
                  </a:cubicBezTo>
                  <a:cubicBezTo>
                    <a:pt x="3" y="24"/>
                    <a:pt x="4" y="26"/>
                    <a:pt x="5" y="28"/>
                  </a:cubicBezTo>
                  <a:cubicBezTo>
                    <a:pt x="5" y="30"/>
                    <a:pt x="5" y="30"/>
                    <a:pt x="5" y="30"/>
                  </a:cubicBezTo>
                  <a:cubicBezTo>
                    <a:pt x="6" y="32"/>
                    <a:pt x="6" y="33"/>
                    <a:pt x="6" y="34"/>
                  </a:cubicBezTo>
                  <a:cubicBezTo>
                    <a:pt x="7" y="33"/>
                    <a:pt x="8" y="32"/>
                    <a:pt x="9" y="31"/>
                  </a:cubicBezTo>
                  <a:cubicBezTo>
                    <a:pt x="10" y="30"/>
                    <a:pt x="10" y="30"/>
                    <a:pt x="10" y="30"/>
                  </a:cubicBezTo>
                  <a:cubicBezTo>
                    <a:pt x="12" y="25"/>
                    <a:pt x="15" y="19"/>
                    <a:pt x="18" y="14"/>
                  </a:cubicBezTo>
                  <a:cubicBezTo>
                    <a:pt x="21" y="8"/>
                    <a:pt x="24" y="4"/>
                    <a:pt x="27"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43"/>
            <p:cNvSpPr/>
            <p:nvPr/>
          </p:nvSpPr>
          <p:spPr bwMode="auto">
            <a:xfrm>
              <a:off x="9031288" y="4733925"/>
              <a:ext cx="79375" cy="106363"/>
            </a:xfrm>
            <a:custGeom>
              <a:avLst/>
              <a:gdLst>
                <a:gd name="T0" fmla="*/ 16 w 21"/>
                <a:gd name="T1" fmla="*/ 0 h 28"/>
                <a:gd name="T2" fmla="*/ 4 w 21"/>
                <a:gd name="T3" fmla="*/ 1 h 28"/>
                <a:gd name="T4" fmla="*/ 0 w 21"/>
                <a:gd name="T5" fmla="*/ 6 h 28"/>
                <a:gd name="T6" fmla="*/ 0 w 21"/>
                <a:gd name="T7" fmla="*/ 23 h 28"/>
                <a:gd name="T8" fmla="*/ 4 w 21"/>
                <a:gd name="T9" fmla="*/ 28 h 28"/>
                <a:gd name="T10" fmla="*/ 4 w 21"/>
                <a:gd name="T11" fmla="*/ 28 h 28"/>
                <a:gd name="T12" fmla="*/ 17 w 21"/>
                <a:gd name="T13" fmla="*/ 26 h 28"/>
                <a:gd name="T14" fmla="*/ 21 w 21"/>
                <a:gd name="T15" fmla="*/ 22 h 28"/>
                <a:gd name="T16" fmla="*/ 21 w 21"/>
                <a:gd name="T17" fmla="*/ 10 h 28"/>
                <a:gd name="T18" fmla="*/ 19 w 21"/>
                <a:gd name="T19" fmla="*/ 12 h 28"/>
                <a:gd name="T20" fmla="*/ 19 w 21"/>
                <a:gd name="T21" fmla="*/ 22 h 28"/>
                <a:gd name="T22" fmla="*/ 17 w 21"/>
                <a:gd name="T23" fmla="*/ 24 h 28"/>
                <a:gd name="T24" fmla="*/ 4 w 21"/>
                <a:gd name="T25" fmla="*/ 25 h 28"/>
                <a:gd name="T26" fmla="*/ 4 w 21"/>
                <a:gd name="T27" fmla="*/ 25 h 28"/>
                <a:gd name="T28" fmla="*/ 2 w 21"/>
                <a:gd name="T29" fmla="*/ 23 h 28"/>
                <a:gd name="T30" fmla="*/ 2 w 21"/>
                <a:gd name="T31" fmla="*/ 5 h 28"/>
                <a:gd name="T32" fmla="*/ 4 w 21"/>
                <a:gd name="T33" fmla="*/ 3 h 28"/>
                <a:gd name="T34" fmla="*/ 14 w 21"/>
                <a:gd name="T35" fmla="*/ 3 h 28"/>
                <a:gd name="T36" fmla="*/ 16 w 21"/>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8">
                  <a:moveTo>
                    <a:pt x="16" y="0"/>
                  </a:moveTo>
                  <a:cubicBezTo>
                    <a:pt x="4" y="1"/>
                    <a:pt x="4" y="1"/>
                    <a:pt x="4" y="1"/>
                  </a:cubicBezTo>
                  <a:cubicBezTo>
                    <a:pt x="2" y="1"/>
                    <a:pt x="0" y="3"/>
                    <a:pt x="0" y="6"/>
                  </a:cubicBezTo>
                  <a:cubicBezTo>
                    <a:pt x="0" y="23"/>
                    <a:pt x="0" y="23"/>
                    <a:pt x="0" y="23"/>
                  </a:cubicBezTo>
                  <a:cubicBezTo>
                    <a:pt x="0" y="26"/>
                    <a:pt x="2" y="28"/>
                    <a:pt x="4" y="28"/>
                  </a:cubicBezTo>
                  <a:cubicBezTo>
                    <a:pt x="4" y="28"/>
                    <a:pt x="4" y="28"/>
                    <a:pt x="4" y="28"/>
                  </a:cubicBezTo>
                  <a:cubicBezTo>
                    <a:pt x="17" y="26"/>
                    <a:pt x="17" y="26"/>
                    <a:pt x="17" y="26"/>
                  </a:cubicBezTo>
                  <a:cubicBezTo>
                    <a:pt x="19" y="26"/>
                    <a:pt x="21" y="24"/>
                    <a:pt x="21" y="22"/>
                  </a:cubicBezTo>
                  <a:cubicBezTo>
                    <a:pt x="21" y="10"/>
                    <a:pt x="21" y="10"/>
                    <a:pt x="21" y="10"/>
                  </a:cubicBezTo>
                  <a:cubicBezTo>
                    <a:pt x="19" y="12"/>
                    <a:pt x="19" y="12"/>
                    <a:pt x="19" y="12"/>
                  </a:cubicBezTo>
                  <a:cubicBezTo>
                    <a:pt x="19" y="22"/>
                    <a:pt x="19" y="22"/>
                    <a:pt x="19" y="22"/>
                  </a:cubicBezTo>
                  <a:cubicBezTo>
                    <a:pt x="19" y="23"/>
                    <a:pt x="18" y="24"/>
                    <a:pt x="17" y="24"/>
                  </a:cubicBezTo>
                  <a:cubicBezTo>
                    <a:pt x="4" y="25"/>
                    <a:pt x="4" y="25"/>
                    <a:pt x="4" y="25"/>
                  </a:cubicBezTo>
                  <a:cubicBezTo>
                    <a:pt x="4" y="25"/>
                    <a:pt x="4" y="25"/>
                    <a:pt x="4" y="25"/>
                  </a:cubicBezTo>
                  <a:cubicBezTo>
                    <a:pt x="3" y="25"/>
                    <a:pt x="2" y="24"/>
                    <a:pt x="2" y="23"/>
                  </a:cubicBezTo>
                  <a:cubicBezTo>
                    <a:pt x="2" y="5"/>
                    <a:pt x="2" y="5"/>
                    <a:pt x="2" y="5"/>
                  </a:cubicBezTo>
                  <a:cubicBezTo>
                    <a:pt x="2" y="4"/>
                    <a:pt x="3" y="3"/>
                    <a:pt x="4" y="3"/>
                  </a:cubicBezTo>
                  <a:cubicBezTo>
                    <a:pt x="14" y="3"/>
                    <a:pt x="14" y="3"/>
                    <a:pt x="14" y="3"/>
                  </a:cubicBezTo>
                  <a:cubicBezTo>
                    <a:pt x="15" y="2"/>
                    <a:pt x="15" y="1"/>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44"/>
            <p:cNvSpPr/>
            <p:nvPr/>
          </p:nvSpPr>
          <p:spPr bwMode="auto">
            <a:xfrm>
              <a:off x="9045576" y="4816475"/>
              <a:ext cx="101600" cy="131763"/>
            </a:xfrm>
            <a:custGeom>
              <a:avLst/>
              <a:gdLst>
                <a:gd name="T0" fmla="*/ 26 w 27"/>
                <a:gd name="T1" fmla="*/ 0 h 35"/>
                <a:gd name="T2" fmla="*/ 16 w 27"/>
                <a:gd name="T3" fmla="*/ 11 h 35"/>
                <a:gd name="T4" fmla="*/ 8 w 27"/>
                <a:gd name="T5" fmla="*/ 26 h 35"/>
                <a:gd name="T6" fmla="*/ 8 w 27"/>
                <a:gd name="T7" fmla="*/ 24 h 35"/>
                <a:gd name="T8" fmla="*/ 4 w 27"/>
                <a:gd name="T9" fmla="*/ 19 h 35"/>
                <a:gd name="T10" fmla="*/ 4 w 27"/>
                <a:gd name="T11" fmla="*/ 19 h 35"/>
                <a:gd name="T12" fmla="*/ 0 w 27"/>
                <a:gd name="T13" fmla="*/ 22 h 35"/>
                <a:gd name="T14" fmla="*/ 3 w 27"/>
                <a:gd name="T15" fmla="*/ 24 h 35"/>
                <a:gd name="T16" fmla="*/ 5 w 27"/>
                <a:gd name="T17" fmla="*/ 29 h 35"/>
                <a:gd name="T18" fmla="*/ 5 w 27"/>
                <a:gd name="T19" fmla="*/ 31 h 35"/>
                <a:gd name="T20" fmla="*/ 6 w 27"/>
                <a:gd name="T21" fmla="*/ 35 h 35"/>
                <a:gd name="T22" fmla="*/ 9 w 27"/>
                <a:gd name="T23" fmla="*/ 32 h 35"/>
                <a:gd name="T24" fmla="*/ 10 w 27"/>
                <a:gd name="T25" fmla="*/ 31 h 35"/>
                <a:gd name="T26" fmla="*/ 18 w 27"/>
                <a:gd name="T27" fmla="*/ 14 h 35"/>
                <a:gd name="T28" fmla="*/ 27 w 27"/>
                <a:gd name="T29" fmla="*/ 1 h 35"/>
                <a:gd name="T30" fmla="*/ 26 w 27"/>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5">
                  <a:moveTo>
                    <a:pt x="26" y="0"/>
                  </a:moveTo>
                  <a:cubicBezTo>
                    <a:pt x="23" y="3"/>
                    <a:pt x="20" y="6"/>
                    <a:pt x="16" y="11"/>
                  </a:cubicBezTo>
                  <a:cubicBezTo>
                    <a:pt x="13" y="16"/>
                    <a:pt x="10" y="21"/>
                    <a:pt x="8" y="26"/>
                  </a:cubicBezTo>
                  <a:cubicBezTo>
                    <a:pt x="8" y="24"/>
                    <a:pt x="8" y="24"/>
                    <a:pt x="8" y="24"/>
                  </a:cubicBezTo>
                  <a:cubicBezTo>
                    <a:pt x="6" y="21"/>
                    <a:pt x="5" y="19"/>
                    <a:pt x="4" y="19"/>
                  </a:cubicBezTo>
                  <a:cubicBezTo>
                    <a:pt x="4" y="19"/>
                    <a:pt x="4" y="19"/>
                    <a:pt x="4" y="19"/>
                  </a:cubicBezTo>
                  <a:cubicBezTo>
                    <a:pt x="3" y="19"/>
                    <a:pt x="2" y="20"/>
                    <a:pt x="0" y="22"/>
                  </a:cubicBezTo>
                  <a:cubicBezTo>
                    <a:pt x="1" y="23"/>
                    <a:pt x="2" y="23"/>
                    <a:pt x="3" y="24"/>
                  </a:cubicBezTo>
                  <a:cubicBezTo>
                    <a:pt x="3" y="25"/>
                    <a:pt x="4" y="27"/>
                    <a:pt x="5" y="29"/>
                  </a:cubicBezTo>
                  <a:cubicBezTo>
                    <a:pt x="5" y="31"/>
                    <a:pt x="5" y="31"/>
                    <a:pt x="5" y="31"/>
                  </a:cubicBezTo>
                  <a:cubicBezTo>
                    <a:pt x="6" y="33"/>
                    <a:pt x="6" y="34"/>
                    <a:pt x="6" y="35"/>
                  </a:cubicBezTo>
                  <a:cubicBezTo>
                    <a:pt x="7" y="34"/>
                    <a:pt x="8" y="33"/>
                    <a:pt x="9" y="32"/>
                  </a:cubicBezTo>
                  <a:cubicBezTo>
                    <a:pt x="10" y="31"/>
                    <a:pt x="10" y="31"/>
                    <a:pt x="10" y="31"/>
                  </a:cubicBezTo>
                  <a:cubicBezTo>
                    <a:pt x="12" y="26"/>
                    <a:pt x="15" y="20"/>
                    <a:pt x="18" y="14"/>
                  </a:cubicBezTo>
                  <a:cubicBezTo>
                    <a:pt x="21" y="9"/>
                    <a:pt x="24" y="4"/>
                    <a:pt x="27"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45"/>
            <p:cNvSpPr/>
            <p:nvPr/>
          </p:nvSpPr>
          <p:spPr bwMode="auto">
            <a:xfrm>
              <a:off x="9031288" y="4865688"/>
              <a:ext cx="79375" cy="106363"/>
            </a:xfrm>
            <a:custGeom>
              <a:avLst/>
              <a:gdLst>
                <a:gd name="T0" fmla="*/ 16 w 21"/>
                <a:gd name="T1" fmla="*/ 0 h 28"/>
                <a:gd name="T2" fmla="*/ 4 w 21"/>
                <a:gd name="T3" fmla="*/ 1 h 28"/>
                <a:gd name="T4" fmla="*/ 0 w 21"/>
                <a:gd name="T5" fmla="*/ 6 h 28"/>
                <a:gd name="T6" fmla="*/ 0 w 21"/>
                <a:gd name="T7" fmla="*/ 24 h 28"/>
                <a:gd name="T8" fmla="*/ 4 w 21"/>
                <a:gd name="T9" fmla="*/ 28 h 28"/>
                <a:gd name="T10" fmla="*/ 4 w 21"/>
                <a:gd name="T11" fmla="*/ 28 h 28"/>
                <a:gd name="T12" fmla="*/ 17 w 21"/>
                <a:gd name="T13" fmla="*/ 26 h 28"/>
                <a:gd name="T14" fmla="*/ 21 w 21"/>
                <a:gd name="T15" fmla="*/ 22 h 28"/>
                <a:gd name="T16" fmla="*/ 21 w 21"/>
                <a:gd name="T17" fmla="*/ 9 h 28"/>
                <a:gd name="T18" fmla="*/ 19 w 21"/>
                <a:gd name="T19" fmla="*/ 12 h 28"/>
                <a:gd name="T20" fmla="*/ 19 w 21"/>
                <a:gd name="T21" fmla="*/ 22 h 28"/>
                <a:gd name="T22" fmla="*/ 17 w 21"/>
                <a:gd name="T23" fmla="*/ 24 h 28"/>
                <a:gd name="T24" fmla="*/ 4 w 21"/>
                <a:gd name="T25" fmla="*/ 25 h 28"/>
                <a:gd name="T26" fmla="*/ 4 w 21"/>
                <a:gd name="T27" fmla="*/ 25 h 28"/>
                <a:gd name="T28" fmla="*/ 2 w 21"/>
                <a:gd name="T29" fmla="*/ 23 h 28"/>
                <a:gd name="T30" fmla="*/ 2 w 21"/>
                <a:gd name="T31" fmla="*/ 6 h 28"/>
                <a:gd name="T32" fmla="*/ 4 w 21"/>
                <a:gd name="T33" fmla="*/ 3 h 28"/>
                <a:gd name="T34" fmla="*/ 14 w 21"/>
                <a:gd name="T35" fmla="*/ 3 h 28"/>
                <a:gd name="T36" fmla="*/ 16 w 21"/>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8">
                  <a:moveTo>
                    <a:pt x="16" y="0"/>
                  </a:moveTo>
                  <a:cubicBezTo>
                    <a:pt x="4" y="1"/>
                    <a:pt x="4" y="1"/>
                    <a:pt x="4" y="1"/>
                  </a:cubicBezTo>
                  <a:cubicBezTo>
                    <a:pt x="2" y="1"/>
                    <a:pt x="0" y="3"/>
                    <a:pt x="0" y="6"/>
                  </a:cubicBezTo>
                  <a:cubicBezTo>
                    <a:pt x="0" y="24"/>
                    <a:pt x="0" y="24"/>
                    <a:pt x="0" y="24"/>
                  </a:cubicBezTo>
                  <a:cubicBezTo>
                    <a:pt x="0" y="26"/>
                    <a:pt x="2" y="28"/>
                    <a:pt x="4" y="28"/>
                  </a:cubicBezTo>
                  <a:cubicBezTo>
                    <a:pt x="4" y="28"/>
                    <a:pt x="4" y="28"/>
                    <a:pt x="4" y="28"/>
                  </a:cubicBezTo>
                  <a:cubicBezTo>
                    <a:pt x="17" y="26"/>
                    <a:pt x="17" y="26"/>
                    <a:pt x="17" y="26"/>
                  </a:cubicBezTo>
                  <a:cubicBezTo>
                    <a:pt x="19" y="26"/>
                    <a:pt x="21" y="24"/>
                    <a:pt x="21" y="22"/>
                  </a:cubicBezTo>
                  <a:cubicBezTo>
                    <a:pt x="21" y="9"/>
                    <a:pt x="21" y="9"/>
                    <a:pt x="21" y="9"/>
                  </a:cubicBezTo>
                  <a:cubicBezTo>
                    <a:pt x="19" y="12"/>
                    <a:pt x="19" y="12"/>
                    <a:pt x="19" y="12"/>
                  </a:cubicBezTo>
                  <a:cubicBezTo>
                    <a:pt x="19" y="22"/>
                    <a:pt x="19" y="22"/>
                    <a:pt x="19" y="22"/>
                  </a:cubicBezTo>
                  <a:cubicBezTo>
                    <a:pt x="19" y="23"/>
                    <a:pt x="18" y="24"/>
                    <a:pt x="17" y="24"/>
                  </a:cubicBezTo>
                  <a:cubicBezTo>
                    <a:pt x="4" y="25"/>
                    <a:pt x="4" y="25"/>
                    <a:pt x="4" y="25"/>
                  </a:cubicBezTo>
                  <a:cubicBezTo>
                    <a:pt x="4" y="25"/>
                    <a:pt x="4" y="25"/>
                    <a:pt x="4" y="25"/>
                  </a:cubicBezTo>
                  <a:cubicBezTo>
                    <a:pt x="3" y="25"/>
                    <a:pt x="2" y="24"/>
                    <a:pt x="2" y="23"/>
                  </a:cubicBezTo>
                  <a:cubicBezTo>
                    <a:pt x="2" y="6"/>
                    <a:pt x="2" y="6"/>
                    <a:pt x="2" y="6"/>
                  </a:cubicBezTo>
                  <a:cubicBezTo>
                    <a:pt x="2" y="4"/>
                    <a:pt x="3" y="4"/>
                    <a:pt x="4" y="3"/>
                  </a:cubicBezTo>
                  <a:cubicBezTo>
                    <a:pt x="14" y="3"/>
                    <a:pt x="14" y="3"/>
                    <a:pt x="14" y="3"/>
                  </a:cubicBezTo>
                  <a:cubicBezTo>
                    <a:pt x="15" y="2"/>
                    <a:pt x="15" y="1"/>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46"/>
            <p:cNvSpPr/>
            <p:nvPr/>
          </p:nvSpPr>
          <p:spPr bwMode="auto">
            <a:xfrm>
              <a:off x="6434138" y="5159375"/>
              <a:ext cx="184150" cy="176213"/>
            </a:xfrm>
            <a:custGeom>
              <a:avLst/>
              <a:gdLst>
                <a:gd name="T0" fmla="*/ 24 w 49"/>
                <a:gd name="T1" fmla="*/ 0 h 47"/>
                <a:gd name="T2" fmla="*/ 18 w 49"/>
                <a:gd name="T3" fmla="*/ 3 h 47"/>
                <a:gd name="T4" fmla="*/ 0 w 49"/>
                <a:gd name="T5" fmla="*/ 22 h 47"/>
                <a:gd name="T6" fmla="*/ 29 w 49"/>
                <a:gd name="T7" fmla="*/ 47 h 47"/>
                <a:gd name="T8" fmla="*/ 46 w 49"/>
                <a:gd name="T9" fmla="*/ 28 h 47"/>
                <a:gd name="T10" fmla="*/ 46 w 49"/>
                <a:gd name="T11" fmla="*/ 18 h 47"/>
                <a:gd name="T12" fmla="*/ 28 w 49"/>
                <a:gd name="T13" fmla="*/ 2 h 47"/>
                <a:gd name="T14" fmla="*/ 24 w 49"/>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47"/>
            <p:cNvSpPr/>
            <p:nvPr/>
          </p:nvSpPr>
          <p:spPr bwMode="auto">
            <a:xfrm>
              <a:off x="6403976" y="5253038"/>
              <a:ext cx="131763" cy="120650"/>
            </a:xfrm>
            <a:custGeom>
              <a:avLst/>
              <a:gdLst>
                <a:gd name="T0" fmla="*/ 14 w 83"/>
                <a:gd name="T1" fmla="*/ 0 h 76"/>
                <a:gd name="T2" fmla="*/ 0 w 83"/>
                <a:gd name="T3" fmla="*/ 17 h 76"/>
                <a:gd name="T4" fmla="*/ 66 w 83"/>
                <a:gd name="T5" fmla="*/ 76 h 76"/>
                <a:gd name="T6" fmla="*/ 83 w 83"/>
                <a:gd name="T7" fmla="*/ 57 h 76"/>
                <a:gd name="T8" fmla="*/ 14 w 83"/>
                <a:gd name="T9" fmla="*/ 0 h 76"/>
              </a:gdLst>
              <a:ahLst/>
              <a:cxnLst>
                <a:cxn ang="0">
                  <a:pos x="T0" y="T1"/>
                </a:cxn>
                <a:cxn ang="0">
                  <a:pos x="T2" y="T3"/>
                </a:cxn>
                <a:cxn ang="0">
                  <a:pos x="T4" y="T5"/>
                </a:cxn>
                <a:cxn ang="0">
                  <a:pos x="T6" y="T7"/>
                </a:cxn>
                <a:cxn ang="0">
                  <a:pos x="T8" y="T9"/>
                </a:cxn>
              </a:cxnLst>
              <a:rect l="0" t="0" r="r" b="b"/>
              <a:pathLst>
                <a:path w="83" h="76">
                  <a:moveTo>
                    <a:pt x="14" y="0"/>
                  </a:moveTo>
                  <a:lnTo>
                    <a:pt x="0" y="17"/>
                  </a:lnTo>
                  <a:lnTo>
                    <a:pt x="66" y="76"/>
                  </a:lnTo>
                  <a:lnTo>
                    <a:pt x="83" y="57"/>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48"/>
            <p:cNvSpPr/>
            <p:nvPr/>
          </p:nvSpPr>
          <p:spPr bwMode="auto">
            <a:xfrm>
              <a:off x="6403976" y="5253038"/>
              <a:ext cx="131763" cy="120650"/>
            </a:xfrm>
            <a:custGeom>
              <a:avLst/>
              <a:gdLst>
                <a:gd name="T0" fmla="*/ 14 w 83"/>
                <a:gd name="T1" fmla="*/ 0 h 76"/>
                <a:gd name="T2" fmla="*/ 0 w 83"/>
                <a:gd name="T3" fmla="*/ 17 h 76"/>
                <a:gd name="T4" fmla="*/ 66 w 83"/>
                <a:gd name="T5" fmla="*/ 76 h 76"/>
                <a:gd name="T6" fmla="*/ 83 w 83"/>
                <a:gd name="T7" fmla="*/ 57 h 76"/>
                <a:gd name="T8" fmla="*/ 14 w 83"/>
                <a:gd name="T9" fmla="*/ 0 h 76"/>
              </a:gdLst>
              <a:ahLst/>
              <a:cxnLst>
                <a:cxn ang="0">
                  <a:pos x="T0" y="T1"/>
                </a:cxn>
                <a:cxn ang="0">
                  <a:pos x="T2" y="T3"/>
                </a:cxn>
                <a:cxn ang="0">
                  <a:pos x="T4" y="T5"/>
                </a:cxn>
                <a:cxn ang="0">
                  <a:pos x="T6" y="T7"/>
                </a:cxn>
                <a:cxn ang="0">
                  <a:pos x="T8" y="T9"/>
                </a:cxn>
              </a:cxnLst>
              <a:rect l="0" t="0" r="r" b="b"/>
              <a:pathLst>
                <a:path w="83" h="76">
                  <a:moveTo>
                    <a:pt x="14" y="0"/>
                  </a:moveTo>
                  <a:lnTo>
                    <a:pt x="0" y="17"/>
                  </a:lnTo>
                  <a:lnTo>
                    <a:pt x="66" y="76"/>
                  </a:lnTo>
                  <a:lnTo>
                    <a:pt x="83" y="57"/>
                  </a:lnTo>
                  <a:lnTo>
                    <a:pt x="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49"/>
            <p:cNvSpPr/>
            <p:nvPr/>
          </p:nvSpPr>
          <p:spPr bwMode="auto">
            <a:xfrm>
              <a:off x="6230938" y="5287963"/>
              <a:ext cx="271463" cy="273050"/>
            </a:xfrm>
            <a:custGeom>
              <a:avLst/>
              <a:gdLst>
                <a:gd name="T0" fmla="*/ 43 w 72"/>
                <a:gd name="T1" fmla="*/ 0 h 73"/>
                <a:gd name="T2" fmla="*/ 3 w 72"/>
                <a:gd name="T3" fmla="*/ 43 h 73"/>
                <a:gd name="T4" fmla="*/ 0 w 72"/>
                <a:gd name="T5" fmla="*/ 60 h 73"/>
                <a:gd name="T6" fmla="*/ 11 w 72"/>
                <a:gd name="T7" fmla="*/ 64 h 73"/>
                <a:gd name="T8" fmla="*/ 17 w 72"/>
                <a:gd name="T9" fmla="*/ 73 h 73"/>
                <a:gd name="T10" fmla="*/ 33 w 72"/>
                <a:gd name="T11" fmla="*/ 68 h 73"/>
                <a:gd name="T12" fmla="*/ 72 w 72"/>
                <a:gd name="T13" fmla="*/ 25 h 73"/>
                <a:gd name="T14" fmla="*/ 43 w 72"/>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50"/>
            <p:cNvSpPr/>
            <p:nvPr/>
          </p:nvSpPr>
          <p:spPr bwMode="auto">
            <a:xfrm>
              <a:off x="6219826" y="5527675"/>
              <a:ext cx="57150" cy="52388"/>
            </a:xfrm>
            <a:custGeom>
              <a:avLst/>
              <a:gdLst>
                <a:gd name="T0" fmla="*/ 3 w 15"/>
                <a:gd name="T1" fmla="*/ 0 h 14"/>
                <a:gd name="T2" fmla="*/ 0 w 15"/>
                <a:gd name="T3" fmla="*/ 14 h 14"/>
                <a:gd name="T4" fmla="*/ 15 w 15"/>
                <a:gd name="T5" fmla="*/ 10 h 14"/>
                <a:gd name="T6" fmla="*/ 10 w 15"/>
                <a:gd name="T7" fmla="*/ 4 h 14"/>
                <a:gd name="T8" fmla="*/ 3 w 15"/>
                <a:gd name="T9" fmla="*/ 0 h 14"/>
              </a:gdLst>
              <a:ahLst/>
              <a:cxnLst>
                <a:cxn ang="0">
                  <a:pos x="T0" y="T1"/>
                </a:cxn>
                <a:cxn ang="0">
                  <a:pos x="T2" y="T3"/>
                </a:cxn>
                <a:cxn ang="0">
                  <a:pos x="T4" y="T5"/>
                </a:cxn>
                <a:cxn ang="0">
                  <a:pos x="T6" y="T7"/>
                </a:cxn>
                <a:cxn ang="0">
                  <a:pos x="T8" y="T9"/>
                </a:cxn>
              </a:cxnLst>
              <a:rect l="0" t="0" r="r" b="b"/>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51"/>
            <p:cNvSpPr/>
            <p:nvPr/>
          </p:nvSpPr>
          <p:spPr bwMode="auto">
            <a:xfrm>
              <a:off x="6219826" y="5554663"/>
              <a:ext cx="376238" cy="63500"/>
            </a:xfrm>
            <a:custGeom>
              <a:avLst/>
              <a:gdLst>
                <a:gd name="T0" fmla="*/ 237 w 237"/>
                <a:gd name="T1" fmla="*/ 0 h 40"/>
                <a:gd name="T2" fmla="*/ 0 w 237"/>
                <a:gd name="T3" fmla="*/ 30 h 40"/>
                <a:gd name="T4" fmla="*/ 0 w 237"/>
                <a:gd name="T5" fmla="*/ 40 h 40"/>
                <a:gd name="T6" fmla="*/ 237 w 237"/>
                <a:gd name="T7" fmla="*/ 7 h 40"/>
                <a:gd name="T8" fmla="*/ 237 w 237"/>
                <a:gd name="T9" fmla="*/ 0 h 40"/>
              </a:gdLst>
              <a:ahLst/>
              <a:cxnLst>
                <a:cxn ang="0">
                  <a:pos x="T0" y="T1"/>
                </a:cxn>
                <a:cxn ang="0">
                  <a:pos x="T2" y="T3"/>
                </a:cxn>
                <a:cxn ang="0">
                  <a:pos x="T4" y="T5"/>
                </a:cxn>
                <a:cxn ang="0">
                  <a:pos x="T6" y="T7"/>
                </a:cxn>
                <a:cxn ang="0">
                  <a:pos x="T8" y="T9"/>
                </a:cxn>
              </a:cxnLst>
              <a:rect l="0" t="0" r="r" b="b"/>
              <a:pathLst>
                <a:path w="237" h="40">
                  <a:moveTo>
                    <a:pt x="237" y="0"/>
                  </a:moveTo>
                  <a:lnTo>
                    <a:pt x="0" y="30"/>
                  </a:lnTo>
                  <a:lnTo>
                    <a:pt x="0" y="40"/>
                  </a:lnTo>
                  <a:lnTo>
                    <a:pt x="237" y="7"/>
                  </a:ln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52"/>
            <p:cNvSpPr/>
            <p:nvPr/>
          </p:nvSpPr>
          <p:spPr bwMode="auto">
            <a:xfrm>
              <a:off x="6219826" y="5554663"/>
              <a:ext cx="376238" cy="63500"/>
            </a:xfrm>
            <a:custGeom>
              <a:avLst/>
              <a:gdLst>
                <a:gd name="T0" fmla="*/ 237 w 237"/>
                <a:gd name="T1" fmla="*/ 0 h 40"/>
                <a:gd name="T2" fmla="*/ 0 w 237"/>
                <a:gd name="T3" fmla="*/ 30 h 40"/>
                <a:gd name="T4" fmla="*/ 0 w 237"/>
                <a:gd name="T5" fmla="*/ 40 h 40"/>
                <a:gd name="T6" fmla="*/ 237 w 237"/>
                <a:gd name="T7" fmla="*/ 7 h 40"/>
                <a:gd name="T8" fmla="*/ 237 w 237"/>
                <a:gd name="T9" fmla="*/ 0 h 40"/>
              </a:gdLst>
              <a:ahLst/>
              <a:cxnLst>
                <a:cxn ang="0">
                  <a:pos x="T0" y="T1"/>
                </a:cxn>
                <a:cxn ang="0">
                  <a:pos x="T2" y="T3"/>
                </a:cxn>
                <a:cxn ang="0">
                  <a:pos x="T4" y="T5"/>
                </a:cxn>
                <a:cxn ang="0">
                  <a:pos x="T6" y="T7"/>
                </a:cxn>
                <a:cxn ang="0">
                  <a:pos x="T8" y="T9"/>
                </a:cxn>
              </a:cxnLst>
              <a:rect l="0" t="0" r="r" b="b"/>
              <a:pathLst>
                <a:path w="237" h="40">
                  <a:moveTo>
                    <a:pt x="237" y="0"/>
                  </a:moveTo>
                  <a:lnTo>
                    <a:pt x="0" y="30"/>
                  </a:lnTo>
                  <a:lnTo>
                    <a:pt x="0" y="40"/>
                  </a:lnTo>
                  <a:lnTo>
                    <a:pt x="237" y="7"/>
                  </a:lnTo>
                  <a:lnTo>
                    <a:pt x="23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53"/>
            <p:cNvSpPr/>
            <p:nvPr/>
          </p:nvSpPr>
          <p:spPr bwMode="auto">
            <a:xfrm>
              <a:off x="8847138" y="4000500"/>
              <a:ext cx="165100" cy="196850"/>
            </a:xfrm>
            <a:custGeom>
              <a:avLst/>
              <a:gdLst>
                <a:gd name="T0" fmla="*/ 16 w 44"/>
                <a:gd name="T1" fmla="*/ 0 h 52"/>
                <a:gd name="T2" fmla="*/ 13 w 44"/>
                <a:gd name="T3" fmla="*/ 5 h 52"/>
                <a:gd name="T4" fmla="*/ 12 w 44"/>
                <a:gd name="T5" fmla="*/ 8 h 52"/>
                <a:gd name="T6" fmla="*/ 10 w 44"/>
                <a:gd name="T7" fmla="*/ 10 h 52"/>
                <a:gd name="T8" fmla="*/ 9 w 44"/>
                <a:gd name="T9" fmla="*/ 14 h 52"/>
                <a:gd name="T10" fmla="*/ 8 w 44"/>
                <a:gd name="T11" fmla="*/ 14 h 52"/>
                <a:gd name="T12" fmla="*/ 8 w 44"/>
                <a:gd name="T13" fmla="*/ 14 h 52"/>
                <a:gd name="T14" fmla="*/ 8 w 44"/>
                <a:gd name="T15" fmla="*/ 14 h 52"/>
                <a:gd name="T16" fmla="*/ 7 w 44"/>
                <a:gd name="T17" fmla="*/ 15 h 52"/>
                <a:gd name="T18" fmla="*/ 7 w 44"/>
                <a:gd name="T19" fmla="*/ 18 h 52"/>
                <a:gd name="T20" fmla="*/ 6 w 44"/>
                <a:gd name="T21" fmla="*/ 20 h 52"/>
                <a:gd name="T22" fmla="*/ 5 w 44"/>
                <a:gd name="T23" fmla="*/ 19 h 52"/>
                <a:gd name="T24" fmla="*/ 4 w 44"/>
                <a:gd name="T25" fmla="*/ 20 h 52"/>
                <a:gd name="T26" fmla="*/ 4 w 44"/>
                <a:gd name="T27" fmla="*/ 23 h 52"/>
                <a:gd name="T28" fmla="*/ 3 w 44"/>
                <a:gd name="T29" fmla="*/ 25 h 52"/>
                <a:gd name="T30" fmla="*/ 10 w 44"/>
                <a:gd name="T31" fmla="*/ 49 h 52"/>
                <a:gd name="T32" fmla="*/ 20 w 44"/>
                <a:gd name="T33" fmla="*/ 52 h 52"/>
                <a:gd name="T34" fmla="*/ 30 w 44"/>
                <a:gd name="T35" fmla="*/ 50 h 52"/>
                <a:gd name="T36" fmla="*/ 31 w 44"/>
                <a:gd name="T37" fmla="*/ 47 h 52"/>
                <a:gd name="T38" fmla="*/ 34 w 44"/>
                <a:gd name="T39" fmla="*/ 45 h 52"/>
                <a:gd name="T40" fmla="*/ 34 w 44"/>
                <a:gd name="T41" fmla="*/ 41 h 52"/>
                <a:gd name="T42" fmla="*/ 37 w 44"/>
                <a:gd name="T43" fmla="*/ 40 h 52"/>
                <a:gd name="T44" fmla="*/ 37 w 44"/>
                <a:gd name="T45" fmla="*/ 36 h 52"/>
                <a:gd name="T46" fmla="*/ 40 w 44"/>
                <a:gd name="T47" fmla="*/ 35 h 52"/>
                <a:gd name="T48" fmla="*/ 40 w 44"/>
                <a:gd name="T49" fmla="*/ 31 h 52"/>
                <a:gd name="T50" fmla="*/ 42 w 44"/>
                <a:gd name="T51" fmla="*/ 30 h 52"/>
                <a:gd name="T52" fmla="*/ 43 w 44"/>
                <a:gd name="T53" fmla="*/ 30 h 52"/>
                <a:gd name="T54" fmla="*/ 44 w 44"/>
                <a:gd name="T55" fmla="*/ 28 h 52"/>
                <a:gd name="T56" fmla="*/ 16 w 44"/>
                <a:gd name="T5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52">
                  <a:moveTo>
                    <a:pt x="16" y="0"/>
                  </a:moveTo>
                  <a:cubicBezTo>
                    <a:pt x="16" y="0"/>
                    <a:pt x="14" y="4"/>
                    <a:pt x="13" y="5"/>
                  </a:cubicBezTo>
                  <a:cubicBezTo>
                    <a:pt x="12" y="6"/>
                    <a:pt x="13" y="7"/>
                    <a:pt x="12" y="8"/>
                  </a:cubicBezTo>
                  <a:cubicBezTo>
                    <a:pt x="12" y="9"/>
                    <a:pt x="10" y="9"/>
                    <a:pt x="10" y="10"/>
                  </a:cubicBezTo>
                  <a:cubicBezTo>
                    <a:pt x="9" y="11"/>
                    <a:pt x="10" y="13"/>
                    <a:pt x="9" y="14"/>
                  </a:cubicBezTo>
                  <a:cubicBezTo>
                    <a:pt x="9" y="14"/>
                    <a:pt x="9" y="14"/>
                    <a:pt x="8" y="14"/>
                  </a:cubicBezTo>
                  <a:cubicBezTo>
                    <a:pt x="8" y="14"/>
                    <a:pt x="8" y="14"/>
                    <a:pt x="8" y="14"/>
                  </a:cubicBezTo>
                  <a:cubicBezTo>
                    <a:pt x="8" y="14"/>
                    <a:pt x="8" y="14"/>
                    <a:pt x="8" y="14"/>
                  </a:cubicBezTo>
                  <a:cubicBezTo>
                    <a:pt x="8" y="14"/>
                    <a:pt x="7" y="14"/>
                    <a:pt x="7" y="15"/>
                  </a:cubicBezTo>
                  <a:cubicBezTo>
                    <a:pt x="7" y="16"/>
                    <a:pt x="6" y="17"/>
                    <a:pt x="7" y="18"/>
                  </a:cubicBezTo>
                  <a:cubicBezTo>
                    <a:pt x="7" y="19"/>
                    <a:pt x="6" y="20"/>
                    <a:pt x="6" y="20"/>
                  </a:cubicBezTo>
                  <a:cubicBezTo>
                    <a:pt x="6" y="20"/>
                    <a:pt x="5" y="19"/>
                    <a:pt x="5" y="19"/>
                  </a:cubicBezTo>
                  <a:cubicBezTo>
                    <a:pt x="5" y="19"/>
                    <a:pt x="4" y="20"/>
                    <a:pt x="4" y="20"/>
                  </a:cubicBezTo>
                  <a:cubicBezTo>
                    <a:pt x="3" y="22"/>
                    <a:pt x="4" y="23"/>
                    <a:pt x="4" y="23"/>
                  </a:cubicBezTo>
                  <a:cubicBezTo>
                    <a:pt x="3" y="24"/>
                    <a:pt x="3" y="25"/>
                    <a:pt x="3" y="25"/>
                  </a:cubicBezTo>
                  <a:cubicBezTo>
                    <a:pt x="0" y="36"/>
                    <a:pt x="10" y="49"/>
                    <a:pt x="10" y="49"/>
                  </a:cubicBezTo>
                  <a:cubicBezTo>
                    <a:pt x="12" y="52"/>
                    <a:pt x="16" y="52"/>
                    <a:pt x="20" y="52"/>
                  </a:cubicBezTo>
                  <a:cubicBezTo>
                    <a:pt x="25" y="52"/>
                    <a:pt x="30" y="51"/>
                    <a:pt x="30" y="50"/>
                  </a:cubicBezTo>
                  <a:cubicBezTo>
                    <a:pt x="31" y="49"/>
                    <a:pt x="30" y="48"/>
                    <a:pt x="31" y="47"/>
                  </a:cubicBezTo>
                  <a:cubicBezTo>
                    <a:pt x="31" y="46"/>
                    <a:pt x="33" y="47"/>
                    <a:pt x="34" y="45"/>
                  </a:cubicBezTo>
                  <a:cubicBezTo>
                    <a:pt x="34" y="44"/>
                    <a:pt x="33" y="43"/>
                    <a:pt x="34" y="41"/>
                  </a:cubicBezTo>
                  <a:cubicBezTo>
                    <a:pt x="35" y="40"/>
                    <a:pt x="36" y="41"/>
                    <a:pt x="37" y="40"/>
                  </a:cubicBezTo>
                  <a:cubicBezTo>
                    <a:pt x="38" y="39"/>
                    <a:pt x="37" y="37"/>
                    <a:pt x="37" y="36"/>
                  </a:cubicBezTo>
                  <a:cubicBezTo>
                    <a:pt x="38" y="35"/>
                    <a:pt x="40" y="36"/>
                    <a:pt x="40" y="35"/>
                  </a:cubicBezTo>
                  <a:cubicBezTo>
                    <a:pt x="41" y="34"/>
                    <a:pt x="40" y="32"/>
                    <a:pt x="40" y="31"/>
                  </a:cubicBezTo>
                  <a:cubicBezTo>
                    <a:pt x="41" y="30"/>
                    <a:pt x="42" y="30"/>
                    <a:pt x="42" y="30"/>
                  </a:cubicBezTo>
                  <a:cubicBezTo>
                    <a:pt x="43" y="30"/>
                    <a:pt x="43" y="30"/>
                    <a:pt x="43" y="30"/>
                  </a:cubicBezTo>
                  <a:cubicBezTo>
                    <a:pt x="44" y="28"/>
                    <a:pt x="44" y="28"/>
                    <a:pt x="44" y="28"/>
                  </a:cubicBezTo>
                  <a:cubicBezTo>
                    <a:pt x="29" y="18"/>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54"/>
            <p:cNvSpPr>
              <a:spLocks noEditPoints="1"/>
            </p:cNvSpPr>
            <p:nvPr/>
          </p:nvSpPr>
          <p:spPr bwMode="auto">
            <a:xfrm>
              <a:off x="8910638" y="3602038"/>
              <a:ext cx="373063" cy="488950"/>
            </a:xfrm>
            <a:custGeom>
              <a:avLst/>
              <a:gdLst>
                <a:gd name="T0" fmla="*/ 30 w 99"/>
                <a:gd name="T1" fmla="*/ 98 h 130"/>
                <a:gd name="T2" fmla="*/ 20 w 99"/>
                <a:gd name="T3" fmla="*/ 117 h 130"/>
                <a:gd name="T4" fmla="*/ 28 w 99"/>
                <a:gd name="T5" fmla="*/ 98 h 130"/>
                <a:gd name="T6" fmla="*/ 19 w 99"/>
                <a:gd name="T7" fmla="*/ 116 h 130"/>
                <a:gd name="T8" fmla="*/ 26 w 99"/>
                <a:gd name="T9" fmla="*/ 94 h 130"/>
                <a:gd name="T10" fmla="*/ 17 w 99"/>
                <a:gd name="T11" fmla="*/ 114 h 130"/>
                <a:gd name="T12" fmla="*/ 24 w 99"/>
                <a:gd name="T13" fmla="*/ 93 h 130"/>
                <a:gd name="T14" fmla="*/ 15 w 99"/>
                <a:gd name="T15" fmla="*/ 112 h 130"/>
                <a:gd name="T16" fmla="*/ 25 w 99"/>
                <a:gd name="T17" fmla="*/ 92 h 130"/>
                <a:gd name="T18" fmla="*/ 15 w 99"/>
                <a:gd name="T19" fmla="*/ 112 h 130"/>
                <a:gd name="T20" fmla="*/ 35 w 99"/>
                <a:gd name="T21" fmla="*/ 95 h 130"/>
                <a:gd name="T22" fmla="*/ 27 w 99"/>
                <a:gd name="T23" fmla="*/ 95 h 130"/>
                <a:gd name="T24" fmla="*/ 29 w 99"/>
                <a:gd name="T25" fmla="*/ 86 h 130"/>
                <a:gd name="T26" fmla="*/ 30 w 99"/>
                <a:gd name="T27" fmla="*/ 86 h 130"/>
                <a:gd name="T28" fmla="*/ 31 w 99"/>
                <a:gd name="T29" fmla="*/ 91 h 130"/>
                <a:gd name="T30" fmla="*/ 30 w 99"/>
                <a:gd name="T31" fmla="*/ 97 h 130"/>
                <a:gd name="T32" fmla="*/ 26 w 99"/>
                <a:gd name="T33" fmla="*/ 85 h 130"/>
                <a:gd name="T34" fmla="*/ 33 w 99"/>
                <a:gd name="T35" fmla="*/ 86 h 130"/>
                <a:gd name="T36" fmla="*/ 39 w 99"/>
                <a:gd name="T37" fmla="*/ 77 h 130"/>
                <a:gd name="T38" fmla="*/ 37 w 99"/>
                <a:gd name="T39" fmla="*/ 74 h 130"/>
                <a:gd name="T40" fmla="*/ 38 w 99"/>
                <a:gd name="T41" fmla="*/ 73 h 130"/>
                <a:gd name="T42" fmla="*/ 39 w 99"/>
                <a:gd name="T43" fmla="*/ 74 h 130"/>
                <a:gd name="T44" fmla="*/ 41 w 99"/>
                <a:gd name="T45" fmla="*/ 77 h 130"/>
                <a:gd name="T46" fmla="*/ 41 w 99"/>
                <a:gd name="T47" fmla="*/ 79 h 130"/>
                <a:gd name="T48" fmla="*/ 52 w 99"/>
                <a:gd name="T49" fmla="*/ 68 h 130"/>
                <a:gd name="T50" fmla="*/ 35 w 99"/>
                <a:gd name="T51" fmla="*/ 91 h 130"/>
                <a:gd name="T52" fmla="*/ 39 w 99"/>
                <a:gd name="T53" fmla="*/ 77 h 130"/>
                <a:gd name="T54" fmla="*/ 40 w 99"/>
                <a:gd name="T55" fmla="*/ 74 h 130"/>
                <a:gd name="T56" fmla="*/ 45 w 99"/>
                <a:gd name="T57" fmla="*/ 65 h 130"/>
                <a:gd name="T58" fmla="*/ 29 w 99"/>
                <a:gd name="T59" fmla="*/ 85 h 130"/>
                <a:gd name="T60" fmla="*/ 39 w 99"/>
                <a:gd name="T61" fmla="*/ 57 h 130"/>
                <a:gd name="T62" fmla="*/ 37 w 99"/>
                <a:gd name="T63" fmla="*/ 72 h 130"/>
                <a:gd name="T64" fmla="*/ 30 w 99"/>
                <a:gd name="T65" fmla="*/ 85 h 130"/>
                <a:gd name="T66" fmla="*/ 12 w 99"/>
                <a:gd name="T67" fmla="*/ 84 h 130"/>
                <a:gd name="T68" fmla="*/ 45 w 99"/>
                <a:gd name="T69" fmla="*/ 7 h 130"/>
                <a:gd name="T70" fmla="*/ 81 w 99"/>
                <a:gd name="T71" fmla="*/ 80 h 130"/>
                <a:gd name="T72" fmla="*/ 28 w 99"/>
                <a:gd name="T73" fmla="*/ 124 h 130"/>
                <a:gd name="T74" fmla="*/ 32 w 99"/>
                <a:gd name="T75" fmla="*/ 98 h 130"/>
                <a:gd name="T76" fmla="*/ 46 w 99"/>
                <a:gd name="T77" fmla="*/ 82 h 130"/>
                <a:gd name="T78" fmla="*/ 53 w 99"/>
                <a:gd name="T79" fmla="*/ 74 h 130"/>
                <a:gd name="T80" fmla="*/ 54 w 99"/>
                <a:gd name="T81" fmla="*/ 66 h 130"/>
                <a:gd name="T82" fmla="*/ 53 w 99"/>
                <a:gd name="T83" fmla="*/ 66 h 130"/>
                <a:gd name="T84" fmla="*/ 46 w 99"/>
                <a:gd name="T85" fmla="*/ 64 h 130"/>
                <a:gd name="T86" fmla="*/ 41 w 99"/>
                <a:gd name="T87" fmla="*/ 54 h 130"/>
                <a:gd name="T88" fmla="*/ 33 w 99"/>
                <a:gd name="T89" fmla="*/ 54 h 130"/>
                <a:gd name="T90" fmla="*/ 27 w 99"/>
                <a:gd name="T91" fmla="*/ 84 h 130"/>
                <a:gd name="T92" fmla="*/ 22 w 99"/>
                <a:gd name="T93" fmla="*/ 93 h 130"/>
                <a:gd name="T94" fmla="*/ 20 w 99"/>
                <a:gd name="T95" fmla="*/ 21 h 130"/>
                <a:gd name="T96" fmla="*/ 8 w 99"/>
                <a:gd name="T97" fmla="*/ 113 h 130"/>
                <a:gd name="T98" fmla="*/ 10 w 99"/>
                <a:gd name="T99" fmla="*/ 116 h 130"/>
                <a:gd name="T100" fmla="*/ 14 w 99"/>
                <a:gd name="T101" fmla="*/ 119 h 130"/>
                <a:gd name="T102" fmla="*/ 17 w 99"/>
                <a:gd name="T103" fmla="*/ 122 h 130"/>
                <a:gd name="T104" fmla="*/ 18 w 99"/>
                <a:gd name="T105" fmla="*/ 123 h 130"/>
                <a:gd name="T106" fmla="*/ 54 w 99"/>
                <a:gd name="T107"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30">
                  <a:moveTo>
                    <a:pt x="20" y="117"/>
                  </a:moveTo>
                  <a:cubicBezTo>
                    <a:pt x="19" y="117"/>
                    <a:pt x="19" y="117"/>
                    <a:pt x="19" y="117"/>
                  </a:cubicBezTo>
                  <a:cubicBezTo>
                    <a:pt x="23" y="110"/>
                    <a:pt x="28" y="102"/>
                    <a:pt x="29" y="100"/>
                  </a:cubicBezTo>
                  <a:cubicBezTo>
                    <a:pt x="29" y="100"/>
                    <a:pt x="30" y="99"/>
                    <a:pt x="30" y="98"/>
                  </a:cubicBezTo>
                  <a:cubicBezTo>
                    <a:pt x="31" y="98"/>
                    <a:pt x="31" y="98"/>
                    <a:pt x="31" y="98"/>
                  </a:cubicBezTo>
                  <a:cubicBezTo>
                    <a:pt x="31" y="99"/>
                    <a:pt x="31" y="99"/>
                    <a:pt x="31" y="99"/>
                  </a:cubicBezTo>
                  <a:cubicBezTo>
                    <a:pt x="30" y="100"/>
                    <a:pt x="30" y="100"/>
                    <a:pt x="29" y="102"/>
                  </a:cubicBezTo>
                  <a:cubicBezTo>
                    <a:pt x="28" y="104"/>
                    <a:pt x="23" y="111"/>
                    <a:pt x="20" y="117"/>
                  </a:cubicBezTo>
                  <a:moveTo>
                    <a:pt x="19" y="116"/>
                  </a:moveTo>
                  <a:cubicBezTo>
                    <a:pt x="18" y="116"/>
                    <a:pt x="18" y="115"/>
                    <a:pt x="17" y="115"/>
                  </a:cubicBezTo>
                  <a:cubicBezTo>
                    <a:pt x="21" y="109"/>
                    <a:pt x="26" y="100"/>
                    <a:pt x="27" y="100"/>
                  </a:cubicBezTo>
                  <a:cubicBezTo>
                    <a:pt x="28" y="98"/>
                    <a:pt x="27" y="98"/>
                    <a:pt x="28" y="98"/>
                  </a:cubicBezTo>
                  <a:cubicBezTo>
                    <a:pt x="29" y="97"/>
                    <a:pt x="29" y="97"/>
                    <a:pt x="29" y="97"/>
                  </a:cubicBezTo>
                  <a:cubicBezTo>
                    <a:pt x="30" y="98"/>
                    <a:pt x="30" y="98"/>
                    <a:pt x="30" y="98"/>
                  </a:cubicBezTo>
                  <a:cubicBezTo>
                    <a:pt x="29" y="98"/>
                    <a:pt x="29" y="99"/>
                    <a:pt x="28" y="100"/>
                  </a:cubicBezTo>
                  <a:cubicBezTo>
                    <a:pt x="27" y="101"/>
                    <a:pt x="23" y="110"/>
                    <a:pt x="19" y="116"/>
                  </a:cubicBezTo>
                  <a:moveTo>
                    <a:pt x="17" y="114"/>
                  </a:moveTo>
                  <a:cubicBezTo>
                    <a:pt x="16" y="114"/>
                    <a:pt x="16" y="113"/>
                    <a:pt x="15" y="113"/>
                  </a:cubicBezTo>
                  <a:cubicBezTo>
                    <a:pt x="25" y="96"/>
                    <a:pt x="25" y="96"/>
                    <a:pt x="25" y="96"/>
                  </a:cubicBezTo>
                  <a:cubicBezTo>
                    <a:pt x="25" y="96"/>
                    <a:pt x="26" y="95"/>
                    <a:pt x="26" y="94"/>
                  </a:cubicBezTo>
                  <a:cubicBezTo>
                    <a:pt x="26" y="95"/>
                    <a:pt x="26" y="95"/>
                    <a:pt x="27" y="96"/>
                  </a:cubicBezTo>
                  <a:cubicBezTo>
                    <a:pt x="27" y="96"/>
                    <a:pt x="28" y="96"/>
                    <a:pt x="28" y="97"/>
                  </a:cubicBezTo>
                  <a:cubicBezTo>
                    <a:pt x="27" y="97"/>
                    <a:pt x="27" y="98"/>
                    <a:pt x="27" y="98"/>
                  </a:cubicBezTo>
                  <a:cubicBezTo>
                    <a:pt x="17" y="114"/>
                    <a:pt x="17" y="114"/>
                    <a:pt x="17" y="114"/>
                  </a:cubicBezTo>
                  <a:moveTo>
                    <a:pt x="13" y="110"/>
                  </a:moveTo>
                  <a:cubicBezTo>
                    <a:pt x="12" y="110"/>
                    <a:pt x="12" y="110"/>
                    <a:pt x="12" y="110"/>
                  </a:cubicBezTo>
                  <a:cubicBezTo>
                    <a:pt x="16" y="104"/>
                    <a:pt x="21" y="96"/>
                    <a:pt x="22" y="95"/>
                  </a:cubicBezTo>
                  <a:cubicBezTo>
                    <a:pt x="22" y="94"/>
                    <a:pt x="23" y="93"/>
                    <a:pt x="24" y="93"/>
                  </a:cubicBezTo>
                  <a:cubicBezTo>
                    <a:pt x="23" y="94"/>
                    <a:pt x="23" y="94"/>
                    <a:pt x="23" y="95"/>
                  </a:cubicBezTo>
                  <a:cubicBezTo>
                    <a:pt x="22" y="95"/>
                    <a:pt x="22" y="95"/>
                    <a:pt x="22" y="95"/>
                  </a:cubicBezTo>
                  <a:cubicBezTo>
                    <a:pt x="13" y="110"/>
                    <a:pt x="13" y="110"/>
                    <a:pt x="13" y="110"/>
                  </a:cubicBezTo>
                  <a:moveTo>
                    <a:pt x="15" y="112"/>
                  </a:moveTo>
                  <a:cubicBezTo>
                    <a:pt x="14" y="112"/>
                    <a:pt x="14" y="111"/>
                    <a:pt x="13" y="111"/>
                  </a:cubicBezTo>
                  <a:cubicBezTo>
                    <a:pt x="23" y="95"/>
                    <a:pt x="23" y="95"/>
                    <a:pt x="23" y="95"/>
                  </a:cubicBezTo>
                  <a:cubicBezTo>
                    <a:pt x="23" y="95"/>
                    <a:pt x="23" y="95"/>
                    <a:pt x="23" y="95"/>
                  </a:cubicBezTo>
                  <a:cubicBezTo>
                    <a:pt x="23" y="95"/>
                    <a:pt x="24" y="94"/>
                    <a:pt x="25" y="92"/>
                  </a:cubicBezTo>
                  <a:cubicBezTo>
                    <a:pt x="25" y="93"/>
                    <a:pt x="25" y="93"/>
                    <a:pt x="25" y="94"/>
                  </a:cubicBezTo>
                  <a:cubicBezTo>
                    <a:pt x="25" y="94"/>
                    <a:pt x="25" y="94"/>
                    <a:pt x="25" y="95"/>
                  </a:cubicBezTo>
                  <a:cubicBezTo>
                    <a:pt x="25" y="96"/>
                    <a:pt x="25" y="95"/>
                    <a:pt x="24" y="97"/>
                  </a:cubicBezTo>
                  <a:cubicBezTo>
                    <a:pt x="23" y="97"/>
                    <a:pt x="18" y="106"/>
                    <a:pt x="15" y="112"/>
                  </a:cubicBezTo>
                  <a:moveTo>
                    <a:pt x="31" y="98"/>
                  </a:moveTo>
                  <a:cubicBezTo>
                    <a:pt x="31" y="97"/>
                    <a:pt x="31" y="97"/>
                    <a:pt x="31" y="97"/>
                  </a:cubicBezTo>
                  <a:cubicBezTo>
                    <a:pt x="32" y="96"/>
                    <a:pt x="33" y="94"/>
                    <a:pt x="35" y="92"/>
                  </a:cubicBezTo>
                  <a:cubicBezTo>
                    <a:pt x="35" y="93"/>
                    <a:pt x="36" y="94"/>
                    <a:pt x="35" y="95"/>
                  </a:cubicBezTo>
                  <a:cubicBezTo>
                    <a:pt x="35" y="95"/>
                    <a:pt x="33" y="97"/>
                    <a:pt x="32" y="97"/>
                  </a:cubicBezTo>
                  <a:cubicBezTo>
                    <a:pt x="32" y="97"/>
                    <a:pt x="31" y="97"/>
                    <a:pt x="31" y="98"/>
                  </a:cubicBezTo>
                  <a:moveTo>
                    <a:pt x="30" y="97"/>
                  </a:moveTo>
                  <a:cubicBezTo>
                    <a:pt x="29" y="97"/>
                    <a:pt x="28" y="96"/>
                    <a:pt x="27" y="95"/>
                  </a:cubicBezTo>
                  <a:cubicBezTo>
                    <a:pt x="26" y="94"/>
                    <a:pt x="26" y="93"/>
                    <a:pt x="25" y="92"/>
                  </a:cubicBezTo>
                  <a:cubicBezTo>
                    <a:pt x="26" y="90"/>
                    <a:pt x="27" y="88"/>
                    <a:pt x="28" y="85"/>
                  </a:cubicBezTo>
                  <a:cubicBezTo>
                    <a:pt x="28" y="85"/>
                    <a:pt x="29" y="86"/>
                    <a:pt x="29" y="86"/>
                  </a:cubicBezTo>
                  <a:cubicBezTo>
                    <a:pt x="29" y="86"/>
                    <a:pt x="29" y="86"/>
                    <a:pt x="29" y="86"/>
                  </a:cubicBezTo>
                  <a:cubicBezTo>
                    <a:pt x="30" y="86"/>
                    <a:pt x="30" y="86"/>
                    <a:pt x="30" y="86"/>
                  </a:cubicBezTo>
                  <a:cubicBezTo>
                    <a:pt x="28" y="89"/>
                    <a:pt x="28" y="89"/>
                    <a:pt x="28" y="89"/>
                  </a:cubicBezTo>
                  <a:cubicBezTo>
                    <a:pt x="28" y="89"/>
                    <a:pt x="28" y="89"/>
                    <a:pt x="28" y="89"/>
                  </a:cubicBezTo>
                  <a:cubicBezTo>
                    <a:pt x="30" y="86"/>
                    <a:pt x="30" y="86"/>
                    <a:pt x="30" y="86"/>
                  </a:cubicBezTo>
                  <a:cubicBezTo>
                    <a:pt x="31" y="86"/>
                    <a:pt x="32" y="86"/>
                    <a:pt x="33" y="86"/>
                  </a:cubicBezTo>
                  <a:cubicBezTo>
                    <a:pt x="33" y="87"/>
                    <a:pt x="33" y="87"/>
                    <a:pt x="33" y="87"/>
                  </a:cubicBezTo>
                  <a:cubicBezTo>
                    <a:pt x="31" y="91"/>
                    <a:pt x="31" y="91"/>
                    <a:pt x="31" y="91"/>
                  </a:cubicBezTo>
                  <a:cubicBezTo>
                    <a:pt x="31" y="91"/>
                    <a:pt x="31" y="91"/>
                    <a:pt x="31" y="91"/>
                  </a:cubicBezTo>
                  <a:cubicBezTo>
                    <a:pt x="33" y="88"/>
                    <a:pt x="33" y="88"/>
                    <a:pt x="33" y="88"/>
                  </a:cubicBezTo>
                  <a:cubicBezTo>
                    <a:pt x="33" y="89"/>
                    <a:pt x="33" y="90"/>
                    <a:pt x="34" y="91"/>
                  </a:cubicBezTo>
                  <a:cubicBezTo>
                    <a:pt x="34" y="91"/>
                    <a:pt x="34" y="91"/>
                    <a:pt x="34" y="92"/>
                  </a:cubicBezTo>
                  <a:cubicBezTo>
                    <a:pt x="33" y="93"/>
                    <a:pt x="31" y="95"/>
                    <a:pt x="30" y="97"/>
                  </a:cubicBezTo>
                  <a:moveTo>
                    <a:pt x="25" y="91"/>
                  </a:moveTo>
                  <a:cubicBezTo>
                    <a:pt x="24" y="91"/>
                    <a:pt x="24" y="91"/>
                    <a:pt x="24" y="91"/>
                  </a:cubicBezTo>
                  <a:cubicBezTo>
                    <a:pt x="24" y="90"/>
                    <a:pt x="24" y="90"/>
                    <a:pt x="24" y="89"/>
                  </a:cubicBezTo>
                  <a:cubicBezTo>
                    <a:pt x="24" y="88"/>
                    <a:pt x="26" y="85"/>
                    <a:pt x="26" y="85"/>
                  </a:cubicBezTo>
                  <a:cubicBezTo>
                    <a:pt x="27" y="85"/>
                    <a:pt x="27" y="85"/>
                    <a:pt x="27" y="85"/>
                  </a:cubicBezTo>
                  <a:cubicBezTo>
                    <a:pt x="26" y="87"/>
                    <a:pt x="25" y="89"/>
                    <a:pt x="25" y="91"/>
                  </a:cubicBezTo>
                  <a:moveTo>
                    <a:pt x="33" y="86"/>
                  </a:moveTo>
                  <a:cubicBezTo>
                    <a:pt x="33" y="86"/>
                    <a:pt x="33" y="86"/>
                    <a:pt x="33" y="86"/>
                  </a:cubicBezTo>
                  <a:cubicBezTo>
                    <a:pt x="32" y="85"/>
                    <a:pt x="32" y="85"/>
                    <a:pt x="31" y="85"/>
                  </a:cubicBezTo>
                  <a:cubicBezTo>
                    <a:pt x="37" y="75"/>
                    <a:pt x="37" y="75"/>
                    <a:pt x="37" y="75"/>
                  </a:cubicBezTo>
                  <a:cubicBezTo>
                    <a:pt x="37" y="76"/>
                    <a:pt x="38" y="76"/>
                    <a:pt x="38" y="76"/>
                  </a:cubicBezTo>
                  <a:cubicBezTo>
                    <a:pt x="39" y="77"/>
                    <a:pt x="39" y="77"/>
                    <a:pt x="39" y="77"/>
                  </a:cubicBezTo>
                  <a:cubicBezTo>
                    <a:pt x="33" y="86"/>
                    <a:pt x="33" y="86"/>
                    <a:pt x="33" y="86"/>
                  </a:cubicBezTo>
                  <a:moveTo>
                    <a:pt x="41" y="78"/>
                  </a:moveTo>
                  <a:cubicBezTo>
                    <a:pt x="41" y="78"/>
                    <a:pt x="39" y="77"/>
                    <a:pt x="38" y="76"/>
                  </a:cubicBezTo>
                  <a:cubicBezTo>
                    <a:pt x="38" y="75"/>
                    <a:pt x="37" y="74"/>
                    <a:pt x="37" y="74"/>
                  </a:cubicBezTo>
                  <a:cubicBezTo>
                    <a:pt x="36" y="73"/>
                    <a:pt x="36" y="73"/>
                    <a:pt x="36" y="73"/>
                  </a:cubicBezTo>
                  <a:cubicBezTo>
                    <a:pt x="36" y="72"/>
                    <a:pt x="36" y="72"/>
                    <a:pt x="36" y="72"/>
                  </a:cubicBezTo>
                  <a:cubicBezTo>
                    <a:pt x="37" y="72"/>
                    <a:pt x="37" y="72"/>
                    <a:pt x="37" y="72"/>
                  </a:cubicBezTo>
                  <a:cubicBezTo>
                    <a:pt x="37" y="72"/>
                    <a:pt x="37" y="73"/>
                    <a:pt x="38" y="73"/>
                  </a:cubicBezTo>
                  <a:cubicBezTo>
                    <a:pt x="37" y="74"/>
                    <a:pt x="37" y="74"/>
                    <a:pt x="37" y="74"/>
                  </a:cubicBezTo>
                  <a:cubicBezTo>
                    <a:pt x="38" y="74"/>
                    <a:pt x="38" y="74"/>
                    <a:pt x="38" y="74"/>
                  </a:cubicBezTo>
                  <a:cubicBezTo>
                    <a:pt x="38" y="73"/>
                    <a:pt x="38" y="73"/>
                    <a:pt x="38" y="73"/>
                  </a:cubicBezTo>
                  <a:cubicBezTo>
                    <a:pt x="39" y="73"/>
                    <a:pt x="39" y="74"/>
                    <a:pt x="39" y="74"/>
                  </a:cubicBezTo>
                  <a:cubicBezTo>
                    <a:pt x="40" y="75"/>
                    <a:pt x="40" y="76"/>
                    <a:pt x="41" y="76"/>
                  </a:cubicBezTo>
                  <a:cubicBezTo>
                    <a:pt x="41" y="77"/>
                    <a:pt x="41" y="77"/>
                    <a:pt x="41" y="77"/>
                  </a:cubicBezTo>
                  <a:cubicBezTo>
                    <a:pt x="41" y="77"/>
                    <a:pt x="41" y="77"/>
                    <a:pt x="41" y="77"/>
                  </a:cubicBezTo>
                  <a:cubicBezTo>
                    <a:pt x="41" y="77"/>
                    <a:pt x="41" y="77"/>
                    <a:pt x="41" y="77"/>
                  </a:cubicBezTo>
                  <a:cubicBezTo>
                    <a:pt x="41" y="77"/>
                    <a:pt x="41" y="77"/>
                    <a:pt x="41" y="77"/>
                  </a:cubicBezTo>
                  <a:cubicBezTo>
                    <a:pt x="41" y="78"/>
                    <a:pt x="41" y="78"/>
                    <a:pt x="41" y="78"/>
                  </a:cubicBezTo>
                  <a:cubicBezTo>
                    <a:pt x="41" y="78"/>
                    <a:pt x="41" y="78"/>
                    <a:pt x="41" y="78"/>
                  </a:cubicBezTo>
                  <a:moveTo>
                    <a:pt x="41" y="79"/>
                  </a:moveTo>
                  <a:cubicBezTo>
                    <a:pt x="41" y="79"/>
                    <a:pt x="42" y="78"/>
                    <a:pt x="42" y="78"/>
                  </a:cubicBezTo>
                  <a:cubicBezTo>
                    <a:pt x="42" y="78"/>
                    <a:pt x="42" y="77"/>
                    <a:pt x="42" y="76"/>
                  </a:cubicBezTo>
                  <a:cubicBezTo>
                    <a:pt x="51" y="68"/>
                    <a:pt x="51" y="68"/>
                    <a:pt x="51" y="68"/>
                  </a:cubicBezTo>
                  <a:cubicBezTo>
                    <a:pt x="52" y="68"/>
                    <a:pt x="52" y="68"/>
                    <a:pt x="52" y="68"/>
                  </a:cubicBezTo>
                  <a:cubicBezTo>
                    <a:pt x="52" y="69"/>
                    <a:pt x="51" y="73"/>
                    <a:pt x="53" y="74"/>
                  </a:cubicBezTo>
                  <a:cubicBezTo>
                    <a:pt x="53" y="75"/>
                    <a:pt x="53" y="75"/>
                    <a:pt x="53" y="75"/>
                  </a:cubicBezTo>
                  <a:cubicBezTo>
                    <a:pt x="51" y="77"/>
                    <a:pt x="38" y="88"/>
                    <a:pt x="36" y="90"/>
                  </a:cubicBezTo>
                  <a:cubicBezTo>
                    <a:pt x="35" y="90"/>
                    <a:pt x="35" y="91"/>
                    <a:pt x="35" y="91"/>
                  </a:cubicBezTo>
                  <a:cubicBezTo>
                    <a:pt x="35" y="91"/>
                    <a:pt x="34" y="90"/>
                    <a:pt x="34" y="90"/>
                  </a:cubicBezTo>
                  <a:cubicBezTo>
                    <a:pt x="34" y="89"/>
                    <a:pt x="34" y="88"/>
                    <a:pt x="33" y="87"/>
                  </a:cubicBezTo>
                  <a:cubicBezTo>
                    <a:pt x="39" y="78"/>
                    <a:pt x="39" y="78"/>
                    <a:pt x="39" y="78"/>
                  </a:cubicBezTo>
                  <a:cubicBezTo>
                    <a:pt x="39" y="77"/>
                    <a:pt x="39" y="77"/>
                    <a:pt x="39" y="77"/>
                  </a:cubicBezTo>
                  <a:cubicBezTo>
                    <a:pt x="39" y="78"/>
                    <a:pt x="40" y="78"/>
                    <a:pt x="40" y="78"/>
                  </a:cubicBezTo>
                  <a:cubicBezTo>
                    <a:pt x="41" y="78"/>
                    <a:pt x="41" y="79"/>
                    <a:pt x="41" y="79"/>
                  </a:cubicBezTo>
                  <a:moveTo>
                    <a:pt x="41" y="76"/>
                  </a:moveTo>
                  <a:cubicBezTo>
                    <a:pt x="41" y="75"/>
                    <a:pt x="40" y="74"/>
                    <a:pt x="40" y="74"/>
                  </a:cubicBezTo>
                  <a:cubicBezTo>
                    <a:pt x="39" y="73"/>
                    <a:pt x="39" y="73"/>
                    <a:pt x="38" y="72"/>
                  </a:cubicBezTo>
                  <a:cubicBezTo>
                    <a:pt x="41" y="57"/>
                    <a:pt x="41" y="57"/>
                    <a:pt x="41" y="57"/>
                  </a:cubicBezTo>
                  <a:cubicBezTo>
                    <a:pt x="41" y="57"/>
                    <a:pt x="41" y="57"/>
                    <a:pt x="41" y="57"/>
                  </a:cubicBezTo>
                  <a:cubicBezTo>
                    <a:pt x="42" y="58"/>
                    <a:pt x="43" y="62"/>
                    <a:pt x="45" y="65"/>
                  </a:cubicBezTo>
                  <a:cubicBezTo>
                    <a:pt x="47" y="66"/>
                    <a:pt x="49" y="68"/>
                    <a:pt x="51" y="68"/>
                  </a:cubicBezTo>
                  <a:cubicBezTo>
                    <a:pt x="41" y="76"/>
                    <a:pt x="41" y="76"/>
                    <a:pt x="41" y="76"/>
                  </a:cubicBezTo>
                  <a:moveTo>
                    <a:pt x="30" y="85"/>
                  </a:moveTo>
                  <a:cubicBezTo>
                    <a:pt x="30" y="85"/>
                    <a:pt x="29" y="85"/>
                    <a:pt x="29" y="85"/>
                  </a:cubicBezTo>
                  <a:cubicBezTo>
                    <a:pt x="28" y="85"/>
                    <a:pt x="28" y="85"/>
                    <a:pt x="28" y="84"/>
                  </a:cubicBezTo>
                  <a:cubicBezTo>
                    <a:pt x="28" y="83"/>
                    <a:pt x="28" y="82"/>
                    <a:pt x="28" y="81"/>
                  </a:cubicBezTo>
                  <a:cubicBezTo>
                    <a:pt x="29" y="75"/>
                    <a:pt x="33" y="58"/>
                    <a:pt x="33" y="55"/>
                  </a:cubicBezTo>
                  <a:cubicBezTo>
                    <a:pt x="34" y="55"/>
                    <a:pt x="37" y="57"/>
                    <a:pt x="39" y="57"/>
                  </a:cubicBezTo>
                  <a:cubicBezTo>
                    <a:pt x="40" y="57"/>
                    <a:pt x="40" y="57"/>
                    <a:pt x="41" y="57"/>
                  </a:cubicBezTo>
                  <a:cubicBezTo>
                    <a:pt x="38" y="72"/>
                    <a:pt x="38" y="72"/>
                    <a:pt x="38" y="72"/>
                  </a:cubicBezTo>
                  <a:cubicBezTo>
                    <a:pt x="37" y="72"/>
                    <a:pt x="37" y="72"/>
                    <a:pt x="37" y="72"/>
                  </a:cubicBezTo>
                  <a:cubicBezTo>
                    <a:pt x="37" y="72"/>
                    <a:pt x="37" y="72"/>
                    <a:pt x="37" y="72"/>
                  </a:cubicBezTo>
                  <a:cubicBezTo>
                    <a:pt x="36" y="72"/>
                    <a:pt x="36" y="72"/>
                    <a:pt x="36" y="72"/>
                  </a:cubicBezTo>
                  <a:cubicBezTo>
                    <a:pt x="36" y="73"/>
                    <a:pt x="36" y="73"/>
                    <a:pt x="36" y="74"/>
                  </a:cubicBezTo>
                  <a:cubicBezTo>
                    <a:pt x="37" y="75"/>
                    <a:pt x="37" y="75"/>
                    <a:pt x="37" y="75"/>
                  </a:cubicBezTo>
                  <a:cubicBezTo>
                    <a:pt x="30" y="85"/>
                    <a:pt x="30" y="85"/>
                    <a:pt x="30" y="85"/>
                  </a:cubicBezTo>
                  <a:moveTo>
                    <a:pt x="11" y="108"/>
                  </a:moveTo>
                  <a:cubicBezTo>
                    <a:pt x="9" y="106"/>
                    <a:pt x="7" y="103"/>
                    <a:pt x="6" y="102"/>
                  </a:cubicBezTo>
                  <a:cubicBezTo>
                    <a:pt x="6" y="100"/>
                    <a:pt x="6" y="96"/>
                    <a:pt x="9" y="90"/>
                  </a:cubicBezTo>
                  <a:cubicBezTo>
                    <a:pt x="10" y="87"/>
                    <a:pt x="11" y="85"/>
                    <a:pt x="12" y="84"/>
                  </a:cubicBezTo>
                  <a:cubicBezTo>
                    <a:pt x="14" y="79"/>
                    <a:pt x="15" y="76"/>
                    <a:pt x="16" y="67"/>
                  </a:cubicBezTo>
                  <a:cubicBezTo>
                    <a:pt x="16" y="65"/>
                    <a:pt x="16" y="62"/>
                    <a:pt x="16" y="59"/>
                  </a:cubicBezTo>
                  <a:cubicBezTo>
                    <a:pt x="16" y="49"/>
                    <a:pt x="16" y="37"/>
                    <a:pt x="24" y="25"/>
                  </a:cubicBezTo>
                  <a:cubicBezTo>
                    <a:pt x="29" y="16"/>
                    <a:pt x="37" y="10"/>
                    <a:pt x="45" y="7"/>
                  </a:cubicBezTo>
                  <a:cubicBezTo>
                    <a:pt x="47" y="7"/>
                    <a:pt x="49" y="6"/>
                    <a:pt x="51" y="6"/>
                  </a:cubicBezTo>
                  <a:cubicBezTo>
                    <a:pt x="59" y="6"/>
                    <a:pt x="67" y="10"/>
                    <a:pt x="74" y="18"/>
                  </a:cubicBezTo>
                  <a:cubicBezTo>
                    <a:pt x="78" y="23"/>
                    <a:pt x="82" y="29"/>
                    <a:pt x="84" y="34"/>
                  </a:cubicBezTo>
                  <a:cubicBezTo>
                    <a:pt x="92" y="54"/>
                    <a:pt x="86" y="72"/>
                    <a:pt x="81" y="80"/>
                  </a:cubicBezTo>
                  <a:cubicBezTo>
                    <a:pt x="74" y="92"/>
                    <a:pt x="65" y="97"/>
                    <a:pt x="57" y="101"/>
                  </a:cubicBezTo>
                  <a:cubicBezTo>
                    <a:pt x="55" y="102"/>
                    <a:pt x="54" y="102"/>
                    <a:pt x="52" y="103"/>
                  </a:cubicBezTo>
                  <a:cubicBezTo>
                    <a:pt x="43" y="108"/>
                    <a:pt x="40" y="110"/>
                    <a:pt x="36" y="117"/>
                  </a:cubicBezTo>
                  <a:cubicBezTo>
                    <a:pt x="34" y="120"/>
                    <a:pt x="30" y="124"/>
                    <a:pt x="28" y="124"/>
                  </a:cubicBezTo>
                  <a:cubicBezTo>
                    <a:pt x="27" y="123"/>
                    <a:pt x="24" y="121"/>
                    <a:pt x="21" y="118"/>
                  </a:cubicBezTo>
                  <a:cubicBezTo>
                    <a:pt x="24" y="114"/>
                    <a:pt x="27" y="109"/>
                    <a:pt x="28" y="107"/>
                  </a:cubicBezTo>
                  <a:cubicBezTo>
                    <a:pt x="29" y="105"/>
                    <a:pt x="30" y="104"/>
                    <a:pt x="30" y="103"/>
                  </a:cubicBezTo>
                  <a:cubicBezTo>
                    <a:pt x="30" y="101"/>
                    <a:pt x="31" y="99"/>
                    <a:pt x="32" y="98"/>
                  </a:cubicBezTo>
                  <a:cubicBezTo>
                    <a:pt x="33" y="97"/>
                    <a:pt x="36" y="96"/>
                    <a:pt x="36" y="95"/>
                  </a:cubicBezTo>
                  <a:cubicBezTo>
                    <a:pt x="36" y="94"/>
                    <a:pt x="36" y="93"/>
                    <a:pt x="35" y="92"/>
                  </a:cubicBezTo>
                  <a:cubicBezTo>
                    <a:pt x="35" y="91"/>
                    <a:pt x="36" y="91"/>
                    <a:pt x="36" y="91"/>
                  </a:cubicBezTo>
                  <a:cubicBezTo>
                    <a:pt x="37" y="89"/>
                    <a:pt x="42" y="85"/>
                    <a:pt x="46" y="82"/>
                  </a:cubicBezTo>
                  <a:cubicBezTo>
                    <a:pt x="50" y="78"/>
                    <a:pt x="54" y="75"/>
                    <a:pt x="54" y="75"/>
                  </a:cubicBezTo>
                  <a:cubicBezTo>
                    <a:pt x="54" y="74"/>
                    <a:pt x="54" y="74"/>
                    <a:pt x="54" y="74"/>
                  </a:cubicBezTo>
                  <a:cubicBezTo>
                    <a:pt x="54" y="74"/>
                    <a:pt x="54" y="74"/>
                    <a:pt x="54" y="74"/>
                  </a:cubicBezTo>
                  <a:cubicBezTo>
                    <a:pt x="53" y="74"/>
                    <a:pt x="53" y="74"/>
                    <a:pt x="53" y="74"/>
                  </a:cubicBezTo>
                  <a:cubicBezTo>
                    <a:pt x="53" y="73"/>
                    <a:pt x="52" y="72"/>
                    <a:pt x="52" y="70"/>
                  </a:cubicBezTo>
                  <a:cubicBezTo>
                    <a:pt x="52" y="69"/>
                    <a:pt x="52" y="68"/>
                    <a:pt x="52" y="68"/>
                  </a:cubicBezTo>
                  <a:cubicBezTo>
                    <a:pt x="52" y="67"/>
                    <a:pt x="52" y="67"/>
                    <a:pt x="52" y="67"/>
                  </a:cubicBezTo>
                  <a:cubicBezTo>
                    <a:pt x="54" y="66"/>
                    <a:pt x="54" y="66"/>
                    <a:pt x="54" y="66"/>
                  </a:cubicBezTo>
                  <a:cubicBezTo>
                    <a:pt x="54" y="66"/>
                    <a:pt x="54" y="66"/>
                    <a:pt x="54" y="66"/>
                  </a:cubicBezTo>
                  <a:cubicBezTo>
                    <a:pt x="54" y="65"/>
                    <a:pt x="54" y="65"/>
                    <a:pt x="54" y="65"/>
                  </a:cubicBezTo>
                  <a:cubicBezTo>
                    <a:pt x="53" y="65"/>
                    <a:pt x="53" y="65"/>
                    <a:pt x="53" y="65"/>
                  </a:cubicBezTo>
                  <a:cubicBezTo>
                    <a:pt x="53" y="66"/>
                    <a:pt x="53" y="66"/>
                    <a:pt x="53" y="66"/>
                  </a:cubicBezTo>
                  <a:cubicBezTo>
                    <a:pt x="52" y="66"/>
                    <a:pt x="52" y="66"/>
                    <a:pt x="52" y="67"/>
                  </a:cubicBezTo>
                  <a:cubicBezTo>
                    <a:pt x="51" y="67"/>
                    <a:pt x="51" y="67"/>
                    <a:pt x="51" y="67"/>
                  </a:cubicBezTo>
                  <a:cubicBezTo>
                    <a:pt x="51" y="67"/>
                    <a:pt x="50" y="67"/>
                    <a:pt x="50" y="67"/>
                  </a:cubicBezTo>
                  <a:cubicBezTo>
                    <a:pt x="49" y="66"/>
                    <a:pt x="47" y="65"/>
                    <a:pt x="46" y="64"/>
                  </a:cubicBezTo>
                  <a:cubicBezTo>
                    <a:pt x="44" y="62"/>
                    <a:pt x="43" y="61"/>
                    <a:pt x="43" y="59"/>
                  </a:cubicBezTo>
                  <a:cubicBezTo>
                    <a:pt x="42" y="58"/>
                    <a:pt x="42" y="57"/>
                    <a:pt x="42" y="56"/>
                  </a:cubicBezTo>
                  <a:cubicBezTo>
                    <a:pt x="42" y="54"/>
                    <a:pt x="42" y="54"/>
                    <a:pt x="42" y="54"/>
                  </a:cubicBezTo>
                  <a:cubicBezTo>
                    <a:pt x="41" y="54"/>
                    <a:pt x="41" y="54"/>
                    <a:pt x="41" y="54"/>
                  </a:cubicBezTo>
                  <a:cubicBezTo>
                    <a:pt x="41" y="56"/>
                    <a:pt x="41" y="56"/>
                    <a:pt x="41" y="56"/>
                  </a:cubicBezTo>
                  <a:cubicBezTo>
                    <a:pt x="40" y="57"/>
                    <a:pt x="40" y="57"/>
                    <a:pt x="39" y="57"/>
                  </a:cubicBezTo>
                  <a:cubicBezTo>
                    <a:pt x="38" y="57"/>
                    <a:pt x="37" y="56"/>
                    <a:pt x="36" y="56"/>
                  </a:cubicBezTo>
                  <a:cubicBezTo>
                    <a:pt x="34" y="55"/>
                    <a:pt x="33" y="54"/>
                    <a:pt x="33" y="54"/>
                  </a:cubicBezTo>
                  <a:cubicBezTo>
                    <a:pt x="33" y="54"/>
                    <a:pt x="33" y="54"/>
                    <a:pt x="33" y="54"/>
                  </a:cubicBezTo>
                  <a:cubicBezTo>
                    <a:pt x="33" y="54"/>
                    <a:pt x="33" y="54"/>
                    <a:pt x="33" y="54"/>
                  </a:cubicBezTo>
                  <a:cubicBezTo>
                    <a:pt x="33" y="54"/>
                    <a:pt x="29" y="74"/>
                    <a:pt x="28" y="81"/>
                  </a:cubicBezTo>
                  <a:cubicBezTo>
                    <a:pt x="28" y="82"/>
                    <a:pt x="27" y="83"/>
                    <a:pt x="27" y="84"/>
                  </a:cubicBezTo>
                  <a:cubicBezTo>
                    <a:pt x="27" y="84"/>
                    <a:pt x="26" y="84"/>
                    <a:pt x="26" y="84"/>
                  </a:cubicBezTo>
                  <a:cubicBezTo>
                    <a:pt x="26" y="84"/>
                    <a:pt x="26" y="84"/>
                    <a:pt x="26" y="84"/>
                  </a:cubicBezTo>
                  <a:cubicBezTo>
                    <a:pt x="25" y="84"/>
                    <a:pt x="23" y="87"/>
                    <a:pt x="23" y="90"/>
                  </a:cubicBezTo>
                  <a:cubicBezTo>
                    <a:pt x="24" y="92"/>
                    <a:pt x="23" y="92"/>
                    <a:pt x="22" y="93"/>
                  </a:cubicBezTo>
                  <a:cubicBezTo>
                    <a:pt x="20" y="94"/>
                    <a:pt x="19" y="95"/>
                    <a:pt x="19" y="95"/>
                  </a:cubicBezTo>
                  <a:cubicBezTo>
                    <a:pt x="11" y="108"/>
                    <a:pt x="11" y="108"/>
                    <a:pt x="11" y="108"/>
                  </a:cubicBezTo>
                  <a:moveTo>
                    <a:pt x="51" y="0"/>
                  </a:moveTo>
                  <a:cubicBezTo>
                    <a:pt x="38" y="0"/>
                    <a:pt x="26" y="11"/>
                    <a:pt x="20" y="21"/>
                  </a:cubicBezTo>
                  <a:cubicBezTo>
                    <a:pt x="9" y="38"/>
                    <a:pt x="12" y="57"/>
                    <a:pt x="11" y="66"/>
                  </a:cubicBezTo>
                  <a:cubicBezTo>
                    <a:pt x="10" y="76"/>
                    <a:pt x="8" y="77"/>
                    <a:pt x="4" y="87"/>
                  </a:cubicBezTo>
                  <a:cubicBezTo>
                    <a:pt x="0" y="96"/>
                    <a:pt x="1" y="103"/>
                    <a:pt x="1" y="103"/>
                  </a:cubicBezTo>
                  <a:cubicBezTo>
                    <a:pt x="2" y="106"/>
                    <a:pt x="5" y="109"/>
                    <a:pt x="8" y="113"/>
                  </a:cubicBezTo>
                  <a:cubicBezTo>
                    <a:pt x="8" y="113"/>
                    <a:pt x="8" y="113"/>
                    <a:pt x="8" y="113"/>
                  </a:cubicBezTo>
                  <a:cubicBezTo>
                    <a:pt x="9" y="114"/>
                    <a:pt x="9" y="114"/>
                    <a:pt x="9" y="115"/>
                  </a:cubicBezTo>
                  <a:cubicBezTo>
                    <a:pt x="9" y="115"/>
                    <a:pt x="9" y="115"/>
                    <a:pt x="9" y="115"/>
                  </a:cubicBezTo>
                  <a:cubicBezTo>
                    <a:pt x="10" y="116"/>
                    <a:pt x="10" y="116"/>
                    <a:pt x="10" y="116"/>
                  </a:cubicBezTo>
                  <a:cubicBezTo>
                    <a:pt x="10" y="116"/>
                    <a:pt x="10" y="116"/>
                    <a:pt x="10" y="116"/>
                  </a:cubicBezTo>
                  <a:cubicBezTo>
                    <a:pt x="11" y="116"/>
                    <a:pt x="11" y="117"/>
                    <a:pt x="12" y="117"/>
                  </a:cubicBezTo>
                  <a:cubicBezTo>
                    <a:pt x="12" y="117"/>
                    <a:pt x="12" y="117"/>
                    <a:pt x="12" y="117"/>
                  </a:cubicBezTo>
                  <a:cubicBezTo>
                    <a:pt x="13" y="118"/>
                    <a:pt x="13" y="118"/>
                    <a:pt x="14" y="119"/>
                  </a:cubicBezTo>
                  <a:cubicBezTo>
                    <a:pt x="14" y="119"/>
                    <a:pt x="14" y="119"/>
                    <a:pt x="14" y="119"/>
                  </a:cubicBezTo>
                  <a:cubicBezTo>
                    <a:pt x="15" y="120"/>
                    <a:pt x="16" y="121"/>
                    <a:pt x="17" y="122"/>
                  </a:cubicBezTo>
                  <a:cubicBezTo>
                    <a:pt x="17" y="122"/>
                    <a:pt x="17" y="122"/>
                    <a:pt x="17" y="122"/>
                  </a:cubicBezTo>
                  <a:cubicBezTo>
                    <a:pt x="17" y="122"/>
                    <a:pt x="17" y="122"/>
                    <a:pt x="17" y="122"/>
                  </a:cubicBezTo>
                  <a:cubicBezTo>
                    <a:pt x="17" y="122"/>
                    <a:pt x="17" y="122"/>
                    <a:pt x="17" y="122"/>
                  </a:cubicBezTo>
                  <a:cubicBezTo>
                    <a:pt x="17" y="122"/>
                    <a:pt x="17" y="122"/>
                    <a:pt x="17" y="122"/>
                  </a:cubicBezTo>
                  <a:cubicBezTo>
                    <a:pt x="17" y="122"/>
                    <a:pt x="18" y="123"/>
                    <a:pt x="18" y="123"/>
                  </a:cubicBezTo>
                  <a:cubicBezTo>
                    <a:pt x="18" y="123"/>
                    <a:pt x="18" y="123"/>
                    <a:pt x="18" y="123"/>
                  </a:cubicBezTo>
                  <a:cubicBezTo>
                    <a:pt x="23" y="127"/>
                    <a:pt x="26" y="130"/>
                    <a:pt x="28" y="130"/>
                  </a:cubicBezTo>
                  <a:cubicBezTo>
                    <a:pt x="28" y="130"/>
                    <a:pt x="28" y="130"/>
                    <a:pt x="28" y="130"/>
                  </a:cubicBezTo>
                  <a:cubicBezTo>
                    <a:pt x="31" y="130"/>
                    <a:pt x="37" y="125"/>
                    <a:pt x="40" y="120"/>
                  </a:cubicBezTo>
                  <a:cubicBezTo>
                    <a:pt x="43" y="115"/>
                    <a:pt x="45" y="114"/>
                    <a:pt x="54" y="109"/>
                  </a:cubicBezTo>
                  <a:cubicBezTo>
                    <a:pt x="63" y="104"/>
                    <a:pt x="75" y="99"/>
                    <a:pt x="84" y="84"/>
                  </a:cubicBezTo>
                  <a:cubicBezTo>
                    <a:pt x="93" y="70"/>
                    <a:pt x="99" y="39"/>
                    <a:pt x="77" y="14"/>
                  </a:cubicBezTo>
                  <a:cubicBezTo>
                    <a:pt x="68" y="4"/>
                    <a:pt x="59"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55"/>
            <p:cNvSpPr>
              <a:spLocks noEditPoints="1"/>
            </p:cNvSpPr>
            <p:nvPr/>
          </p:nvSpPr>
          <p:spPr bwMode="auto">
            <a:xfrm>
              <a:off x="8154988" y="3154363"/>
              <a:ext cx="327025" cy="387350"/>
            </a:xfrm>
            <a:custGeom>
              <a:avLst/>
              <a:gdLst>
                <a:gd name="T0" fmla="*/ 47 w 87"/>
                <a:gd name="T1" fmla="*/ 100 h 103"/>
                <a:gd name="T2" fmla="*/ 44 w 87"/>
                <a:gd name="T3" fmla="*/ 100 h 103"/>
                <a:gd name="T4" fmla="*/ 4 w 87"/>
                <a:gd name="T5" fmla="*/ 48 h 103"/>
                <a:gd name="T6" fmla="*/ 40 w 87"/>
                <a:gd name="T7" fmla="*/ 4 h 103"/>
                <a:gd name="T8" fmla="*/ 44 w 87"/>
                <a:gd name="T9" fmla="*/ 4 h 103"/>
                <a:gd name="T10" fmla="*/ 84 w 87"/>
                <a:gd name="T11" fmla="*/ 55 h 103"/>
                <a:gd name="T12" fmla="*/ 47 w 87"/>
                <a:gd name="T13" fmla="*/ 100 h 103"/>
                <a:gd name="T14" fmla="*/ 40 w 87"/>
                <a:gd name="T15" fmla="*/ 0 h 103"/>
                <a:gd name="T16" fmla="*/ 0 w 87"/>
                <a:gd name="T17" fmla="*/ 48 h 103"/>
                <a:gd name="T18" fmla="*/ 44 w 87"/>
                <a:gd name="T19" fmla="*/ 103 h 103"/>
                <a:gd name="T20" fmla="*/ 47 w 87"/>
                <a:gd name="T21" fmla="*/ 103 h 103"/>
                <a:gd name="T22" fmla="*/ 87 w 87"/>
                <a:gd name="T23" fmla="*/ 56 h 103"/>
                <a:gd name="T24" fmla="*/ 44 w 87"/>
                <a:gd name="T25" fmla="*/ 0 h 103"/>
                <a:gd name="T26" fmla="*/ 40 w 87"/>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3">
                  <a:moveTo>
                    <a:pt x="47" y="100"/>
                  </a:moveTo>
                  <a:cubicBezTo>
                    <a:pt x="46" y="100"/>
                    <a:pt x="45" y="100"/>
                    <a:pt x="44" y="100"/>
                  </a:cubicBezTo>
                  <a:cubicBezTo>
                    <a:pt x="22" y="98"/>
                    <a:pt x="4" y="75"/>
                    <a:pt x="4" y="48"/>
                  </a:cubicBezTo>
                  <a:cubicBezTo>
                    <a:pt x="4" y="23"/>
                    <a:pt x="20" y="4"/>
                    <a:pt x="40" y="4"/>
                  </a:cubicBezTo>
                  <a:cubicBezTo>
                    <a:pt x="42" y="4"/>
                    <a:pt x="43" y="4"/>
                    <a:pt x="44" y="4"/>
                  </a:cubicBezTo>
                  <a:cubicBezTo>
                    <a:pt x="66" y="7"/>
                    <a:pt x="84" y="30"/>
                    <a:pt x="84" y="55"/>
                  </a:cubicBezTo>
                  <a:cubicBezTo>
                    <a:pt x="84" y="80"/>
                    <a:pt x="68" y="100"/>
                    <a:pt x="47" y="100"/>
                  </a:cubicBezTo>
                  <a:moveTo>
                    <a:pt x="40" y="0"/>
                  </a:moveTo>
                  <a:cubicBezTo>
                    <a:pt x="18" y="0"/>
                    <a:pt x="0" y="20"/>
                    <a:pt x="0" y="48"/>
                  </a:cubicBezTo>
                  <a:cubicBezTo>
                    <a:pt x="0" y="77"/>
                    <a:pt x="20" y="102"/>
                    <a:pt x="44" y="103"/>
                  </a:cubicBezTo>
                  <a:cubicBezTo>
                    <a:pt x="45" y="103"/>
                    <a:pt x="46" y="103"/>
                    <a:pt x="47" y="103"/>
                  </a:cubicBezTo>
                  <a:cubicBezTo>
                    <a:pt x="69" y="103"/>
                    <a:pt x="87" y="83"/>
                    <a:pt x="87" y="56"/>
                  </a:cubicBezTo>
                  <a:cubicBezTo>
                    <a:pt x="87" y="28"/>
                    <a:pt x="68" y="3"/>
                    <a:pt x="44" y="0"/>
                  </a:cubicBezTo>
                  <a:cubicBezTo>
                    <a:pt x="43" y="0"/>
                    <a:pt x="41" y="0"/>
                    <a:pt x="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56"/>
            <p:cNvSpPr>
              <a:spLocks noEditPoints="1"/>
            </p:cNvSpPr>
            <p:nvPr/>
          </p:nvSpPr>
          <p:spPr bwMode="auto">
            <a:xfrm>
              <a:off x="8193088" y="3192463"/>
              <a:ext cx="263525" cy="319088"/>
            </a:xfrm>
            <a:custGeom>
              <a:avLst/>
              <a:gdLst>
                <a:gd name="T0" fmla="*/ 8 w 70"/>
                <a:gd name="T1" fmla="*/ 69 h 85"/>
                <a:gd name="T2" fmla="*/ 59 w 70"/>
                <a:gd name="T3" fmla="*/ 71 h 85"/>
                <a:gd name="T4" fmla="*/ 44 w 70"/>
                <a:gd name="T5" fmla="*/ 77 h 85"/>
                <a:gd name="T6" fmla="*/ 26 w 70"/>
                <a:gd name="T7" fmla="*/ 79 h 85"/>
                <a:gd name="T8" fmla="*/ 19 w 70"/>
                <a:gd name="T9" fmla="*/ 75 h 85"/>
                <a:gd name="T10" fmla="*/ 64 w 70"/>
                <a:gd name="T11" fmla="*/ 59 h 85"/>
                <a:gd name="T12" fmla="*/ 44 w 70"/>
                <a:gd name="T13" fmla="*/ 51 h 85"/>
                <a:gd name="T14" fmla="*/ 60 w 70"/>
                <a:gd name="T15" fmla="*/ 52 h 85"/>
                <a:gd name="T16" fmla="*/ 65 w 70"/>
                <a:gd name="T17" fmla="*/ 57 h 85"/>
                <a:gd name="T18" fmla="*/ 64 w 70"/>
                <a:gd name="T19" fmla="*/ 48 h 85"/>
                <a:gd name="T20" fmla="*/ 67 w 70"/>
                <a:gd name="T21" fmla="*/ 45 h 85"/>
                <a:gd name="T22" fmla="*/ 63 w 70"/>
                <a:gd name="T23" fmla="*/ 44 h 85"/>
                <a:gd name="T24" fmla="*/ 57 w 70"/>
                <a:gd name="T25" fmla="*/ 43 h 85"/>
                <a:gd name="T26" fmla="*/ 60 w 70"/>
                <a:gd name="T27" fmla="*/ 40 h 85"/>
                <a:gd name="T28" fmla="*/ 61 w 70"/>
                <a:gd name="T29" fmla="*/ 38 h 85"/>
                <a:gd name="T30" fmla="*/ 12 w 70"/>
                <a:gd name="T31" fmla="*/ 29 h 85"/>
                <a:gd name="T32" fmla="*/ 62 w 70"/>
                <a:gd name="T33" fmla="*/ 30 h 85"/>
                <a:gd name="T34" fmla="*/ 62 w 70"/>
                <a:gd name="T35" fmla="*/ 25 h 85"/>
                <a:gd name="T36" fmla="*/ 0 w 70"/>
                <a:gd name="T37" fmla="*/ 20 h 85"/>
                <a:gd name="T38" fmla="*/ 20 w 70"/>
                <a:gd name="T39" fmla="*/ 17 h 85"/>
                <a:gd name="T40" fmla="*/ 30 w 70"/>
                <a:gd name="T41" fmla="*/ 14 h 85"/>
                <a:gd name="T42" fmla="*/ 28 w 70"/>
                <a:gd name="T43" fmla="*/ 7 h 85"/>
                <a:gd name="T44" fmla="*/ 12 w 70"/>
                <a:gd name="T45" fmla="*/ 10 h 85"/>
                <a:gd name="T46" fmla="*/ 11 w 70"/>
                <a:gd name="T47" fmla="*/ 10 h 85"/>
                <a:gd name="T48" fmla="*/ 1 w 70"/>
                <a:gd name="T49" fmla="*/ 18 h 85"/>
                <a:gd name="T50" fmla="*/ 5 w 70"/>
                <a:gd name="T51" fmla="*/ 18 h 85"/>
                <a:gd name="T52" fmla="*/ 6 w 70"/>
                <a:gd name="T53" fmla="*/ 30 h 85"/>
                <a:gd name="T54" fmla="*/ 12 w 70"/>
                <a:gd name="T55" fmla="*/ 40 h 85"/>
                <a:gd name="T56" fmla="*/ 16 w 70"/>
                <a:gd name="T57" fmla="*/ 65 h 85"/>
                <a:gd name="T58" fmla="*/ 19 w 70"/>
                <a:gd name="T59" fmla="*/ 56 h 85"/>
                <a:gd name="T60" fmla="*/ 18 w 70"/>
                <a:gd name="T61" fmla="*/ 41 h 85"/>
                <a:gd name="T62" fmla="*/ 10 w 70"/>
                <a:gd name="T63" fmla="*/ 32 h 85"/>
                <a:gd name="T64" fmla="*/ 14 w 70"/>
                <a:gd name="T65" fmla="*/ 23 h 85"/>
                <a:gd name="T66" fmla="*/ 18 w 70"/>
                <a:gd name="T67" fmla="*/ 16 h 85"/>
                <a:gd name="T68" fmla="*/ 15 w 70"/>
                <a:gd name="T69" fmla="*/ 16 h 85"/>
                <a:gd name="T70" fmla="*/ 17 w 70"/>
                <a:gd name="T71" fmla="*/ 8 h 85"/>
                <a:gd name="T72" fmla="*/ 13 w 70"/>
                <a:gd name="T73" fmla="*/ 7 h 85"/>
                <a:gd name="T74" fmla="*/ 19 w 70"/>
                <a:gd name="T75" fmla="*/ 9 h 85"/>
                <a:gd name="T76" fmla="*/ 36 w 70"/>
                <a:gd name="T77" fmla="*/ 5 h 85"/>
                <a:gd name="T78" fmla="*/ 35 w 70"/>
                <a:gd name="T79" fmla="*/ 11 h 85"/>
                <a:gd name="T80" fmla="*/ 32 w 70"/>
                <a:gd name="T81" fmla="*/ 15 h 85"/>
                <a:gd name="T82" fmla="*/ 35 w 70"/>
                <a:gd name="T83" fmla="*/ 20 h 85"/>
                <a:gd name="T84" fmla="*/ 40 w 70"/>
                <a:gd name="T85" fmla="*/ 18 h 85"/>
                <a:gd name="T86" fmla="*/ 36 w 70"/>
                <a:gd name="T87" fmla="*/ 26 h 85"/>
                <a:gd name="T88" fmla="*/ 28 w 70"/>
                <a:gd name="T89" fmla="*/ 35 h 85"/>
                <a:gd name="T90" fmla="*/ 36 w 70"/>
                <a:gd name="T91" fmla="*/ 61 h 85"/>
                <a:gd name="T92" fmla="*/ 42 w 70"/>
                <a:gd name="T93" fmla="*/ 37 h 85"/>
                <a:gd name="T94" fmla="*/ 44 w 70"/>
                <a:gd name="T95" fmla="*/ 35 h 85"/>
                <a:gd name="T96" fmla="*/ 50 w 70"/>
                <a:gd name="T97" fmla="*/ 35 h 85"/>
                <a:gd name="T98" fmla="*/ 56 w 70"/>
                <a:gd name="T99" fmla="*/ 40 h 85"/>
                <a:gd name="T100" fmla="*/ 59 w 70"/>
                <a:gd name="T101" fmla="*/ 32 h 85"/>
                <a:gd name="T102" fmla="*/ 60 w 70"/>
                <a:gd name="T103" fmla="*/ 26 h 85"/>
                <a:gd name="T104" fmla="*/ 63 w 70"/>
                <a:gd name="T105" fmla="*/ 23 h 85"/>
                <a:gd name="T106" fmla="*/ 60 w 70"/>
                <a:gd name="T107" fmla="*/ 15 h 85"/>
                <a:gd name="T108" fmla="*/ 50 w 70"/>
                <a:gd name="T109" fmla="*/ 8 h 85"/>
                <a:gd name="T110" fmla="*/ 45 w 70"/>
                <a:gd name="T111" fmla="*/ 9 h 85"/>
                <a:gd name="T112" fmla="*/ 37 w 70"/>
                <a:gd name="T113" fmla="*/ 6 h 85"/>
                <a:gd name="T114" fmla="*/ 15 w 70"/>
                <a:gd name="T115" fmla="*/ 5 h 85"/>
                <a:gd name="T116" fmla="*/ 18 w 70"/>
                <a:gd name="T117" fmla="*/ 4 h 85"/>
                <a:gd name="T118" fmla="*/ 34 w 70"/>
                <a:gd name="T119" fmla="*/ 2 h 85"/>
                <a:gd name="T120" fmla="*/ 21 w 70"/>
                <a:gd name="T121" fmla="*/ 4 h 85"/>
                <a:gd name="T122" fmla="*/ 24 w 70"/>
                <a:gd name="T123" fmla="*/ 8 h 85"/>
                <a:gd name="T124" fmla="*/ 29 w 70"/>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5">
                  <a:moveTo>
                    <a:pt x="23" y="79"/>
                  </a:moveTo>
                  <a:cubicBezTo>
                    <a:pt x="22" y="79"/>
                    <a:pt x="22" y="79"/>
                    <a:pt x="22" y="79"/>
                  </a:cubicBezTo>
                  <a:cubicBezTo>
                    <a:pt x="23" y="79"/>
                    <a:pt x="23" y="79"/>
                    <a:pt x="24" y="80"/>
                  </a:cubicBezTo>
                  <a:cubicBezTo>
                    <a:pt x="24" y="80"/>
                    <a:pt x="24" y="80"/>
                    <a:pt x="24" y="80"/>
                  </a:cubicBezTo>
                  <a:cubicBezTo>
                    <a:pt x="24" y="79"/>
                    <a:pt x="23" y="79"/>
                    <a:pt x="23" y="79"/>
                  </a:cubicBezTo>
                  <a:moveTo>
                    <a:pt x="18" y="72"/>
                  </a:moveTo>
                  <a:cubicBezTo>
                    <a:pt x="17" y="72"/>
                    <a:pt x="17" y="72"/>
                    <a:pt x="17" y="72"/>
                  </a:cubicBezTo>
                  <a:cubicBezTo>
                    <a:pt x="18" y="73"/>
                    <a:pt x="18" y="73"/>
                    <a:pt x="18" y="73"/>
                  </a:cubicBezTo>
                  <a:cubicBezTo>
                    <a:pt x="18" y="74"/>
                    <a:pt x="18" y="74"/>
                    <a:pt x="18" y="74"/>
                  </a:cubicBezTo>
                  <a:cubicBezTo>
                    <a:pt x="18" y="74"/>
                    <a:pt x="18" y="74"/>
                    <a:pt x="18" y="74"/>
                  </a:cubicBezTo>
                  <a:cubicBezTo>
                    <a:pt x="19" y="74"/>
                    <a:pt x="19" y="74"/>
                    <a:pt x="19" y="74"/>
                  </a:cubicBezTo>
                  <a:cubicBezTo>
                    <a:pt x="18" y="72"/>
                    <a:pt x="18" y="72"/>
                    <a:pt x="18" y="72"/>
                  </a:cubicBezTo>
                  <a:moveTo>
                    <a:pt x="13" y="72"/>
                  </a:moveTo>
                  <a:cubicBezTo>
                    <a:pt x="14" y="72"/>
                    <a:pt x="14" y="72"/>
                    <a:pt x="14" y="72"/>
                  </a:cubicBezTo>
                  <a:cubicBezTo>
                    <a:pt x="13" y="72"/>
                    <a:pt x="13" y="72"/>
                    <a:pt x="13" y="72"/>
                  </a:cubicBezTo>
                  <a:moveTo>
                    <a:pt x="19" y="71"/>
                  </a:moveTo>
                  <a:cubicBezTo>
                    <a:pt x="19" y="71"/>
                    <a:pt x="19" y="71"/>
                    <a:pt x="19" y="71"/>
                  </a:cubicBezTo>
                  <a:cubicBezTo>
                    <a:pt x="19" y="71"/>
                    <a:pt x="19" y="71"/>
                    <a:pt x="19" y="71"/>
                  </a:cubicBezTo>
                  <a:cubicBezTo>
                    <a:pt x="19" y="71"/>
                    <a:pt x="19" y="71"/>
                    <a:pt x="19" y="71"/>
                  </a:cubicBezTo>
                  <a:moveTo>
                    <a:pt x="13" y="71"/>
                  </a:moveTo>
                  <a:cubicBezTo>
                    <a:pt x="13" y="71"/>
                    <a:pt x="14" y="71"/>
                    <a:pt x="14" y="72"/>
                  </a:cubicBezTo>
                  <a:cubicBezTo>
                    <a:pt x="13" y="71"/>
                    <a:pt x="13" y="71"/>
                    <a:pt x="13" y="71"/>
                  </a:cubicBezTo>
                  <a:cubicBezTo>
                    <a:pt x="13" y="71"/>
                    <a:pt x="13" y="71"/>
                    <a:pt x="13" y="71"/>
                  </a:cubicBezTo>
                  <a:moveTo>
                    <a:pt x="6" y="67"/>
                  </a:moveTo>
                  <a:cubicBezTo>
                    <a:pt x="7" y="68"/>
                    <a:pt x="7" y="68"/>
                    <a:pt x="7" y="68"/>
                  </a:cubicBezTo>
                  <a:cubicBezTo>
                    <a:pt x="7" y="68"/>
                    <a:pt x="7" y="69"/>
                    <a:pt x="8" y="69"/>
                  </a:cubicBezTo>
                  <a:cubicBezTo>
                    <a:pt x="8" y="69"/>
                    <a:pt x="8" y="69"/>
                    <a:pt x="8" y="69"/>
                  </a:cubicBezTo>
                  <a:cubicBezTo>
                    <a:pt x="8" y="69"/>
                    <a:pt x="8" y="69"/>
                    <a:pt x="8" y="69"/>
                  </a:cubicBezTo>
                  <a:cubicBezTo>
                    <a:pt x="8" y="69"/>
                    <a:pt x="8" y="69"/>
                    <a:pt x="8" y="69"/>
                  </a:cubicBezTo>
                  <a:cubicBezTo>
                    <a:pt x="8" y="70"/>
                    <a:pt x="8" y="70"/>
                    <a:pt x="8" y="70"/>
                  </a:cubicBezTo>
                  <a:cubicBezTo>
                    <a:pt x="9" y="71"/>
                    <a:pt x="9" y="71"/>
                    <a:pt x="9" y="71"/>
                  </a:cubicBezTo>
                  <a:cubicBezTo>
                    <a:pt x="8" y="70"/>
                    <a:pt x="8" y="70"/>
                    <a:pt x="8" y="70"/>
                  </a:cubicBezTo>
                  <a:cubicBezTo>
                    <a:pt x="7" y="69"/>
                    <a:pt x="7" y="69"/>
                    <a:pt x="6" y="68"/>
                  </a:cubicBezTo>
                  <a:cubicBezTo>
                    <a:pt x="6" y="69"/>
                    <a:pt x="6" y="69"/>
                    <a:pt x="6" y="69"/>
                  </a:cubicBezTo>
                  <a:cubicBezTo>
                    <a:pt x="7" y="69"/>
                    <a:pt x="7" y="69"/>
                    <a:pt x="7" y="69"/>
                  </a:cubicBezTo>
                  <a:cubicBezTo>
                    <a:pt x="7" y="70"/>
                    <a:pt x="7" y="70"/>
                    <a:pt x="7" y="70"/>
                  </a:cubicBezTo>
                  <a:cubicBezTo>
                    <a:pt x="8" y="70"/>
                    <a:pt x="8" y="70"/>
                    <a:pt x="8" y="70"/>
                  </a:cubicBezTo>
                  <a:cubicBezTo>
                    <a:pt x="8" y="70"/>
                    <a:pt x="8" y="70"/>
                    <a:pt x="8" y="70"/>
                  </a:cubicBezTo>
                  <a:cubicBezTo>
                    <a:pt x="8" y="71"/>
                    <a:pt x="8" y="71"/>
                    <a:pt x="8" y="71"/>
                  </a:cubicBezTo>
                  <a:cubicBezTo>
                    <a:pt x="16" y="80"/>
                    <a:pt x="26" y="85"/>
                    <a:pt x="37" y="85"/>
                  </a:cubicBezTo>
                  <a:cubicBezTo>
                    <a:pt x="43" y="85"/>
                    <a:pt x="49" y="83"/>
                    <a:pt x="54" y="79"/>
                  </a:cubicBezTo>
                  <a:cubicBezTo>
                    <a:pt x="54" y="79"/>
                    <a:pt x="54" y="79"/>
                    <a:pt x="54" y="79"/>
                  </a:cubicBezTo>
                  <a:cubicBezTo>
                    <a:pt x="55" y="79"/>
                    <a:pt x="55" y="79"/>
                    <a:pt x="55" y="79"/>
                  </a:cubicBezTo>
                  <a:cubicBezTo>
                    <a:pt x="55" y="78"/>
                    <a:pt x="55" y="78"/>
                    <a:pt x="55" y="78"/>
                  </a:cubicBezTo>
                  <a:cubicBezTo>
                    <a:pt x="56" y="78"/>
                    <a:pt x="56" y="78"/>
                    <a:pt x="56" y="78"/>
                  </a:cubicBezTo>
                  <a:cubicBezTo>
                    <a:pt x="56" y="77"/>
                    <a:pt x="56" y="77"/>
                    <a:pt x="56" y="77"/>
                  </a:cubicBezTo>
                  <a:cubicBezTo>
                    <a:pt x="55" y="77"/>
                    <a:pt x="55" y="78"/>
                    <a:pt x="55" y="78"/>
                  </a:cubicBezTo>
                  <a:cubicBezTo>
                    <a:pt x="55" y="78"/>
                    <a:pt x="55" y="77"/>
                    <a:pt x="55" y="77"/>
                  </a:cubicBezTo>
                  <a:cubicBezTo>
                    <a:pt x="54" y="77"/>
                    <a:pt x="54" y="77"/>
                    <a:pt x="54" y="77"/>
                  </a:cubicBezTo>
                  <a:cubicBezTo>
                    <a:pt x="55" y="77"/>
                    <a:pt x="55" y="77"/>
                    <a:pt x="55" y="77"/>
                  </a:cubicBezTo>
                  <a:cubicBezTo>
                    <a:pt x="55" y="77"/>
                    <a:pt x="55" y="77"/>
                    <a:pt x="55" y="77"/>
                  </a:cubicBezTo>
                  <a:cubicBezTo>
                    <a:pt x="55" y="76"/>
                    <a:pt x="56" y="76"/>
                    <a:pt x="56" y="76"/>
                  </a:cubicBezTo>
                  <a:cubicBezTo>
                    <a:pt x="56" y="75"/>
                    <a:pt x="56" y="75"/>
                    <a:pt x="56" y="75"/>
                  </a:cubicBezTo>
                  <a:cubicBezTo>
                    <a:pt x="56" y="75"/>
                    <a:pt x="56" y="75"/>
                    <a:pt x="56" y="75"/>
                  </a:cubicBezTo>
                  <a:cubicBezTo>
                    <a:pt x="57" y="74"/>
                    <a:pt x="58" y="73"/>
                    <a:pt x="58" y="73"/>
                  </a:cubicBezTo>
                  <a:cubicBezTo>
                    <a:pt x="58" y="73"/>
                    <a:pt x="58" y="73"/>
                    <a:pt x="58" y="73"/>
                  </a:cubicBezTo>
                  <a:cubicBezTo>
                    <a:pt x="59" y="72"/>
                    <a:pt x="58" y="73"/>
                    <a:pt x="59" y="72"/>
                  </a:cubicBezTo>
                  <a:cubicBezTo>
                    <a:pt x="59" y="71"/>
                    <a:pt x="59" y="71"/>
                    <a:pt x="59" y="71"/>
                  </a:cubicBezTo>
                  <a:cubicBezTo>
                    <a:pt x="59" y="71"/>
                    <a:pt x="59" y="71"/>
                    <a:pt x="59" y="71"/>
                  </a:cubicBezTo>
                  <a:cubicBezTo>
                    <a:pt x="59" y="71"/>
                    <a:pt x="59" y="71"/>
                    <a:pt x="58" y="71"/>
                  </a:cubicBezTo>
                  <a:cubicBezTo>
                    <a:pt x="57" y="71"/>
                    <a:pt x="57" y="71"/>
                    <a:pt x="57" y="71"/>
                  </a:cubicBezTo>
                  <a:cubicBezTo>
                    <a:pt x="57" y="72"/>
                    <a:pt x="57" y="72"/>
                    <a:pt x="57" y="72"/>
                  </a:cubicBezTo>
                  <a:cubicBezTo>
                    <a:pt x="57" y="72"/>
                    <a:pt x="57" y="72"/>
                    <a:pt x="57" y="72"/>
                  </a:cubicBezTo>
                  <a:cubicBezTo>
                    <a:pt x="56" y="72"/>
                    <a:pt x="56" y="71"/>
                    <a:pt x="56" y="71"/>
                  </a:cubicBezTo>
                  <a:cubicBezTo>
                    <a:pt x="56" y="71"/>
                    <a:pt x="56" y="71"/>
                    <a:pt x="56" y="71"/>
                  </a:cubicBezTo>
                  <a:cubicBezTo>
                    <a:pt x="56" y="71"/>
                    <a:pt x="56" y="71"/>
                    <a:pt x="56" y="71"/>
                  </a:cubicBezTo>
                  <a:cubicBezTo>
                    <a:pt x="56" y="72"/>
                    <a:pt x="55" y="72"/>
                    <a:pt x="54" y="72"/>
                  </a:cubicBezTo>
                  <a:cubicBezTo>
                    <a:pt x="54" y="72"/>
                    <a:pt x="54" y="72"/>
                    <a:pt x="54" y="72"/>
                  </a:cubicBezTo>
                  <a:cubicBezTo>
                    <a:pt x="54" y="72"/>
                    <a:pt x="54" y="72"/>
                    <a:pt x="54" y="72"/>
                  </a:cubicBezTo>
                  <a:cubicBezTo>
                    <a:pt x="54" y="72"/>
                    <a:pt x="54" y="72"/>
                    <a:pt x="54" y="72"/>
                  </a:cubicBezTo>
                  <a:cubicBezTo>
                    <a:pt x="53" y="73"/>
                    <a:pt x="53" y="73"/>
                    <a:pt x="53" y="73"/>
                  </a:cubicBezTo>
                  <a:cubicBezTo>
                    <a:pt x="53" y="73"/>
                    <a:pt x="53" y="73"/>
                    <a:pt x="53" y="73"/>
                  </a:cubicBezTo>
                  <a:cubicBezTo>
                    <a:pt x="53" y="73"/>
                    <a:pt x="53" y="73"/>
                    <a:pt x="53" y="73"/>
                  </a:cubicBezTo>
                  <a:cubicBezTo>
                    <a:pt x="53" y="73"/>
                    <a:pt x="53" y="73"/>
                    <a:pt x="53" y="73"/>
                  </a:cubicBezTo>
                  <a:cubicBezTo>
                    <a:pt x="53" y="73"/>
                    <a:pt x="53" y="73"/>
                    <a:pt x="53" y="73"/>
                  </a:cubicBezTo>
                  <a:cubicBezTo>
                    <a:pt x="52" y="73"/>
                    <a:pt x="52" y="73"/>
                    <a:pt x="52" y="73"/>
                  </a:cubicBezTo>
                  <a:cubicBezTo>
                    <a:pt x="51" y="73"/>
                    <a:pt x="51" y="73"/>
                    <a:pt x="51" y="73"/>
                  </a:cubicBezTo>
                  <a:cubicBezTo>
                    <a:pt x="51" y="74"/>
                    <a:pt x="51" y="74"/>
                    <a:pt x="51" y="74"/>
                  </a:cubicBezTo>
                  <a:cubicBezTo>
                    <a:pt x="51" y="74"/>
                    <a:pt x="51" y="74"/>
                    <a:pt x="51" y="74"/>
                  </a:cubicBezTo>
                  <a:cubicBezTo>
                    <a:pt x="50" y="74"/>
                    <a:pt x="49" y="75"/>
                    <a:pt x="48" y="75"/>
                  </a:cubicBezTo>
                  <a:cubicBezTo>
                    <a:pt x="48" y="75"/>
                    <a:pt x="48" y="75"/>
                    <a:pt x="48" y="75"/>
                  </a:cubicBezTo>
                  <a:cubicBezTo>
                    <a:pt x="47" y="75"/>
                    <a:pt x="47" y="75"/>
                    <a:pt x="47" y="75"/>
                  </a:cubicBezTo>
                  <a:cubicBezTo>
                    <a:pt x="47" y="75"/>
                    <a:pt x="47" y="75"/>
                    <a:pt x="47" y="75"/>
                  </a:cubicBezTo>
                  <a:cubicBezTo>
                    <a:pt x="47" y="75"/>
                    <a:pt x="46" y="76"/>
                    <a:pt x="46" y="76"/>
                  </a:cubicBezTo>
                  <a:cubicBezTo>
                    <a:pt x="45" y="76"/>
                    <a:pt x="45" y="76"/>
                    <a:pt x="45" y="76"/>
                  </a:cubicBezTo>
                  <a:cubicBezTo>
                    <a:pt x="45" y="77"/>
                    <a:pt x="45" y="77"/>
                    <a:pt x="45" y="77"/>
                  </a:cubicBezTo>
                  <a:cubicBezTo>
                    <a:pt x="44" y="77"/>
                    <a:pt x="44" y="77"/>
                    <a:pt x="44" y="77"/>
                  </a:cubicBezTo>
                  <a:cubicBezTo>
                    <a:pt x="43" y="78"/>
                    <a:pt x="43" y="78"/>
                    <a:pt x="43" y="78"/>
                  </a:cubicBezTo>
                  <a:cubicBezTo>
                    <a:pt x="43" y="78"/>
                    <a:pt x="43" y="78"/>
                    <a:pt x="43" y="78"/>
                  </a:cubicBezTo>
                  <a:cubicBezTo>
                    <a:pt x="43" y="77"/>
                    <a:pt x="43" y="77"/>
                    <a:pt x="43" y="77"/>
                  </a:cubicBezTo>
                  <a:cubicBezTo>
                    <a:pt x="43" y="77"/>
                    <a:pt x="43" y="77"/>
                    <a:pt x="43" y="77"/>
                  </a:cubicBezTo>
                  <a:cubicBezTo>
                    <a:pt x="43" y="77"/>
                    <a:pt x="42" y="77"/>
                    <a:pt x="41" y="77"/>
                  </a:cubicBezTo>
                  <a:cubicBezTo>
                    <a:pt x="41" y="77"/>
                    <a:pt x="41" y="77"/>
                    <a:pt x="41" y="77"/>
                  </a:cubicBezTo>
                  <a:cubicBezTo>
                    <a:pt x="41" y="76"/>
                    <a:pt x="41" y="76"/>
                    <a:pt x="41" y="76"/>
                  </a:cubicBezTo>
                  <a:cubicBezTo>
                    <a:pt x="41" y="76"/>
                    <a:pt x="41" y="76"/>
                    <a:pt x="41" y="76"/>
                  </a:cubicBezTo>
                  <a:cubicBezTo>
                    <a:pt x="40" y="76"/>
                    <a:pt x="39" y="77"/>
                    <a:pt x="39" y="77"/>
                  </a:cubicBezTo>
                  <a:cubicBezTo>
                    <a:pt x="39" y="77"/>
                    <a:pt x="39" y="77"/>
                    <a:pt x="39" y="77"/>
                  </a:cubicBezTo>
                  <a:cubicBezTo>
                    <a:pt x="38" y="77"/>
                    <a:pt x="38" y="77"/>
                    <a:pt x="38" y="77"/>
                  </a:cubicBezTo>
                  <a:cubicBezTo>
                    <a:pt x="38" y="78"/>
                    <a:pt x="38" y="78"/>
                    <a:pt x="38" y="78"/>
                  </a:cubicBezTo>
                  <a:cubicBezTo>
                    <a:pt x="37" y="78"/>
                    <a:pt x="37" y="78"/>
                    <a:pt x="37" y="78"/>
                  </a:cubicBezTo>
                  <a:cubicBezTo>
                    <a:pt x="37" y="78"/>
                    <a:pt x="37" y="78"/>
                    <a:pt x="37" y="77"/>
                  </a:cubicBezTo>
                  <a:cubicBezTo>
                    <a:pt x="37" y="78"/>
                    <a:pt x="37" y="78"/>
                    <a:pt x="37" y="78"/>
                  </a:cubicBezTo>
                  <a:cubicBezTo>
                    <a:pt x="36" y="78"/>
                    <a:pt x="35" y="78"/>
                    <a:pt x="35" y="78"/>
                  </a:cubicBezTo>
                  <a:cubicBezTo>
                    <a:pt x="34" y="78"/>
                    <a:pt x="33" y="78"/>
                    <a:pt x="32" y="78"/>
                  </a:cubicBezTo>
                  <a:cubicBezTo>
                    <a:pt x="32" y="78"/>
                    <a:pt x="32" y="78"/>
                    <a:pt x="32" y="78"/>
                  </a:cubicBezTo>
                  <a:cubicBezTo>
                    <a:pt x="32" y="78"/>
                    <a:pt x="31" y="78"/>
                    <a:pt x="31" y="78"/>
                  </a:cubicBezTo>
                  <a:cubicBezTo>
                    <a:pt x="31" y="78"/>
                    <a:pt x="30" y="78"/>
                    <a:pt x="30" y="78"/>
                  </a:cubicBezTo>
                  <a:cubicBezTo>
                    <a:pt x="29" y="78"/>
                    <a:pt x="29" y="78"/>
                    <a:pt x="29" y="78"/>
                  </a:cubicBezTo>
                  <a:cubicBezTo>
                    <a:pt x="29" y="78"/>
                    <a:pt x="29" y="78"/>
                    <a:pt x="29" y="78"/>
                  </a:cubicBezTo>
                  <a:cubicBezTo>
                    <a:pt x="29" y="78"/>
                    <a:pt x="29" y="78"/>
                    <a:pt x="29" y="78"/>
                  </a:cubicBezTo>
                  <a:cubicBezTo>
                    <a:pt x="28" y="78"/>
                    <a:pt x="28" y="78"/>
                    <a:pt x="28" y="78"/>
                  </a:cubicBezTo>
                  <a:cubicBezTo>
                    <a:pt x="28" y="78"/>
                    <a:pt x="28" y="78"/>
                    <a:pt x="28" y="78"/>
                  </a:cubicBezTo>
                  <a:cubicBezTo>
                    <a:pt x="28" y="78"/>
                    <a:pt x="28" y="78"/>
                    <a:pt x="28" y="78"/>
                  </a:cubicBezTo>
                  <a:cubicBezTo>
                    <a:pt x="28" y="79"/>
                    <a:pt x="28" y="79"/>
                    <a:pt x="28" y="79"/>
                  </a:cubicBezTo>
                  <a:cubicBezTo>
                    <a:pt x="27" y="79"/>
                    <a:pt x="27" y="79"/>
                    <a:pt x="27" y="79"/>
                  </a:cubicBezTo>
                  <a:cubicBezTo>
                    <a:pt x="27" y="79"/>
                    <a:pt x="26" y="79"/>
                    <a:pt x="26" y="79"/>
                  </a:cubicBezTo>
                  <a:cubicBezTo>
                    <a:pt x="26" y="79"/>
                    <a:pt x="26" y="79"/>
                    <a:pt x="26" y="79"/>
                  </a:cubicBezTo>
                  <a:cubicBezTo>
                    <a:pt x="25" y="79"/>
                    <a:pt x="25" y="79"/>
                    <a:pt x="25" y="79"/>
                  </a:cubicBezTo>
                  <a:cubicBezTo>
                    <a:pt x="25" y="79"/>
                    <a:pt x="25" y="79"/>
                    <a:pt x="25" y="79"/>
                  </a:cubicBezTo>
                  <a:cubicBezTo>
                    <a:pt x="25" y="80"/>
                    <a:pt x="26" y="80"/>
                    <a:pt x="26" y="80"/>
                  </a:cubicBezTo>
                  <a:cubicBezTo>
                    <a:pt x="26" y="80"/>
                    <a:pt x="26" y="80"/>
                    <a:pt x="26" y="80"/>
                  </a:cubicBezTo>
                  <a:cubicBezTo>
                    <a:pt x="25" y="80"/>
                    <a:pt x="25" y="80"/>
                    <a:pt x="25" y="80"/>
                  </a:cubicBezTo>
                  <a:cubicBezTo>
                    <a:pt x="25" y="80"/>
                    <a:pt x="24" y="80"/>
                    <a:pt x="24" y="80"/>
                  </a:cubicBezTo>
                  <a:cubicBezTo>
                    <a:pt x="21" y="79"/>
                    <a:pt x="21" y="79"/>
                    <a:pt x="19" y="77"/>
                  </a:cubicBezTo>
                  <a:cubicBezTo>
                    <a:pt x="18" y="77"/>
                    <a:pt x="18" y="77"/>
                    <a:pt x="18" y="77"/>
                  </a:cubicBezTo>
                  <a:cubicBezTo>
                    <a:pt x="18" y="76"/>
                    <a:pt x="17" y="76"/>
                    <a:pt x="17" y="76"/>
                  </a:cubicBezTo>
                  <a:cubicBezTo>
                    <a:pt x="17" y="76"/>
                    <a:pt x="18" y="76"/>
                    <a:pt x="18" y="77"/>
                  </a:cubicBezTo>
                  <a:cubicBezTo>
                    <a:pt x="18" y="77"/>
                    <a:pt x="18" y="77"/>
                    <a:pt x="18" y="77"/>
                  </a:cubicBezTo>
                  <a:cubicBezTo>
                    <a:pt x="18" y="77"/>
                    <a:pt x="18" y="77"/>
                    <a:pt x="18" y="76"/>
                  </a:cubicBezTo>
                  <a:cubicBezTo>
                    <a:pt x="18" y="76"/>
                    <a:pt x="17" y="76"/>
                    <a:pt x="17" y="75"/>
                  </a:cubicBezTo>
                  <a:cubicBezTo>
                    <a:pt x="17" y="75"/>
                    <a:pt x="17" y="75"/>
                    <a:pt x="17" y="75"/>
                  </a:cubicBezTo>
                  <a:cubicBezTo>
                    <a:pt x="18" y="75"/>
                    <a:pt x="19" y="76"/>
                    <a:pt x="20" y="76"/>
                  </a:cubicBezTo>
                  <a:cubicBezTo>
                    <a:pt x="20" y="76"/>
                    <a:pt x="20" y="76"/>
                    <a:pt x="20" y="76"/>
                  </a:cubicBezTo>
                  <a:cubicBezTo>
                    <a:pt x="20" y="76"/>
                    <a:pt x="20" y="76"/>
                    <a:pt x="20" y="76"/>
                  </a:cubicBezTo>
                  <a:cubicBezTo>
                    <a:pt x="20" y="76"/>
                    <a:pt x="20" y="76"/>
                    <a:pt x="20" y="76"/>
                  </a:cubicBezTo>
                  <a:cubicBezTo>
                    <a:pt x="20" y="75"/>
                    <a:pt x="20" y="74"/>
                    <a:pt x="19" y="73"/>
                  </a:cubicBezTo>
                  <a:cubicBezTo>
                    <a:pt x="19" y="73"/>
                    <a:pt x="19" y="73"/>
                    <a:pt x="19" y="73"/>
                  </a:cubicBezTo>
                  <a:cubicBezTo>
                    <a:pt x="19" y="73"/>
                    <a:pt x="18" y="73"/>
                    <a:pt x="18" y="72"/>
                  </a:cubicBezTo>
                  <a:cubicBezTo>
                    <a:pt x="19" y="72"/>
                    <a:pt x="19" y="72"/>
                    <a:pt x="19" y="72"/>
                  </a:cubicBezTo>
                  <a:cubicBezTo>
                    <a:pt x="19" y="72"/>
                    <a:pt x="19" y="72"/>
                    <a:pt x="19" y="72"/>
                  </a:cubicBezTo>
                  <a:cubicBezTo>
                    <a:pt x="19" y="71"/>
                    <a:pt x="19" y="71"/>
                    <a:pt x="19" y="71"/>
                  </a:cubicBezTo>
                  <a:cubicBezTo>
                    <a:pt x="19" y="71"/>
                    <a:pt x="19" y="71"/>
                    <a:pt x="19" y="71"/>
                  </a:cubicBezTo>
                  <a:cubicBezTo>
                    <a:pt x="19" y="71"/>
                    <a:pt x="19" y="71"/>
                    <a:pt x="18" y="72"/>
                  </a:cubicBezTo>
                  <a:cubicBezTo>
                    <a:pt x="18" y="72"/>
                    <a:pt x="18" y="71"/>
                    <a:pt x="18" y="73"/>
                  </a:cubicBezTo>
                  <a:cubicBezTo>
                    <a:pt x="18" y="73"/>
                    <a:pt x="19" y="74"/>
                    <a:pt x="19" y="75"/>
                  </a:cubicBezTo>
                  <a:cubicBezTo>
                    <a:pt x="17" y="74"/>
                    <a:pt x="17" y="74"/>
                    <a:pt x="17" y="74"/>
                  </a:cubicBezTo>
                  <a:cubicBezTo>
                    <a:pt x="17" y="74"/>
                    <a:pt x="17" y="74"/>
                    <a:pt x="17" y="74"/>
                  </a:cubicBezTo>
                  <a:cubicBezTo>
                    <a:pt x="17" y="74"/>
                    <a:pt x="17" y="74"/>
                    <a:pt x="17" y="74"/>
                  </a:cubicBezTo>
                  <a:cubicBezTo>
                    <a:pt x="16" y="73"/>
                    <a:pt x="15" y="72"/>
                    <a:pt x="14" y="72"/>
                  </a:cubicBezTo>
                  <a:cubicBezTo>
                    <a:pt x="14" y="72"/>
                    <a:pt x="14" y="72"/>
                    <a:pt x="14" y="72"/>
                  </a:cubicBezTo>
                  <a:cubicBezTo>
                    <a:pt x="13" y="72"/>
                    <a:pt x="13" y="72"/>
                    <a:pt x="13" y="72"/>
                  </a:cubicBezTo>
                  <a:cubicBezTo>
                    <a:pt x="13" y="71"/>
                    <a:pt x="13" y="71"/>
                    <a:pt x="13" y="71"/>
                  </a:cubicBezTo>
                  <a:cubicBezTo>
                    <a:pt x="14" y="72"/>
                    <a:pt x="14" y="72"/>
                    <a:pt x="14" y="72"/>
                  </a:cubicBezTo>
                  <a:cubicBezTo>
                    <a:pt x="14" y="73"/>
                    <a:pt x="14" y="73"/>
                    <a:pt x="14" y="73"/>
                  </a:cubicBezTo>
                  <a:cubicBezTo>
                    <a:pt x="13" y="72"/>
                    <a:pt x="13" y="72"/>
                    <a:pt x="13" y="72"/>
                  </a:cubicBezTo>
                  <a:cubicBezTo>
                    <a:pt x="11" y="70"/>
                    <a:pt x="9" y="68"/>
                    <a:pt x="7" y="67"/>
                  </a:cubicBezTo>
                  <a:cubicBezTo>
                    <a:pt x="7" y="68"/>
                    <a:pt x="7" y="68"/>
                    <a:pt x="7" y="68"/>
                  </a:cubicBezTo>
                  <a:cubicBezTo>
                    <a:pt x="6" y="67"/>
                    <a:pt x="6" y="67"/>
                    <a:pt x="6" y="67"/>
                  </a:cubicBezTo>
                  <a:moveTo>
                    <a:pt x="17" y="66"/>
                  </a:moveTo>
                  <a:cubicBezTo>
                    <a:pt x="17" y="66"/>
                    <a:pt x="17" y="66"/>
                    <a:pt x="17" y="66"/>
                  </a:cubicBezTo>
                  <a:cubicBezTo>
                    <a:pt x="17" y="66"/>
                    <a:pt x="17" y="66"/>
                    <a:pt x="17" y="66"/>
                  </a:cubicBezTo>
                  <a:moveTo>
                    <a:pt x="16" y="66"/>
                  </a:moveTo>
                  <a:cubicBezTo>
                    <a:pt x="16" y="66"/>
                    <a:pt x="16" y="66"/>
                    <a:pt x="16" y="66"/>
                  </a:cubicBezTo>
                  <a:cubicBezTo>
                    <a:pt x="16" y="66"/>
                    <a:pt x="16" y="66"/>
                    <a:pt x="16" y="66"/>
                  </a:cubicBezTo>
                  <a:cubicBezTo>
                    <a:pt x="16" y="66"/>
                    <a:pt x="16" y="66"/>
                    <a:pt x="16" y="66"/>
                  </a:cubicBezTo>
                  <a:moveTo>
                    <a:pt x="15" y="62"/>
                  </a:moveTo>
                  <a:cubicBezTo>
                    <a:pt x="15" y="62"/>
                    <a:pt x="15" y="62"/>
                    <a:pt x="15" y="62"/>
                  </a:cubicBezTo>
                  <a:cubicBezTo>
                    <a:pt x="15" y="62"/>
                    <a:pt x="15" y="62"/>
                    <a:pt x="15" y="62"/>
                  </a:cubicBezTo>
                  <a:moveTo>
                    <a:pt x="64" y="59"/>
                  </a:moveTo>
                  <a:cubicBezTo>
                    <a:pt x="64" y="59"/>
                    <a:pt x="64" y="59"/>
                    <a:pt x="64" y="59"/>
                  </a:cubicBezTo>
                  <a:cubicBezTo>
                    <a:pt x="63" y="59"/>
                    <a:pt x="63" y="59"/>
                    <a:pt x="63" y="59"/>
                  </a:cubicBezTo>
                  <a:cubicBezTo>
                    <a:pt x="63" y="60"/>
                    <a:pt x="63" y="60"/>
                    <a:pt x="63" y="60"/>
                  </a:cubicBezTo>
                  <a:cubicBezTo>
                    <a:pt x="64" y="60"/>
                    <a:pt x="64" y="60"/>
                    <a:pt x="64" y="59"/>
                  </a:cubicBezTo>
                  <a:cubicBezTo>
                    <a:pt x="64" y="59"/>
                    <a:pt x="64" y="59"/>
                    <a:pt x="64" y="59"/>
                  </a:cubicBezTo>
                  <a:moveTo>
                    <a:pt x="68" y="57"/>
                  </a:moveTo>
                  <a:cubicBezTo>
                    <a:pt x="67" y="58"/>
                    <a:pt x="67" y="58"/>
                    <a:pt x="67" y="58"/>
                  </a:cubicBezTo>
                  <a:cubicBezTo>
                    <a:pt x="67" y="58"/>
                    <a:pt x="67" y="58"/>
                    <a:pt x="67" y="58"/>
                  </a:cubicBezTo>
                  <a:cubicBezTo>
                    <a:pt x="67" y="59"/>
                    <a:pt x="67" y="59"/>
                    <a:pt x="67" y="59"/>
                  </a:cubicBezTo>
                  <a:cubicBezTo>
                    <a:pt x="67" y="59"/>
                    <a:pt x="67" y="59"/>
                    <a:pt x="67" y="59"/>
                  </a:cubicBezTo>
                  <a:cubicBezTo>
                    <a:pt x="67" y="59"/>
                    <a:pt x="67" y="59"/>
                    <a:pt x="67" y="59"/>
                  </a:cubicBezTo>
                  <a:cubicBezTo>
                    <a:pt x="67" y="58"/>
                    <a:pt x="67" y="58"/>
                    <a:pt x="67" y="58"/>
                  </a:cubicBezTo>
                  <a:cubicBezTo>
                    <a:pt x="68" y="58"/>
                    <a:pt x="68" y="58"/>
                    <a:pt x="68" y="58"/>
                  </a:cubicBezTo>
                  <a:cubicBezTo>
                    <a:pt x="68" y="58"/>
                    <a:pt x="68" y="58"/>
                    <a:pt x="68" y="58"/>
                  </a:cubicBezTo>
                  <a:cubicBezTo>
                    <a:pt x="68" y="58"/>
                    <a:pt x="68" y="58"/>
                    <a:pt x="68" y="58"/>
                  </a:cubicBezTo>
                  <a:cubicBezTo>
                    <a:pt x="68" y="57"/>
                    <a:pt x="68" y="57"/>
                    <a:pt x="68" y="57"/>
                  </a:cubicBezTo>
                  <a:cubicBezTo>
                    <a:pt x="68" y="57"/>
                    <a:pt x="68" y="57"/>
                    <a:pt x="68" y="57"/>
                  </a:cubicBezTo>
                  <a:moveTo>
                    <a:pt x="70" y="55"/>
                  </a:move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6"/>
                    <a:pt x="69" y="56"/>
                    <a:pt x="69" y="56"/>
                  </a:cubicBezTo>
                  <a:cubicBezTo>
                    <a:pt x="69" y="56"/>
                    <a:pt x="69" y="56"/>
                    <a:pt x="69" y="56"/>
                  </a:cubicBezTo>
                  <a:cubicBezTo>
                    <a:pt x="69" y="56"/>
                    <a:pt x="69" y="56"/>
                    <a:pt x="69" y="56"/>
                  </a:cubicBezTo>
                  <a:cubicBezTo>
                    <a:pt x="69" y="57"/>
                    <a:pt x="69" y="57"/>
                    <a:pt x="69" y="57"/>
                  </a:cubicBezTo>
                  <a:cubicBezTo>
                    <a:pt x="69" y="56"/>
                    <a:pt x="69" y="56"/>
                    <a:pt x="69" y="56"/>
                  </a:cubicBezTo>
                  <a:cubicBezTo>
                    <a:pt x="69" y="56"/>
                    <a:pt x="69" y="56"/>
                    <a:pt x="69" y="56"/>
                  </a:cubicBezTo>
                  <a:cubicBezTo>
                    <a:pt x="70" y="55"/>
                    <a:pt x="70" y="55"/>
                    <a:pt x="70" y="55"/>
                  </a:cubicBezTo>
                  <a:moveTo>
                    <a:pt x="44" y="49"/>
                  </a:moveTo>
                  <a:cubicBezTo>
                    <a:pt x="44" y="50"/>
                    <a:pt x="44" y="50"/>
                    <a:pt x="44" y="50"/>
                  </a:cubicBezTo>
                  <a:cubicBezTo>
                    <a:pt x="44" y="51"/>
                    <a:pt x="44" y="51"/>
                    <a:pt x="44" y="51"/>
                  </a:cubicBezTo>
                  <a:cubicBezTo>
                    <a:pt x="43" y="51"/>
                    <a:pt x="43" y="51"/>
                    <a:pt x="43" y="51"/>
                  </a:cubicBezTo>
                  <a:cubicBezTo>
                    <a:pt x="43" y="51"/>
                    <a:pt x="43" y="51"/>
                    <a:pt x="43" y="51"/>
                  </a:cubicBezTo>
                  <a:cubicBezTo>
                    <a:pt x="43" y="52"/>
                    <a:pt x="43" y="53"/>
                    <a:pt x="43" y="53"/>
                  </a:cubicBezTo>
                  <a:cubicBezTo>
                    <a:pt x="43" y="54"/>
                    <a:pt x="42" y="54"/>
                    <a:pt x="42" y="54"/>
                  </a:cubicBezTo>
                  <a:cubicBezTo>
                    <a:pt x="42" y="54"/>
                    <a:pt x="42" y="55"/>
                    <a:pt x="42" y="56"/>
                  </a:cubicBezTo>
                  <a:cubicBezTo>
                    <a:pt x="42" y="56"/>
                    <a:pt x="43" y="56"/>
                    <a:pt x="43" y="56"/>
                  </a:cubicBezTo>
                  <a:cubicBezTo>
                    <a:pt x="43" y="56"/>
                    <a:pt x="43" y="56"/>
                    <a:pt x="43" y="56"/>
                  </a:cubicBezTo>
                  <a:cubicBezTo>
                    <a:pt x="44" y="52"/>
                    <a:pt x="44" y="52"/>
                    <a:pt x="44" y="52"/>
                  </a:cubicBezTo>
                  <a:cubicBezTo>
                    <a:pt x="44" y="52"/>
                    <a:pt x="44" y="52"/>
                    <a:pt x="44" y="52"/>
                  </a:cubicBezTo>
                  <a:cubicBezTo>
                    <a:pt x="44" y="51"/>
                    <a:pt x="44" y="51"/>
                    <a:pt x="44" y="50"/>
                  </a:cubicBezTo>
                  <a:cubicBezTo>
                    <a:pt x="44" y="49"/>
                    <a:pt x="44" y="49"/>
                    <a:pt x="44" y="49"/>
                  </a:cubicBezTo>
                  <a:cubicBezTo>
                    <a:pt x="44" y="49"/>
                    <a:pt x="44" y="49"/>
                    <a:pt x="44" y="49"/>
                  </a:cubicBezTo>
                  <a:moveTo>
                    <a:pt x="63" y="48"/>
                  </a:moveTo>
                  <a:cubicBezTo>
                    <a:pt x="63" y="48"/>
                    <a:pt x="63" y="48"/>
                    <a:pt x="63" y="48"/>
                  </a:cubicBezTo>
                  <a:cubicBezTo>
                    <a:pt x="63" y="48"/>
                    <a:pt x="63" y="48"/>
                    <a:pt x="63" y="48"/>
                  </a:cubicBezTo>
                  <a:cubicBezTo>
                    <a:pt x="62" y="49"/>
                    <a:pt x="62" y="49"/>
                    <a:pt x="62" y="49"/>
                  </a:cubicBezTo>
                  <a:cubicBezTo>
                    <a:pt x="62" y="49"/>
                    <a:pt x="63" y="50"/>
                    <a:pt x="62" y="50"/>
                  </a:cubicBezTo>
                  <a:cubicBezTo>
                    <a:pt x="62" y="50"/>
                    <a:pt x="62" y="50"/>
                    <a:pt x="62" y="50"/>
                  </a:cubicBezTo>
                  <a:cubicBezTo>
                    <a:pt x="62" y="49"/>
                    <a:pt x="62" y="49"/>
                    <a:pt x="62" y="49"/>
                  </a:cubicBezTo>
                  <a:cubicBezTo>
                    <a:pt x="62" y="49"/>
                    <a:pt x="62" y="49"/>
                    <a:pt x="62" y="49"/>
                  </a:cubicBezTo>
                  <a:cubicBezTo>
                    <a:pt x="61" y="50"/>
                    <a:pt x="61" y="50"/>
                    <a:pt x="61" y="50"/>
                  </a:cubicBezTo>
                  <a:cubicBezTo>
                    <a:pt x="61" y="50"/>
                    <a:pt x="61" y="50"/>
                    <a:pt x="61" y="50"/>
                  </a:cubicBezTo>
                  <a:cubicBezTo>
                    <a:pt x="61" y="51"/>
                    <a:pt x="61" y="51"/>
                    <a:pt x="61" y="51"/>
                  </a:cubicBezTo>
                  <a:cubicBezTo>
                    <a:pt x="61" y="50"/>
                    <a:pt x="61" y="50"/>
                    <a:pt x="61" y="50"/>
                  </a:cubicBezTo>
                  <a:cubicBezTo>
                    <a:pt x="61" y="51"/>
                    <a:pt x="61" y="51"/>
                    <a:pt x="61" y="51"/>
                  </a:cubicBezTo>
                  <a:cubicBezTo>
                    <a:pt x="61" y="51"/>
                    <a:pt x="61" y="51"/>
                    <a:pt x="61" y="51"/>
                  </a:cubicBezTo>
                  <a:cubicBezTo>
                    <a:pt x="60" y="52"/>
                    <a:pt x="60" y="52"/>
                    <a:pt x="60" y="52"/>
                  </a:cubicBezTo>
                  <a:cubicBezTo>
                    <a:pt x="60" y="52"/>
                    <a:pt x="60" y="52"/>
                    <a:pt x="60" y="52"/>
                  </a:cubicBezTo>
                  <a:cubicBezTo>
                    <a:pt x="60" y="52"/>
                    <a:pt x="60" y="52"/>
                    <a:pt x="60" y="52"/>
                  </a:cubicBezTo>
                  <a:cubicBezTo>
                    <a:pt x="60" y="52"/>
                    <a:pt x="60" y="52"/>
                    <a:pt x="60" y="52"/>
                  </a:cubicBezTo>
                  <a:cubicBezTo>
                    <a:pt x="59" y="52"/>
                    <a:pt x="59" y="53"/>
                    <a:pt x="59" y="54"/>
                  </a:cubicBezTo>
                  <a:cubicBezTo>
                    <a:pt x="59" y="55"/>
                    <a:pt x="59" y="55"/>
                    <a:pt x="59" y="55"/>
                  </a:cubicBezTo>
                  <a:cubicBezTo>
                    <a:pt x="58" y="55"/>
                    <a:pt x="58" y="55"/>
                    <a:pt x="58" y="55"/>
                  </a:cubicBezTo>
                  <a:cubicBezTo>
                    <a:pt x="58" y="55"/>
                    <a:pt x="59" y="56"/>
                    <a:pt x="59" y="56"/>
                  </a:cubicBezTo>
                  <a:cubicBezTo>
                    <a:pt x="59" y="57"/>
                    <a:pt x="59" y="57"/>
                    <a:pt x="59" y="57"/>
                  </a:cubicBezTo>
                  <a:cubicBezTo>
                    <a:pt x="59" y="57"/>
                    <a:pt x="59" y="57"/>
                    <a:pt x="59" y="57"/>
                  </a:cubicBezTo>
                  <a:cubicBezTo>
                    <a:pt x="58" y="58"/>
                    <a:pt x="58" y="58"/>
                    <a:pt x="58" y="58"/>
                  </a:cubicBezTo>
                  <a:cubicBezTo>
                    <a:pt x="58" y="59"/>
                    <a:pt x="59" y="59"/>
                    <a:pt x="59" y="59"/>
                  </a:cubicBezTo>
                  <a:cubicBezTo>
                    <a:pt x="59" y="59"/>
                    <a:pt x="59" y="58"/>
                    <a:pt x="59" y="58"/>
                  </a:cubicBezTo>
                  <a:cubicBezTo>
                    <a:pt x="60" y="58"/>
                    <a:pt x="60" y="58"/>
                    <a:pt x="60" y="58"/>
                  </a:cubicBezTo>
                  <a:cubicBezTo>
                    <a:pt x="60" y="57"/>
                    <a:pt x="60" y="57"/>
                    <a:pt x="60" y="57"/>
                  </a:cubicBezTo>
                  <a:cubicBezTo>
                    <a:pt x="61" y="57"/>
                    <a:pt x="61" y="57"/>
                    <a:pt x="61" y="57"/>
                  </a:cubicBezTo>
                  <a:cubicBezTo>
                    <a:pt x="61" y="57"/>
                    <a:pt x="61" y="57"/>
                    <a:pt x="61" y="57"/>
                  </a:cubicBezTo>
                  <a:cubicBezTo>
                    <a:pt x="61" y="57"/>
                    <a:pt x="61" y="57"/>
                    <a:pt x="61" y="57"/>
                  </a:cubicBezTo>
                  <a:cubicBezTo>
                    <a:pt x="61" y="57"/>
                    <a:pt x="61" y="57"/>
                    <a:pt x="61" y="57"/>
                  </a:cubicBezTo>
                  <a:cubicBezTo>
                    <a:pt x="61" y="56"/>
                    <a:pt x="61" y="56"/>
                    <a:pt x="61" y="56"/>
                  </a:cubicBezTo>
                  <a:cubicBezTo>
                    <a:pt x="62" y="56"/>
                    <a:pt x="62" y="56"/>
                    <a:pt x="62" y="56"/>
                  </a:cubicBezTo>
                  <a:cubicBezTo>
                    <a:pt x="62" y="57"/>
                    <a:pt x="62" y="57"/>
                    <a:pt x="62" y="57"/>
                  </a:cubicBezTo>
                  <a:cubicBezTo>
                    <a:pt x="62" y="57"/>
                    <a:pt x="62" y="57"/>
                    <a:pt x="62" y="57"/>
                  </a:cubicBezTo>
                  <a:cubicBezTo>
                    <a:pt x="63" y="56"/>
                    <a:pt x="63" y="56"/>
                    <a:pt x="63" y="56"/>
                  </a:cubicBezTo>
                  <a:cubicBezTo>
                    <a:pt x="63" y="57"/>
                    <a:pt x="63" y="57"/>
                    <a:pt x="63" y="57"/>
                  </a:cubicBezTo>
                  <a:cubicBezTo>
                    <a:pt x="63" y="57"/>
                    <a:pt x="63" y="57"/>
                    <a:pt x="63" y="57"/>
                  </a:cubicBezTo>
                  <a:cubicBezTo>
                    <a:pt x="63" y="57"/>
                    <a:pt x="63" y="57"/>
                    <a:pt x="63" y="57"/>
                  </a:cubicBezTo>
                  <a:cubicBezTo>
                    <a:pt x="63" y="58"/>
                    <a:pt x="63" y="58"/>
                    <a:pt x="63" y="58"/>
                  </a:cubicBezTo>
                  <a:cubicBezTo>
                    <a:pt x="64" y="58"/>
                    <a:pt x="64" y="58"/>
                    <a:pt x="64" y="58"/>
                  </a:cubicBezTo>
                  <a:cubicBezTo>
                    <a:pt x="64" y="58"/>
                    <a:pt x="64" y="58"/>
                    <a:pt x="64" y="58"/>
                  </a:cubicBezTo>
                  <a:cubicBezTo>
                    <a:pt x="64" y="58"/>
                    <a:pt x="64" y="58"/>
                    <a:pt x="64" y="58"/>
                  </a:cubicBezTo>
                  <a:cubicBezTo>
                    <a:pt x="65" y="57"/>
                    <a:pt x="65" y="57"/>
                    <a:pt x="65" y="57"/>
                  </a:cubicBezTo>
                  <a:cubicBezTo>
                    <a:pt x="65" y="57"/>
                    <a:pt x="65" y="56"/>
                    <a:pt x="65" y="56"/>
                  </a:cubicBezTo>
                  <a:cubicBezTo>
                    <a:pt x="66" y="55"/>
                    <a:pt x="66" y="55"/>
                    <a:pt x="66" y="55"/>
                  </a:cubicBezTo>
                  <a:cubicBezTo>
                    <a:pt x="66" y="55"/>
                    <a:pt x="66" y="55"/>
                    <a:pt x="66" y="55"/>
                  </a:cubicBezTo>
                  <a:cubicBezTo>
                    <a:pt x="66" y="54"/>
                    <a:pt x="66" y="54"/>
                    <a:pt x="66" y="54"/>
                  </a:cubicBezTo>
                  <a:cubicBezTo>
                    <a:pt x="66" y="54"/>
                    <a:pt x="66" y="54"/>
                    <a:pt x="66" y="54"/>
                  </a:cubicBezTo>
                  <a:cubicBezTo>
                    <a:pt x="66" y="53"/>
                    <a:pt x="66" y="53"/>
                    <a:pt x="66" y="53"/>
                  </a:cubicBezTo>
                  <a:cubicBezTo>
                    <a:pt x="66" y="52"/>
                    <a:pt x="66" y="52"/>
                    <a:pt x="66" y="52"/>
                  </a:cubicBezTo>
                  <a:cubicBezTo>
                    <a:pt x="66" y="52"/>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0"/>
                    <a:pt x="66" y="50"/>
                    <a:pt x="66" y="50"/>
                  </a:cubicBezTo>
                  <a:cubicBezTo>
                    <a:pt x="66" y="50"/>
                    <a:pt x="65" y="50"/>
                    <a:pt x="65" y="49"/>
                  </a:cubicBezTo>
                  <a:cubicBezTo>
                    <a:pt x="65" y="49"/>
                    <a:pt x="65" y="49"/>
                    <a:pt x="65" y="49"/>
                  </a:cubicBezTo>
                  <a:cubicBezTo>
                    <a:pt x="65" y="49"/>
                    <a:pt x="65" y="49"/>
                    <a:pt x="65" y="49"/>
                  </a:cubicBezTo>
                  <a:cubicBezTo>
                    <a:pt x="65" y="48"/>
                    <a:pt x="65" y="48"/>
                    <a:pt x="65" y="48"/>
                  </a:cubicBezTo>
                  <a:cubicBezTo>
                    <a:pt x="65" y="48"/>
                    <a:pt x="65" y="48"/>
                    <a:pt x="65" y="48"/>
                  </a:cubicBezTo>
                  <a:cubicBezTo>
                    <a:pt x="65" y="48"/>
                    <a:pt x="65" y="48"/>
                    <a:pt x="65" y="48"/>
                  </a:cubicBezTo>
                  <a:cubicBezTo>
                    <a:pt x="65" y="49"/>
                    <a:pt x="65" y="49"/>
                    <a:pt x="65" y="49"/>
                  </a:cubicBezTo>
                  <a:cubicBezTo>
                    <a:pt x="64" y="50"/>
                    <a:pt x="64" y="50"/>
                    <a:pt x="64" y="50"/>
                  </a:cubicBezTo>
                  <a:cubicBezTo>
                    <a:pt x="64" y="50"/>
                    <a:pt x="64" y="50"/>
                    <a:pt x="64" y="50"/>
                  </a:cubicBezTo>
                  <a:cubicBezTo>
                    <a:pt x="64" y="50"/>
                    <a:pt x="64" y="50"/>
                    <a:pt x="64" y="50"/>
                  </a:cubicBezTo>
                  <a:cubicBezTo>
                    <a:pt x="64" y="50"/>
                    <a:pt x="64" y="50"/>
                    <a:pt x="64" y="50"/>
                  </a:cubicBezTo>
                  <a:cubicBezTo>
                    <a:pt x="64" y="50"/>
                    <a:pt x="64" y="50"/>
                    <a:pt x="64" y="50"/>
                  </a:cubicBezTo>
                  <a:cubicBezTo>
                    <a:pt x="64" y="50"/>
                    <a:pt x="64" y="50"/>
                    <a:pt x="64" y="50"/>
                  </a:cubicBezTo>
                  <a:cubicBezTo>
                    <a:pt x="64" y="50"/>
                    <a:pt x="64" y="49"/>
                    <a:pt x="64" y="49"/>
                  </a:cubicBezTo>
                  <a:cubicBezTo>
                    <a:pt x="64" y="49"/>
                    <a:pt x="64" y="49"/>
                    <a:pt x="64" y="48"/>
                  </a:cubicBezTo>
                  <a:cubicBezTo>
                    <a:pt x="64" y="48"/>
                    <a:pt x="64" y="48"/>
                    <a:pt x="64" y="48"/>
                  </a:cubicBezTo>
                  <a:cubicBezTo>
                    <a:pt x="63" y="48"/>
                    <a:pt x="63" y="48"/>
                    <a:pt x="63" y="48"/>
                  </a:cubicBezTo>
                  <a:moveTo>
                    <a:pt x="63" y="48"/>
                  </a:moveTo>
                  <a:cubicBezTo>
                    <a:pt x="63" y="48"/>
                    <a:pt x="63" y="48"/>
                    <a:pt x="63" y="48"/>
                  </a:cubicBezTo>
                  <a:cubicBezTo>
                    <a:pt x="63" y="48"/>
                    <a:pt x="63" y="48"/>
                    <a:pt x="63" y="48"/>
                  </a:cubicBezTo>
                  <a:cubicBezTo>
                    <a:pt x="63" y="48"/>
                    <a:pt x="63" y="48"/>
                    <a:pt x="63" y="48"/>
                  </a:cubicBezTo>
                  <a:moveTo>
                    <a:pt x="61" y="47"/>
                  </a:moveTo>
                  <a:cubicBezTo>
                    <a:pt x="60" y="47"/>
                    <a:pt x="60" y="47"/>
                    <a:pt x="60" y="47"/>
                  </a:cubicBezTo>
                  <a:cubicBezTo>
                    <a:pt x="61" y="47"/>
                    <a:pt x="61" y="47"/>
                    <a:pt x="61" y="47"/>
                  </a:cubicBezTo>
                  <a:cubicBezTo>
                    <a:pt x="61" y="47"/>
                    <a:pt x="61" y="47"/>
                    <a:pt x="61" y="47"/>
                  </a:cubicBezTo>
                  <a:moveTo>
                    <a:pt x="62" y="47"/>
                  </a:moveTo>
                  <a:cubicBezTo>
                    <a:pt x="62" y="47"/>
                    <a:pt x="62" y="47"/>
                    <a:pt x="61" y="47"/>
                  </a:cubicBezTo>
                  <a:cubicBezTo>
                    <a:pt x="61" y="47"/>
                    <a:pt x="61" y="47"/>
                    <a:pt x="61" y="47"/>
                  </a:cubicBezTo>
                  <a:cubicBezTo>
                    <a:pt x="61" y="47"/>
                    <a:pt x="61" y="47"/>
                    <a:pt x="62" y="47"/>
                  </a:cubicBezTo>
                  <a:cubicBezTo>
                    <a:pt x="62" y="47"/>
                    <a:pt x="62" y="47"/>
                    <a:pt x="62" y="47"/>
                  </a:cubicBezTo>
                  <a:cubicBezTo>
                    <a:pt x="62" y="47"/>
                    <a:pt x="62" y="47"/>
                    <a:pt x="62" y="47"/>
                  </a:cubicBezTo>
                  <a:moveTo>
                    <a:pt x="58" y="46"/>
                  </a:moveTo>
                  <a:cubicBezTo>
                    <a:pt x="58" y="46"/>
                    <a:pt x="58" y="46"/>
                    <a:pt x="58" y="46"/>
                  </a:cubicBezTo>
                  <a:cubicBezTo>
                    <a:pt x="57" y="46"/>
                    <a:pt x="57" y="46"/>
                    <a:pt x="58" y="47"/>
                  </a:cubicBezTo>
                  <a:cubicBezTo>
                    <a:pt x="58" y="47"/>
                    <a:pt x="58" y="47"/>
                    <a:pt x="58" y="47"/>
                  </a:cubicBezTo>
                  <a:cubicBezTo>
                    <a:pt x="59" y="47"/>
                    <a:pt x="59" y="47"/>
                    <a:pt x="59" y="47"/>
                  </a:cubicBezTo>
                  <a:cubicBezTo>
                    <a:pt x="59" y="47"/>
                    <a:pt x="59" y="47"/>
                    <a:pt x="59" y="47"/>
                  </a:cubicBezTo>
                  <a:cubicBezTo>
                    <a:pt x="59" y="47"/>
                    <a:pt x="59" y="47"/>
                    <a:pt x="59" y="47"/>
                  </a:cubicBezTo>
                  <a:cubicBezTo>
                    <a:pt x="59" y="47"/>
                    <a:pt x="59" y="47"/>
                    <a:pt x="59" y="47"/>
                  </a:cubicBezTo>
                  <a:cubicBezTo>
                    <a:pt x="59" y="46"/>
                    <a:pt x="59" y="46"/>
                    <a:pt x="59" y="46"/>
                  </a:cubicBezTo>
                  <a:cubicBezTo>
                    <a:pt x="58" y="46"/>
                    <a:pt x="58" y="46"/>
                    <a:pt x="58" y="46"/>
                  </a:cubicBezTo>
                  <a:cubicBezTo>
                    <a:pt x="58" y="46"/>
                    <a:pt x="58" y="46"/>
                    <a:pt x="58" y="46"/>
                  </a:cubicBezTo>
                  <a:moveTo>
                    <a:pt x="67" y="44"/>
                  </a:moveTo>
                  <a:cubicBezTo>
                    <a:pt x="67" y="45"/>
                    <a:pt x="67" y="45"/>
                    <a:pt x="67" y="45"/>
                  </a:cubicBezTo>
                  <a:cubicBezTo>
                    <a:pt x="67" y="45"/>
                    <a:pt x="67" y="45"/>
                    <a:pt x="67" y="45"/>
                  </a:cubicBezTo>
                  <a:cubicBezTo>
                    <a:pt x="67" y="44"/>
                    <a:pt x="67" y="44"/>
                    <a:pt x="67" y="44"/>
                  </a:cubicBezTo>
                  <a:moveTo>
                    <a:pt x="63" y="44"/>
                  </a:moveTo>
                  <a:cubicBezTo>
                    <a:pt x="63" y="44"/>
                    <a:pt x="63" y="44"/>
                    <a:pt x="63" y="44"/>
                  </a:cubicBezTo>
                  <a:cubicBezTo>
                    <a:pt x="63" y="44"/>
                    <a:pt x="63" y="44"/>
                    <a:pt x="63" y="44"/>
                  </a:cubicBezTo>
                  <a:cubicBezTo>
                    <a:pt x="63" y="45"/>
                    <a:pt x="63" y="45"/>
                    <a:pt x="63" y="45"/>
                  </a:cubicBezTo>
                  <a:cubicBezTo>
                    <a:pt x="63" y="45"/>
                    <a:pt x="63" y="45"/>
                    <a:pt x="63" y="45"/>
                  </a:cubicBezTo>
                  <a:cubicBezTo>
                    <a:pt x="63" y="45"/>
                    <a:pt x="63" y="45"/>
                    <a:pt x="63" y="45"/>
                  </a:cubicBezTo>
                  <a:cubicBezTo>
                    <a:pt x="64" y="45"/>
                    <a:pt x="64" y="45"/>
                    <a:pt x="64" y="45"/>
                  </a:cubicBezTo>
                  <a:cubicBezTo>
                    <a:pt x="64" y="46"/>
                    <a:pt x="64" y="46"/>
                    <a:pt x="64" y="46"/>
                  </a:cubicBezTo>
                  <a:cubicBezTo>
                    <a:pt x="64" y="47"/>
                    <a:pt x="64" y="47"/>
                    <a:pt x="64" y="47"/>
                  </a:cubicBezTo>
                  <a:cubicBezTo>
                    <a:pt x="65" y="47"/>
                    <a:pt x="65" y="47"/>
                    <a:pt x="65" y="47"/>
                  </a:cubicBezTo>
                  <a:cubicBezTo>
                    <a:pt x="65" y="47"/>
                    <a:pt x="65" y="47"/>
                    <a:pt x="65" y="47"/>
                  </a:cubicBezTo>
                  <a:cubicBezTo>
                    <a:pt x="65" y="47"/>
                    <a:pt x="65" y="46"/>
                    <a:pt x="65" y="46"/>
                  </a:cubicBezTo>
                  <a:cubicBezTo>
                    <a:pt x="65" y="46"/>
                    <a:pt x="65" y="46"/>
                    <a:pt x="65" y="46"/>
                  </a:cubicBezTo>
                  <a:cubicBezTo>
                    <a:pt x="66" y="47"/>
                    <a:pt x="66" y="47"/>
                    <a:pt x="66" y="47"/>
                  </a:cubicBezTo>
                  <a:cubicBezTo>
                    <a:pt x="66" y="47"/>
                    <a:pt x="66" y="47"/>
                    <a:pt x="66" y="47"/>
                  </a:cubicBezTo>
                  <a:cubicBezTo>
                    <a:pt x="67" y="47"/>
                    <a:pt x="67" y="47"/>
                    <a:pt x="67" y="47"/>
                  </a:cubicBezTo>
                  <a:cubicBezTo>
                    <a:pt x="67" y="47"/>
                    <a:pt x="67" y="47"/>
                    <a:pt x="67" y="47"/>
                  </a:cubicBezTo>
                  <a:cubicBezTo>
                    <a:pt x="66" y="47"/>
                    <a:pt x="66" y="47"/>
                    <a:pt x="66" y="47"/>
                  </a:cubicBezTo>
                  <a:cubicBezTo>
                    <a:pt x="66" y="46"/>
                    <a:pt x="66" y="46"/>
                    <a:pt x="66" y="46"/>
                  </a:cubicBezTo>
                  <a:cubicBezTo>
                    <a:pt x="66" y="46"/>
                    <a:pt x="66" y="46"/>
                    <a:pt x="66" y="46"/>
                  </a:cubicBezTo>
                  <a:cubicBezTo>
                    <a:pt x="66" y="46"/>
                    <a:pt x="66" y="46"/>
                    <a:pt x="66" y="46"/>
                  </a:cubicBezTo>
                  <a:cubicBezTo>
                    <a:pt x="66" y="45"/>
                    <a:pt x="66" y="45"/>
                    <a:pt x="66" y="45"/>
                  </a:cubicBezTo>
                  <a:cubicBezTo>
                    <a:pt x="66" y="45"/>
                    <a:pt x="66" y="45"/>
                    <a:pt x="66" y="45"/>
                  </a:cubicBezTo>
                  <a:cubicBezTo>
                    <a:pt x="65" y="44"/>
                    <a:pt x="65" y="44"/>
                    <a:pt x="65" y="44"/>
                  </a:cubicBezTo>
                  <a:cubicBezTo>
                    <a:pt x="64" y="44"/>
                    <a:pt x="64" y="44"/>
                    <a:pt x="64" y="44"/>
                  </a:cubicBezTo>
                  <a:cubicBezTo>
                    <a:pt x="64" y="45"/>
                    <a:pt x="64" y="45"/>
                    <a:pt x="64" y="45"/>
                  </a:cubicBezTo>
                  <a:cubicBezTo>
                    <a:pt x="64" y="45"/>
                    <a:pt x="64" y="45"/>
                    <a:pt x="64" y="45"/>
                  </a:cubicBezTo>
                  <a:cubicBezTo>
                    <a:pt x="64" y="45"/>
                    <a:pt x="64" y="44"/>
                    <a:pt x="63" y="44"/>
                  </a:cubicBezTo>
                  <a:cubicBezTo>
                    <a:pt x="63" y="44"/>
                    <a:pt x="63" y="44"/>
                    <a:pt x="63" y="44"/>
                  </a:cubicBezTo>
                  <a:moveTo>
                    <a:pt x="61" y="43"/>
                  </a:moveTo>
                  <a:cubicBezTo>
                    <a:pt x="61" y="43"/>
                    <a:pt x="61" y="43"/>
                    <a:pt x="61" y="43"/>
                  </a:cubicBezTo>
                  <a:cubicBezTo>
                    <a:pt x="60" y="44"/>
                    <a:pt x="60" y="44"/>
                    <a:pt x="60" y="45"/>
                  </a:cubicBezTo>
                  <a:cubicBezTo>
                    <a:pt x="61" y="46"/>
                    <a:pt x="61" y="46"/>
                    <a:pt x="61" y="46"/>
                  </a:cubicBezTo>
                  <a:cubicBezTo>
                    <a:pt x="61" y="45"/>
                    <a:pt x="61" y="45"/>
                    <a:pt x="61" y="45"/>
                  </a:cubicBezTo>
                  <a:cubicBezTo>
                    <a:pt x="61" y="44"/>
                    <a:pt x="61" y="44"/>
                    <a:pt x="61" y="44"/>
                  </a:cubicBezTo>
                  <a:cubicBezTo>
                    <a:pt x="61" y="45"/>
                    <a:pt x="61" y="45"/>
                    <a:pt x="61" y="45"/>
                  </a:cubicBezTo>
                  <a:cubicBezTo>
                    <a:pt x="61" y="45"/>
                    <a:pt x="61" y="45"/>
                    <a:pt x="61" y="45"/>
                  </a:cubicBezTo>
                  <a:cubicBezTo>
                    <a:pt x="61" y="44"/>
                    <a:pt x="61" y="44"/>
                    <a:pt x="61" y="44"/>
                  </a:cubicBezTo>
                  <a:cubicBezTo>
                    <a:pt x="61" y="44"/>
                    <a:pt x="61" y="44"/>
                    <a:pt x="61" y="44"/>
                  </a:cubicBezTo>
                  <a:cubicBezTo>
                    <a:pt x="61" y="44"/>
                    <a:pt x="61" y="44"/>
                    <a:pt x="61" y="44"/>
                  </a:cubicBezTo>
                  <a:cubicBezTo>
                    <a:pt x="61" y="43"/>
                    <a:pt x="61" y="43"/>
                    <a:pt x="61" y="43"/>
                  </a:cubicBezTo>
                  <a:cubicBezTo>
                    <a:pt x="61" y="43"/>
                    <a:pt x="61" y="43"/>
                    <a:pt x="61" y="43"/>
                  </a:cubicBezTo>
                  <a:cubicBezTo>
                    <a:pt x="61" y="43"/>
                    <a:pt x="61" y="43"/>
                    <a:pt x="61" y="43"/>
                  </a:cubicBezTo>
                  <a:moveTo>
                    <a:pt x="55" y="41"/>
                  </a:moveTo>
                  <a:cubicBezTo>
                    <a:pt x="55" y="42"/>
                    <a:pt x="55" y="42"/>
                    <a:pt x="55" y="42"/>
                  </a:cubicBezTo>
                  <a:cubicBezTo>
                    <a:pt x="55" y="42"/>
                    <a:pt x="55" y="42"/>
                    <a:pt x="55" y="42"/>
                  </a:cubicBezTo>
                  <a:cubicBezTo>
                    <a:pt x="56" y="42"/>
                    <a:pt x="56" y="42"/>
                    <a:pt x="56" y="42"/>
                  </a:cubicBezTo>
                  <a:cubicBezTo>
                    <a:pt x="56" y="43"/>
                    <a:pt x="56" y="43"/>
                    <a:pt x="56" y="43"/>
                  </a:cubicBezTo>
                  <a:cubicBezTo>
                    <a:pt x="56" y="43"/>
                    <a:pt x="56" y="43"/>
                    <a:pt x="56" y="43"/>
                  </a:cubicBezTo>
                  <a:cubicBezTo>
                    <a:pt x="56" y="44"/>
                    <a:pt x="56" y="44"/>
                    <a:pt x="56" y="44"/>
                  </a:cubicBezTo>
                  <a:cubicBezTo>
                    <a:pt x="56" y="44"/>
                    <a:pt x="56" y="44"/>
                    <a:pt x="56" y="44"/>
                  </a:cubicBezTo>
                  <a:cubicBezTo>
                    <a:pt x="56" y="45"/>
                    <a:pt x="57" y="45"/>
                    <a:pt x="57" y="46"/>
                  </a:cubicBezTo>
                  <a:cubicBezTo>
                    <a:pt x="57" y="46"/>
                    <a:pt x="57" y="46"/>
                    <a:pt x="57" y="46"/>
                  </a:cubicBezTo>
                  <a:cubicBezTo>
                    <a:pt x="57" y="45"/>
                    <a:pt x="57" y="45"/>
                    <a:pt x="57" y="45"/>
                  </a:cubicBezTo>
                  <a:cubicBezTo>
                    <a:pt x="57" y="45"/>
                    <a:pt x="57" y="45"/>
                    <a:pt x="57" y="45"/>
                  </a:cubicBezTo>
                  <a:cubicBezTo>
                    <a:pt x="57" y="45"/>
                    <a:pt x="57" y="45"/>
                    <a:pt x="57" y="45"/>
                  </a:cubicBezTo>
                  <a:cubicBezTo>
                    <a:pt x="57" y="44"/>
                    <a:pt x="57" y="44"/>
                    <a:pt x="57" y="43"/>
                  </a:cubicBezTo>
                  <a:cubicBezTo>
                    <a:pt x="57" y="43"/>
                    <a:pt x="57" y="43"/>
                    <a:pt x="57" y="43"/>
                  </a:cubicBezTo>
                  <a:cubicBezTo>
                    <a:pt x="57" y="43"/>
                    <a:pt x="57" y="43"/>
                    <a:pt x="57" y="43"/>
                  </a:cubicBezTo>
                  <a:cubicBezTo>
                    <a:pt x="56" y="42"/>
                    <a:pt x="56" y="42"/>
                    <a:pt x="56" y="42"/>
                  </a:cubicBezTo>
                  <a:cubicBezTo>
                    <a:pt x="56" y="42"/>
                    <a:pt x="56" y="42"/>
                    <a:pt x="56" y="42"/>
                  </a:cubicBezTo>
                  <a:cubicBezTo>
                    <a:pt x="56" y="42"/>
                    <a:pt x="57" y="42"/>
                    <a:pt x="56" y="41"/>
                  </a:cubicBezTo>
                  <a:cubicBezTo>
                    <a:pt x="55" y="41"/>
                    <a:pt x="55" y="41"/>
                    <a:pt x="55" y="41"/>
                  </a:cubicBezTo>
                  <a:moveTo>
                    <a:pt x="60" y="40"/>
                  </a:moveTo>
                  <a:cubicBezTo>
                    <a:pt x="59" y="41"/>
                    <a:pt x="59" y="41"/>
                    <a:pt x="59" y="41"/>
                  </a:cubicBezTo>
                  <a:cubicBezTo>
                    <a:pt x="59" y="42"/>
                    <a:pt x="59" y="41"/>
                    <a:pt x="59" y="42"/>
                  </a:cubicBezTo>
                  <a:cubicBezTo>
                    <a:pt x="59" y="42"/>
                    <a:pt x="59" y="42"/>
                    <a:pt x="59" y="42"/>
                  </a:cubicBezTo>
                  <a:cubicBezTo>
                    <a:pt x="59" y="43"/>
                    <a:pt x="59" y="43"/>
                    <a:pt x="59" y="43"/>
                  </a:cubicBezTo>
                  <a:cubicBezTo>
                    <a:pt x="58" y="42"/>
                    <a:pt x="58" y="42"/>
                    <a:pt x="58" y="42"/>
                  </a:cubicBezTo>
                  <a:cubicBezTo>
                    <a:pt x="58" y="44"/>
                    <a:pt x="58" y="44"/>
                    <a:pt x="58" y="44"/>
                  </a:cubicBezTo>
                  <a:cubicBezTo>
                    <a:pt x="58"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60" y="45"/>
                    <a:pt x="60" y="44"/>
                    <a:pt x="60" y="44"/>
                  </a:cubicBezTo>
                  <a:cubicBezTo>
                    <a:pt x="60" y="43"/>
                    <a:pt x="60" y="43"/>
                    <a:pt x="60" y="43"/>
                  </a:cubicBezTo>
                  <a:cubicBezTo>
                    <a:pt x="60" y="43"/>
                    <a:pt x="60" y="43"/>
                    <a:pt x="60" y="43"/>
                  </a:cubicBezTo>
                  <a:cubicBezTo>
                    <a:pt x="60" y="43"/>
                    <a:pt x="60" y="43"/>
                    <a:pt x="60" y="43"/>
                  </a:cubicBezTo>
                  <a:cubicBezTo>
                    <a:pt x="60" y="42"/>
                    <a:pt x="60" y="42"/>
                    <a:pt x="60" y="42"/>
                  </a:cubicBezTo>
                  <a:cubicBezTo>
                    <a:pt x="60" y="42"/>
                    <a:pt x="60" y="42"/>
                    <a:pt x="60" y="42"/>
                  </a:cubicBezTo>
                  <a:cubicBezTo>
                    <a:pt x="60" y="42"/>
                    <a:pt x="60" y="42"/>
                    <a:pt x="60" y="42"/>
                  </a:cubicBezTo>
                  <a:cubicBezTo>
                    <a:pt x="60" y="41"/>
                    <a:pt x="60" y="42"/>
                    <a:pt x="60" y="41"/>
                  </a:cubicBezTo>
                  <a:cubicBezTo>
                    <a:pt x="60" y="41"/>
                    <a:pt x="60" y="41"/>
                    <a:pt x="60" y="41"/>
                  </a:cubicBezTo>
                  <a:cubicBezTo>
                    <a:pt x="60" y="40"/>
                    <a:pt x="60" y="40"/>
                    <a:pt x="60" y="40"/>
                  </a:cubicBezTo>
                  <a:moveTo>
                    <a:pt x="19" y="40"/>
                  </a:moveTo>
                  <a:cubicBezTo>
                    <a:pt x="19" y="40"/>
                    <a:pt x="19" y="40"/>
                    <a:pt x="19" y="40"/>
                  </a:cubicBezTo>
                  <a:cubicBezTo>
                    <a:pt x="19" y="40"/>
                    <a:pt x="19" y="40"/>
                    <a:pt x="19" y="40"/>
                  </a:cubicBezTo>
                  <a:cubicBezTo>
                    <a:pt x="19" y="40"/>
                    <a:pt x="19" y="40"/>
                    <a:pt x="19" y="40"/>
                  </a:cubicBezTo>
                  <a:moveTo>
                    <a:pt x="61" y="39"/>
                  </a:moveTo>
                  <a:cubicBezTo>
                    <a:pt x="62" y="40"/>
                    <a:pt x="62" y="40"/>
                    <a:pt x="62" y="40"/>
                  </a:cubicBezTo>
                  <a:cubicBezTo>
                    <a:pt x="61" y="40"/>
                    <a:pt x="61" y="40"/>
                    <a:pt x="61" y="40"/>
                  </a:cubicBezTo>
                  <a:cubicBezTo>
                    <a:pt x="61" y="40"/>
                    <a:pt x="61" y="40"/>
                    <a:pt x="61" y="40"/>
                  </a:cubicBezTo>
                  <a:cubicBezTo>
                    <a:pt x="61" y="41"/>
                    <a:pt x="61" y="41"/>
                    <a:pt x="61" y="41"/>
                  </a:cubicBezTo>
                  <a:cubicBezTo>
                    <a:pt x="61" y="40"/>
                    <a:pt x="61" y="40"/>
                    <a:pt x="61" y="40"/>
                  </a:cubicBezTo>
                  <a:cubicBezTo>
                    <a:pt x="62" y="41"/>
                    <a:pt x="62" y="41"/>
                    <a:pt x="62" y="41"/>
                  </a:cubicBezTo>
                  <a:cubicBezTo>
                    <a:pt x="62" y="41"/>
                    <a:pt x="62" y="41"/>
                    <a:pt x="62" y="41"/>
                  </a:cubicBezTo>
                  <a:cubicBezTo>
                    <a:pt x="62" y="41"/>
                    <a:pt x="62" y="41"/>
                    <a:pt x="62" y="41"/>
                  </a:cubicBezTo>
                  <a:cubicBezTo>
                    <a:pt x="62" y="40"/>
                    <a:pt x="62" y="40"/>
                    <a:pt x="61" y="39"/>
                  </a:cubicBezTo>
                  <a:moveTo>
                    <a:pt x="60" y="39"/>
                  </a:moveTo>
                  <a:cubicBezTo>
                    <a:pt x="60" y="40"/>
                    <a:pt x="60" y="40"/>
                    <a:pt x="60" y="40"/>
                  </a:cubicBezTo>
                  <a:cubicBezTo>
                    <a:pt x="60" y="40"/>
                    <a:pt x="60" y="40"/>
                    <a:pt x="60" y="40"/>
                  </a:cubicBezTo>
                  <a:cubicBezTo>
                    <a:pt x="60" y="39"/>
                    <a:pt x="60" y="39"/>
                    <a:pt x="60" y="39"/>
                  </a:cubicBezTo>
                  <a:moveTo>
                    <a:pt x="52" y="39"/>
                  </a:moveTo>
                  <a:cubicBezTo>
                    <a:pt x="51" y="40"/>
                    <a:pt x="51" y="40"/>
                    <a:pt x="51" y="40"/>
                  </a:cubicBezTo>
                  <a:cubicBezTo>
                    <a:pt x="51" y="40"/>
                    <a:pt x="51" y="40"/>
                    <a:pt x="51" y="40"/>
                  </a:cubicBezTo>
                  <a:cubicBezTo>
                    <a:pt x="52" y="40"/>
                    <a:pt x="52" y="40"/>
                    <a:pt x="52" y="40"/>
                  </a:cubicBezTo>
                  <a:cubicBezTo>
                    <a:pt x="52" y="39"/>
                    <a:pt x="52" y="39"/>
                    <a:pt x="52" y="39"/>
                  </a:cubicBezTo>
                  <a:moveTo>
                    <a:pt x="60" y="39"/>
                  </a:moveTo>
                  <a:cubicBezTo>
                    <a:pt x="60" y="39"/>
                    <a:pt x="60" y="39"/>
                    <a:pt x="60" y="39"/>
                  </a:cubicBezTo>
                  <a:cubicBezTo>
                    <a:pt x="60" y="39"/>
                    <a:pt x="60" y="39"/>
                    <a:pt x="60" y="39"/>
                  </a:cubicBezTo>
                  <a:cubicBezTo>
                    <a:pt x="60" y="39"/>
                    <a:pt x="60" y="39"/>
                    <a:pt x="60" y="39"/>
                  </a:cubicBezTo>
                  <a:moveTo>
                    <a:pt x="61" y="38"/>
                  </a:moveTo>
                  <a:cubicBezTo>
                    <a:pt x="61" y="38"/>
                    <a:pt x="61" y="38"/>
                    <a:pt x="61" y="38"/>
                  </a:cubicBezTo>
                  <a:cubicBezTo>
                    <a:pt x="61" y="38"/>
                    <a:pt x="61" y="38"/>
                    <a:pt x="61" y="38"/>
                  </a:cubicBezTo>
                  <a:cubicBezTo>
                    <a:pt x="61" y="38"/>
                    <a:pt x="61" y="38"/>
                    <a:pt x="61" y="38"/>
                  </a:cubicBezTo>
                  <a:moveTo>
                    <a:pt x="60" y="36"/>
                  </a:moveTo>
                  <a:cubicBezTo>
                    <a:pt x="60" y="37"/>
                    <a:pt x="60" y="37"/>
                    <a:pt x="60" y="37"/>
                  </a:cubicBezTo>
                  <a:cubicBezTo>
                    <a:pt x="60" y="37"/>
                    <a:pt x="60" y="37"/>
                    <a:pt x="60" y="37"/>
                  </a:cubicBezTo>
                  <a:cubicBezTo>
                    <a:pt x="60" y="38"/>
                    <a:pt x="60" y="38"/>
                    <a:pt x="60" y="38"/>
                  </a:cubicBezTo>
                  <a:cubicBezTo>
                    <a:pt x="61" y="38"/>
                    <a:pt x="61" y="38"/>
                    <a:pt x="61" y="38"/>
                  </a:cubicBezTo>
                  <a:cubicBezTo>
                    <a:pt x="61" y="38"/>
                    <a:pt x="61" y="38"/>
                    <a:pt x="61" y="38"/>
                  </a:cubicBezTo>
                  <a:cubicBezTo>
                    <a:pt x="61" y="38"/>
                    <a:pt x="61" y="38"/>
                    <a:pt x="61" y="38"/>
                  </a:cubicBezTo>
                  <a:cubicBezTo>
                    <a:pt x="61" y="38"/>
                    <a:pt x="61" y="38"/>
                    <a:pt x="61" y="38"/>
                  </a:cubicBezTo>
                  <a:cubicBezTo>
                    <a:pt x="61" y="38"/>
                    <a:pt x="61" y="38"/>
                    <a:pt x="61" y="38"/>
                  </a:cubicBezTo>
                  <a:cubicBezTo>
                    <a:pt x="61" y="38"/>
                    <a:pt x="61" y="38"/>
                    <a:pt x="61" y="38"/>
                  </a:cubicBezTo>
                  <a:cubicBezTo>
                    <a:pt x="60" y="37"/>
                    <a:pt x="61" y="37"/>
                    <a:pt x="61" y="36"/>
                  </a:cubicBezTo>
                  <a:cubicBezTo>
                    <a:pt x="60" y="36"/>
                    <a:pt x="60" y="36"/>
                    <a:pt x="60" y="36"/>
                  </a:cubicBezTo>
                  <a:cubicBezTo>
                    <a:pt x="60" y="36"/>
                    <a:pt x="60" y="36"/>
                    <a:pt x="60" y="36"/>
                  </a:cubicBezTo>
                  <a:moveTo>
                    <a:pt x="58" y="35"/>
                  </a:moveTo>
                  <a:cubicBezTo>
                    <a:pt x="58" y="35"/>
                    <a:pt x="58" y="35"/>
                    <a:pt x="58" y="35"/>
                  </a:cubicBezTo>
                  <a:cubicBezTo>
                    <a:pt x="58" y="35"/>
                    <a:pt x="58" y="35"/>
                    <a:pt x="58" y="35"/>
                  </a:cubicBezTo>
                  <a:cubicBezTo>
                    <a:pt x="58" y="35"/>
                    <a:pt x="58" y="35"/>
                    <a:pt x="58" y="35"/>
                  </a:cubicBezTo>
                  <a:moveTo>
                    <a:pt x="60" y="33"/>
                  </a:moveTo>
                  <a:cubicBezTo>
                    <a:pt x="60" y="33"/>
                    <a:pt x="60" y="33"/>
                    <a:pt x="60" y="33"/>
                  </a:cubicBezTo>
                  <a:cubicBezTo>
                    <a:pt x="60" y="34"/>
                    <a:pt x="60" y="34"/>
                    <a:pt x="60" y="34"/>
                  </a:cubicBezTo>
                  <a:cubicBezTo>
                    <a:pt x="60" y="34"/>
                    <a:pt x="60" y="33"/>
                    <a:pt x="60" y="33"/>
                  </a:cubicBezTo>
                  <a:moveTo>
                    <a:pt x="14" y="31"/>
                  </a:moveTo>
                  <a:cubicBezTo>
                    <a:pt x="14" y="31"/>
                    <a:pt x="14" y="31"/>
                    <a:pt x="15" y="31"/>
                  </a:cubicBezTo>
                  <a:cubicBezTo>
                    <a:pt x="15" y="31"/>
                    <a:pt x="15" y="31"/>
                    <a:pt x="15" y="31"/>
                  </a:cubicBezTo>
                  <a:cubicBezTo>
                    <a:pt x="14" y="31"/>
                    <a:pt x="14" y="31"/>
                    <a:pt x="14" y="31"/>
                  </a:cubicBezTo>
                  <a:cubicBezTo>
                    <a:pt x="14" y="31"/>
                    <a:pt x="14" y="31"/>
                    <a:pt x="14" y="31"/>
                  </a:cubicBezTo>
                  <a:moveTo>
                    <a:pt x="12" y="29"/>
                  </a:moveTo>
                  <a:cubicBezTo>
                    <a:pt x="12" y="29"/>
                    <a:pt x="11" y="29"/>
                    <a:pt x="11" y="30"/>
                  </a:cubicBezTo>
                  <a:cubicBezTo>
                    <a:pt x="12" y="29"/>
                    <a:pt x="12" y="29"/>
                    <a:pt x="12" y="29"/>
                  </a:cubicBezTo>
                  <a:cubicBezTo>
                    <a:pt x="12" y="30"/>
                    <a:pt x="12" y="30"/>
                    <a:pt x="12"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1"/>
                    <a:pt x="13" y="31"/>
                    <a:pt x="13" y="31"/>
                  </a:cubicBezTo>
                  <a:cubicBezTo>
                    <a:pt x="14" y="30"/>
                    <a:pt x="14" y="30"/>
                    <a:pt x="14" y="30"/>
                  </a:cubicBezTo>
                  <a:cubicBezTo>
                    <a:pt x="13" y="30"/>
                    <a:pt x="13" y="30"/>
                    <a:pt x="13" y="30"/>
                  </a:cubicBezTo>
                  <a:cubicBezTo>
                    <a:pt x="13" y="30"/>
                    <a:pt x="13" y="30"/>
                    <a:pt x="13" y="30"/>
                  </a:cubicBezTo>
                  <a:cubicBezTo>
                    <a:pt x="12" y="29"/>
                    <a:pt x="12" y="29"/>
                    <a:pt x="12" y="29"/>
                  </a:cubicBezTo>
                  <a:cubicBezTo>
                    <a:pt x="12" y="29"/>
                    <a:pt x="12" y="29"/>
                    <a:pt x="12" y="29"/>
                  </a:cubicBezTo>
                  <a:moveTo>
                    <a:pt x="5" y="29"/>
                  </a:moveTo>
                  <a:cubicBezTo>
                    <a:pt x="5" y="29"/>
                    <a:pt x="5" y="29"/>
                    <a:pt x="5" y="29"/>
                  </a:cubicBezTo>
                  <a:cubicBezTo>
                    <a:pt x="5" y="29"/>
                    <a:pt x="5" y="29"/>
                    <a:pt x="5" y="29"/>
                  </a:cubicBezTo>
                  <a:moveTo>
                    <a:pt x="62" y="27"/>
                  </a:moveTo>
                  <a:cubicBezTo>
                    <a:pt x="62" y="29"/>
                    <a:pt x="62" y="29"/>
                    <a:pt x="62" y="29"/>
                  </a:cubicBezTo>
                  <a:cubicBezTo>
                    <a:pt x="62" y="29"/>
                    <a:pt x="62" y="29"/>
                    <a:pt x="62" y="29"/>
                  </a:cubicBezTo>
                  <a:cubicBezTo>
                    <a:pt x="62" y="29"/>
                    <a:pt x="62" y="29"/>
                    <a:pt x="62" y="29"/>
                  </a:cubicBezTo>
                  <a:cubicBezTo>
                    <a:pt x="61" y="29"/>
                    <a:pt x="61" y="29"/>
                    <a:pt x="61" y="29"/>
                  </a:cubicBezTo>
                  <a:cubicBezTo>
                    <a:pt x="61" y="30"/>
                    <a:pt x="61" y="30"/>
                    <a:pt x="61" y="30"/>
                  </a:cubicBezTo>
                  <a:cubicBezTo>
                    <a:pt x="61" y="30"/>
                    <a:pt x="61" y="30"/>
                    <a:pt x="61" y="30"/>
                  </a:cubicBezTo>
                  <a:cubicBezTo>
                    <a:pt x="61" y="30"/>
                    <a:pt x="61" y="31"/>
                    <a:pt x="61" y="31"/>
                  </a:cubicBezTo>
                  <a:cubicBezTo>
                    <a:pt x="61" y="31"/>
                    <a:pt x="61" y="30"/>
                    <a:pt x="61" y="30"/>
                  </a:cubicBezTo>
                  <a:cubicBezTo>
                    <a:pt x="61" y="30"/>
                    <a:pt x="61" y="30"/>
                    <a:pt x="61" y="30"/>
                  </a:cubicBezTo>
                  <a:cubicBezTo>
                    <a:pt x="62" y="30"/>
                    <a:pt x="62" y="30"/>
                    <a:pt x="62" y="30"/>
                  </a:cubicBezTo>
                  <a:cubicBezTo>
                    <a:pt x="62" y="30"/>
                    <a:pt x="62" y="30"/>
                    <a:pt x="62" y="30"/>
                  </a:cubicBezTo>
                  <a:cubicBezTo>
                    <a:pt x="63" y="30"/>
                    <a:pt x="63" y="30"/>
                    <a:pt x="63" y="30"/>
                  </a:cubicBezTo>
                  <a:cubicBezTo>
                    <a:pt x="63" y="30"/>
                    <a:pt x="63" y="30"/>
                    <a:pt x="63" y="30"/>
                  </a:cubicBezTo>
                  <a:cubicBezTo>
                    <a:pt x="63" y="29"/>
                    <a:pt x="63" y="29"/>
                    <a:pt x="63" y="29"/>
                  </a:cubicBezTo>
                  <a:cubicBezTo>
                    <a:pt x="63" y="29"/>
                    <a:pt x="63" y="29"/>
                    <a:pt x="63" y="29"/>
                  </a:cubicBezTo>
                  <a:cubicBezTo>
                    <a:pt x="63" y="28"/>
                    <a:pt x="63" y="28"/>
                    <a:pt x="63" y="28"/>
                  </a:cubicBezTo>
                  <a:cubicBezTo>
                    <a:pt x="63" y="28"/>
                    <a:pt x="63" y="28"/>
                    <a:pt x="63" y="28"/>
                  </a:cubicBezTo>
                  <a:cubicBezTo>
                    <a:pt x="62" y="27"/>
                    <a:pt x="62" y="27"/>
                    <a:pt x="62" y="27"/>
                  </a:cubicBezTo>
                  <a:moveTo>
                    <a:pt x="9" y="27"/>
                  </a:moveTo>
                  <a:cubicBezTo>
                    <a:pt x="9" y="27"/>
                    <a:pt x="9" y="27"/>
                    <a:pt x="9" y="27"/>
                  </a:cubicBezTo>
                  <a:cubicBezTo>
                    <a:pt x="9" y="27"/>
                    <a:pt x="9" y="27"/>
                    <a:pt x="9" y="27"/>
                  </a:cubicBezTo>
                  <a:cubicBezTo>
                    <a:pt x="9" y="27"/>
                    <a:pt x="9" y="27"/>
                    <a:pt x="9" y="27"/>
                  </a:cubicBezTo>
                  <a:moveTo>
                    <a:pt x="62" y="25"/>
                  </a:moveTo>
                  <a:cubicBezTo>
                    <a:pt x="62" y="26"/>
                    <a:pt x="62" y="26"/>
                    <a:pt x="62" y="26"/>
                  </a:cubicBezTo>
                  <a:cubicBezTo>
                    <a:pt x="62" y="26"/>
                    <a:pt x="62" y="26"/>
                    <a:pt x="62" y="26"/>
                  </a:cubicBezTo>
                  <a:cubicBezTo>
                    <a:pt x="62" y="27"/>
                    <a:pt x="62" y="27"/>
                    <a:pt x="62" y="27"/>
                  </a:cubicBezTo>
                  <a:cubicBezTo>
                    <a:pt x="62" y="27"/>
                    <a:pt x="62" y="27"/>
                    <a:pt x="62" y="27"/>
                  </a:cubicBezTo>
                  <a:cubicBezTo>
                    <a:pt x="62" y="26"/>
                    <a:pt x="62" y="26"/>
                    <a:pt x="62" y="26"/>
                  </a:cubicBezTo>
                  <a:cubicBezTo>
                    <a:pt x="62" y="27"/>
                    <a:pt x="62" y="27"/>
                    <a:pt x="62" y="27"/>
                  </a:cubicBezTo>
                  <a:cubicBezTo>
                    <a:pt x="63" y="27"/>
                    <a:pt x="63" y="27"/>
                    <a:pt x="63" y="27"/>
                  </a:cubicBezTo>
                  <a:cubicBezTo>
                    <a:pt x="62" y="26"/>
                    <a:pt x="62" y="26"/>
                    <a:pt x="62" y="26"/>
                  </a:cubicBezTo>
                  <a:cubicBezTo>
                    <a:pt x="62" y="25"/>
                    <a:pt x="62" y="25"/>
                    <a:pt x="62" y="25"/>
                  </a:cubicBezTo>
                  <a:moveTo>
                    <a:pt x="66" y="25"/>
                  </a:moveTo>
                  <a:cubicBezTo>
                    <a:pt x="66" y="25"/>
                    <a:pt x="66" y="25"/>
                    <a:pt x="66" y="25"/>
                  </a:cubicBezTo>
                  <a:cubicBezTo>
                    <a:pt x="66" y="25"/>
                    <a:pt x="66" y="25"/>
                    <a:pt x="66" y="25"/>
                  </a:cubicBezTo>
                  <a:moveTo>
                    <a:pt x="66" y="25"/>
                  </a:moveTo>
                  <a:cubicBezTo>
                    <a:pt x="66" y="25"/>
                    <a:pt x="66" y="25"/>
                    <a:pt x="66" y="25"/>
                  </a:cubicBezTo>
                  <a:cubicBezTo>
                    <a:pt x="66" y="25"/>
                    <a:pt x="66" y="25"/>
                    <a:pt x="66" y="25"/>
                  </a:cubicBezTo>
                  <a:cubicBezTo>
                    <a:pt x="66" y="25"/>
                    <a:pt x="66" y="25"/>
                    <a:pt x="66" y="25"/>
                  </a:cubicBezTo>
                  <a:moveTo>
                    <a:pt x="62" y="25"/>
                  </a:moveTo>
                  <a:cubicBezTo>
                    <a:pt x="62" y="25"/>
                    <a:pt x="62" y="25"/>
                    <a:pt x="62" y="25"/>
                  </a:cubicBezTo>
                  <a:cubicBezTo>
                    <a:pt x="62" y="25"/>
                    <a:pt x="62" y="25"/>
                    <a:pt x="62" y="25"/>
                  </a:cubicBezTo>
                  <a:moveTo>
                    <a:pt x="40" y="24"/>
                  </a:moveTo>
                  <a:cubicBezTo>
                    <a:pt x="39" y="24"/>
                    <a:pt x="39" y="24"/>
                    <a:pt x="39" y="24"/>
                  </a:cubicBezTo>
                  <a:cubicBezTo>
                    <a:pt x="40" y="24"/>
                    <a:pt x="40" y="24"/>
                    <a:pt x="40" y="24"/>
                  </a:cubicBezTo>
                  <a:moveTo>
                    <a:pt x="14" y="23"/>
                  </a:moveTo>
                  <a:cubicBezTo>
                    <a:pt x="14" y="23"/>
                    <a:pt x="14" y="23"/>
                    <a:pt x="14" y="23"/>
                  </a:cubicBezTo>
                  <a:cubicBezTo>
                    <a:pt x="14" y="23"/>
                    <a:pt x="14" y="23"/>
                    <a:pt x="14" y="23"/>
                  </a:cubicBezTo>
                  <a:moveTo>
                    <a:pt x="34" y="22"/>
                  </a:moveTo>
                  <a:cubicBezTo>
                    <a:pt x="34" y="22"/>
                    <a:pt x="34" y="22"/>
                    <a:pt x="34" y="22"/>
                  </a:cubicBezTo>
                  <a:cubicBezTo>
                    <a:pt x="35" y="23"/>
                    <a:pt x="35" y="23"/>
                    <a:pt x="35" y="23"/>
                  </a:cubicBezTo>
                  <a:cubicBezTo>
                    <a:pt x="35" y="22"/>
                    <a:pt x="35" y="22"/>
                    <a:pt x="35" y="22"/>
                  </a:cubicBezTo>
                  <a:cubicBezTo>
                    <a:pt x="34" y="22"/>
                    <a:pt x="34" y="22"/>
                    <a:pt x="34" y="22"/>
                  </a:cubicBezTo>
                  <a:moveTo>
                    <a:pt x="60" y="21"/>
                  </a:moveTo>
                  <a:cubicBezTo>
                    <a:pt x="60" y="22"/>
                    <a:pt x="60" y="22"/>
                    <a:pt x="60" y="22"/>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4"/>
                  </a:cubicBezTo>
                  <a:cubicBezTo>
                    <a:pt x="62" y="25"/>
                    <a:pt x="62" y="25"/>
                    <a:pt x="62" y="25"/>
                  </a:cubicBezTo>
                  <a:cubicBezTo>
                    <a:pt x="62" y="25"/>
                    <a:pt x="62" y="25"/>
                    <a:pt x="62" y="25"/>
                  </a:cubicBezTo>
                  <a:cubicBezTo>
                    <a:pt x="61" y="24"/>
                    <a:pt x="61" y="24"/>
                    <a:pt x="61" y="24"/>
                  </a:cubicBezTo>
                  <a:cubicBezTo>
                    <a:pt x="62" y="24"/>
                    <a:pt x="62" y="24"/>
                    <a:pt x="62" y="24"/>
                  </a:cubicBezTo>
                  <a:cubicBezTo>
                    <a:pt x="61" y="23"/>
                    <a:pt x="61" y="23"/>
                    <a:pt x="61" y="23"/>
                  </a:cubicBezTo>
                  <a:cubicBezTo>
                    <a:pt x="61" y="23"/>
                    <a:pt x="61" y="23"/>
                    <a:pt x="61" y="23"/>
                  </a:cubicBezTo>
                  <a:cubicBezTo>
                    <a:pt x="61" y="22"/>
                    <a:pt x="61" y="22"/>
                    <a:pt x="61" y="22"/>
                  </a:cubicBezTo>
                  <a:cubicBezTo>
                    <a:pt x="60" y="21"/>
                    <a:pt x="60" y="21"/>
                    <a:pt x="60" y="21"/>
                  </a:cubicBezTo>
                  <a:moveTo>
                    <a:pt x="0" y="20"/>
                  </a:moveTo>
                  <a:cubicBezTo>
                    <a:pt x="0" y="21"/>
                    <a:pt x="0" y="21"/>
                    <a:pt x="0" y="21"/>
                  </a:cubicBezTo>
                  <a:cubicBezTo>
                    <a:pt x="0" y="20"/>
                    <a:pt x="0" y="20"/>
                    <a:pt x="0" y="20"/>
                  </a:cubicBezTo>
                  <a:moveTo>
                    <a:pt x="34" y="20"/>
                  </a:moveTo>
                  <a:cubicBezTo>
                    <a:pt x="33" y="20"/>
                    <a:pt x="33" y="20"/>
                    <a:pt x="33" y="20"/>
                  </a:cubicBezTo>
                  <a:cubicBezTo>
                    <a:pt x="33" y="21"/>
                    <a:pt x="33" y="21"/>
                    <a:pt x="33" y="21"/>
                  </a:cubicBezTo>
                  <a:cubicBezTo>
                    <a:pt x="34" y="21"/>
                    <a:pt x="34" y="20"/>
                    <a:pt x="34" y="20"/>
                  </a:cubicBezTo>
                  <a:moveTo>
                    <a:pt x="5" y="19"/>
                  </a:moveTo>
                  <a:cubicBezTo>
                    <a:pt x="5" y="20"/>
                    <a:pt x="5" y="20"/>
                    <a:pt x="5" y="20"/>
                  </a:cubicBezTo>
                  <a:cubicBezTo>
                    <a:pt x="6" y="20"/>
                    <a:pt x="6" y="20"/>
                    <a:pt x="6" y="20"/>
                  </a:cubicBezTo>
                  <a:cubicBezTo>
                    <a:pt x="5" y="19"/>
                    <a:pt x="5" y="19"/>
                    <a:pt x="5" y="19"/>
                  </a:cubicBezTo>
                  <a:moveTo>
                    <a:pt x="1" y="16"/>
                  </a:moveTo>
                  <a:cubicBezTo>
                    <a:pt x="1" y="16"/>
                    <a:pt x="1" y="16"/>
                    <a:pt x="1" y="16"/>
                  </a:cubicBezTo>
                  <a:cubicBezTo>
                    <a:pt x="1" y="17"/>
                    <a:pt x="1" y="17"/>
                    <a:pt x="1" y="17"/>
                  </a:cubicBezTo>
                  <a:cubicBezTo>
                    <a:pt x="0" y="17"/>
                    <a:pt x="0" y="17"/>
                    <a:pt x="0" y="17"/>
                  </a:cubicBezTo>
                  <a:cubicBezTo>
                    <a:pt x="0" y="18"/>
                    <a:pt x="0" y="18"/>
                    <a:pt x="0" y="18"/>
                  </a:cubicBezTo>
                  <a:cubicBezTo>
                    <a:pt x="0" y="18"/>
                    <a:pt x="0" y="18"/>
                    <a:pt x="0" y="18"/>
                  </a:cubicBezTo>
                  <a:cubicBezTo>
                    <a:pt x="0" y="18"/>
                    <a:pt x="0" y="18"/>
                    <a:pt x="0" y="18"/>
                  </a:cubicBezTo>
                  <a:cubicBezTo>
                    <a:pt x="0" y="17"/>
                    <a:pt x="0" y="17"/>
                    <a:pt x="0" y="17"/>
                  </a:cubicBezTo>
                  <a:cubicBezTo>
                    <a:pt x="1" y="18"/>
                    <a:pt x="1" y="18"/>
                    <a:pt x="1" y="18"/>
                  </a:cubicBezTo>
                  <a:cubicBezTo>
                    <a:pt x="1" y="17"/>
                    <a:pt x="1" y="17"/>
                    <a:pt x="1" y="17"/>
                  </a:cubicBezTo>
                  <a:cubicBezTo>
                    <a:pt x="1" y="17"/>
                    <a:pt x="1" y="17"/>
                    <a:pt x="1" y="17"/>
                  </a:cubicBezTo>
                  <a:cubicBezTo>
                    <a:pt x="2" y="16"/>
                    <a:pt x="2" y="16"/>
                    <a:pt x="2" y="16"/>
                  </a:cubicBezTo>
                  <a:cubicBezTo>
                    <a:pt x="1" y="16"/>
                    <a:pt x="1" y="16"/>
                    <a:pt x="1" y="16"/>
                  </a:cubicBezTo>
                  <a:cubicBezTo>
                    <a:pt x="1" y="16"/>
                    <a:pt x="1" y="16"/>
                    <a:pt x="1" y="16"/>
                  </a:cubicBezTo>
                  <a:moveTo>
                    <a:pt x="20" y="15"/>
                  </a:moveTo>
                  <a:cubicBezTo>
                    <a:pt x="20" y="15"/>
                    <a:pt x="19" y="15"/>
                    <a:pt x="19" y="16"/>
                  </a:cubicBezTo>
                  <a:cubicBezTo>
                    <a:pt x="19" y="17"/>
                    <a:pt x="19" y="17"/>
                    <a:pt x="19" y="17"/>
                  </a:cubicBezTo>
                  <a:cubicBezTo>
                    <a:pt x="19" y="17"/>
                    <a:pt x="19" y="17"/>
                    <a:pt x="19" y="17"/>
                  </a:cubicBezTo>
                  <a:cubicBezTo>
                    <a:pt x="20" y="17"/>
                    <a:pt x="20" y="17"/>
                    <a:pt x="20" y="17"/>
                  </a:cubicBezTo>
                  <a:cubicBezTo>
                    <a:pt x="20" y="17"/>
                    <a:pt x="20" y="17"/>
                    <a:pt x="20" y="17"/>
                  </a:cubicBezTo>
                  <a:cubicBezTo>
                    <a:pt x="20" y="16"/>
                    <a:pt x="20" y="16"/>
                    <a:pt x="20" y="16"/>
                  </a:cubicBezTo>
                  <a:cubicBezTo>
                    <a:pt x="19" y="16"/>
                    <a:pt x="19" y="16"/>
                    <a:pt x="19" y="16"/>
                  </a:cubicBezTo>
                  <a:cubicBezTo>
                    <a:pt x="19" y="16"/>
                    <a:pt x="19" y="15"/>
                    <a:pt x="20" y="15"/>
                  </a:cubicBezTo>
                  <a:moveTo>
                    <a:pt x="15" y="13"/>
                  </a:moveTo>
                  <a:cubicBezTo>
                    <a:pt x="15" y="14"/>
                    <a:pt x="15" y="14"/>
                    <a:pt x="15" y="14"/>
                  </a:cubicBezTo>
                  <a:cubicBezTo>
                    <a:pt x="15" y="13"/>
                    <a:pt x="15" y="13"/>
                    <a:pt x="15" y="13"/>
                  </a:cubicBezTo>
                  <a:moveTo>
                    <a:pt x="29" y="13"/>
                  </a:moveTo>
                  <a:cubicBezTo>
                    <a:pt x="29" y="13"/>
                    <a:pt x="29" y="13"/>
                    <a:pt x="29" y="13"/>
                  </a:cubicBezTo>
                  <a:cubicBezTo>
                    <a:pt x="30" y="14"/>
                    <a:pt x="30" y="14"/>
                    <a:pt x="30" y="14"/>
                  </a:cubicBezTo>
                  <a:cubicBezTo>
                    <a:pt x="29" y="14"/>
                    <a:pt x="29" y="14"/>
                    <a:pt x="29" y="14"/>
                  </a:cubicBezTo>
                  <a:cubicBezTo>
                    <a:pt x="29" y="14"/>
                    <a:pt x="29" y="14"/>
                    <a:pt x="29" y="14"/>
                  </a:cubicBezTo>
                  <a:cubicBezTo>
                    <a:pt x="29" y="14"/>
                    <a:pt x="30" y="14"/>
                    <a:pt x="30" y="14"/>
                  </a:cubicBezTo>
                  <a:cubicBezTo>
                    <a:pt x="30" y="14"/>
                    <a:pt x="30" y="14"/>
                    <a:pt x="30" y="13"/>
                  </a:cubicBezTo>
                  <a:cubicBezTo>
                    <a:pt x="29" y="13"/>
                    <a:pt x="29" y="13"/>
                    <a:pt x="29" y="13"/>
                  </a:cubicBezTo>
                  <a:moveTo>
                    <a:pt x="34" y="11"/>
                  </a:moveTo>
                  <a:cubicBezTo>
                    <a:pt x="33" y="12"/>
                    <a:pt x="33" y="12"/>
                    <a:pt x="33" y="12"/>
                  </a:cubicBezTo>
                  <a:cubicBezTo>
                    <a:pt x="34" y="12"/>
                    <a:pt x="34" y="12"/>
                    <a:pt x="34" y="12"/>
                  </a:cubicBezTo>
                  <a:cubicBezTo>
                    <a:pt x="34" y="11"/>
                    <a:pt x="34" y="11"/>
                    <a:pt x="34" y="11"/>
                  </a:cubicBezTo>
                  <a:moveTo>
                    <a:pt x="8" y="11"/>
                  </a:moveTo>
                  <a:cubicBezTo>
                    <a:pt x="8" y="11"/>
                    <a:pt x="8" y="11"/>
                    <a:pt x="8" y="11"/>
                  </a:cubicBezTo>
                  <a:cubicBezTo>
                    <a:pt x="8" y="11"/>
                    <a:pt x="8" y="11"/>
                    <a:pt x="8" y="11"/>
                  </a:cubicBezTo>
                  <a:moveTo>
                    <a:pt x="30" y="11"/>
                  </a:moveTo>
                  <a:cubicBezTo>
                    <a:pt x="30" y="12"/>
                    <a:pt x="30" y="12"/>
                    <a:pt x="30" y="12"/>
                  </a:cubicBezTo>
                  <a:cubicBezTo>
                    <a:pt x="30" y="13"/>
                    <a:pt x="30" y="13"/>
                    <a:pt x="30" y="13"/>
                  </a:cubicBezTo>
                  <a:cubicBezTo>
                    <a:pt x="30" y="12"/>
                    <a:pt x="30" y="12"/>
                    <a:pt x="30" y="12"/>
                  </a:cubicBezTo>
                  <a:cubicBezTo>
                    <a:pt x="30" y="13"/>
                    <a:pt x="30" y="13"/>
                    <a:pt x="30" y="13"/>
                  </a:cubicBezTo>
                  <a:cubicBezTo>
                    <a:pt x="31" y="13"/>
                    <a:pt x="31" y="13"/>
                    <a:pt x="31" y="13"/>
                  </a:cubicBezTo>
                  <a:cubicBezTo>
                    <a:pt x="31" y="14"/>
                    <a:pt x="30" y="14"/>
                    <a:pt x="30" y="14"/>
                  </a:cubicBezTo>
                  <a:cubicBezTo>
                    <a:pt x="30" y="14"/>
                    <a:pt x="30" y="14"/>
                    <a:pt x="30" y="14"/>
                  </a:cubicBezTo>
                  <a:cubicBezTo>
                    <a:pt x="31" y="14"/>
                    <a:pt x="31" y="14"/>
                    <a:pt x="31" y="14"/>
                  </a:cubicBezTo>
                  <a:cubicBezTo>
                    <a:pt x="31" y="15"/>
                    <a:pt x="31" y="15"/>
                    <a:pt x="31" y="15"/>
                  </a:cubicBezTo>
                  <a:cubicBezTo>
                    <a:pt x="31" y="15"/>
                    <a:pt x="31" y="15"/>
                    <a:pt x="31" y="15"/>
                  </a:cubicBezTo>
                  <a:cubicBezTo>
                    <a:pt x="32" y="14"/>
                    <a:pt x="32" y="14"/>
                    <a:pt x="32" y="14"/>
                  </a:cubicBezTo>
                  <a:cubicBezTo>
                    <a:pt x="31" y="13"/>
                    <a:pt x="31" y="13"/>
                    <a:pt x="31" y="13"/>
                  </a:cubicBezTo>
                  <a:cubicBezTo>
                    <a:pt x="31" y="13"/>
                    <a:pt x="31" y="13"/>
                    <a:pt x="31" y="13"/>
                  </a:cubicBezTo>
                  <a:cubicBezTo>
                    <a:pt x="31" y="12"/>
                    <a:pt x="31" y="12"/>
                    <a:pt x="31" y="12"/>
                  </a:cubicBezTo>
                  <a:cubicBezTo>
                    <a:pt x="31" y="12"/>
                    <a:pt x="31" y="12"/>
                    <a:pt x="31" y="12"/>
                  </a:cubicBezTo>
                  <a:cubicBezTo>
                    <a:pt x="31" y="11"/>
                    <a:pt x="31" y="11"/>
                    <a:pt x="31" y="11"/>
                  </a:cubicBezTo>
                  <a:cubicBezTo>
                    <a:pt x="30" y="11"/>
                    <a:pt x="30" y="11"/>
                    <a:pt x="30" y="11"/>
                  </a:cubicBezTo>
                  <a:cubicBezTo>
                    <a:pt x="30" y="11"/>
                    <a:pt x="30" y="11"/>
                    <a:pt x="30" y="11"/>
                  </a:cubicBezTo>
                  <a:moveTo>
                    <a:pt x="55" y="10"/>
                  </a:moveTo>
                  <a:cubicBezTo>
                    <a:pt x="56" y="11"/>
                    <a:pt x="56" y="11"/>
                    <a:pt x="56" y="11"/>
                  </a:cubicBezTo>
                  <a:cubicBezTo>
                    <a:pt x="56" y="11"/>
                    <a:pt x="56" y="11"/>
                    <a:pt x="56" y="11"/>
                  </a:cubicBezTo>
                  <a:cubicBezTo>
                    <a:pt x="55" y="10"/>
                    <a:pt x="55" y="10"/>
                    <a:pt x="55" y="10"/>
                  </a:cubicBezTo>
                  <a:moveTo>
                    <a:pt x="52" y="9"/>
                  </a:moveTo>
                  <a:cubicBezTo>
                    <a:pt x="53" y="10"/>
                    <a:pt x="53" y="10"/>
                    <a:pt x="53" y="10"/>
                  </a:cubicBezTo>
                  <a:cubicBezTo>
                    <a:pt x="53" y="9"/>
                    <a:pt x="53" y="9"/>
                    <a:pt x="53" y="9"/>
                  </a:cubicBezTo>
                  <a:cubicBezTo>
                    <a:pt x="52" y="9"/>
                    <a:pt x="52" y="9"/>
                    <a:pt x="52" y="9"/>
                  </a:cubicBezTo>
                  <a:moveTo>
                    <a:pt x="54" y="9"/>
                  </a:moveTo>
                  <a:cubicBezTo>
                    <a:pt x="54" y="9"/>
                    <a:pt x="54" y="9"/>
                    <a:pt x="54" y="9"/>
                  </a:cubicBezTo>
                  <a:cubicBezTo>
                    <a:pt x="54" y="10"/>
                    <a:pt x="54" y="10"/>
                    <a:pt x="54" y="10"/>
                  </a:cubicBezTo>
                  <a:cubicBezTo>
                    <a:pt x="55" y="10"/>
                    <a:pt x="55" y="10"/>
                    <a:pt x="55" y="10"/>
                  </a:cubicBezTo>
                  <a:cubicBezTo>
                    <a:pt x="55" y="10"/>
                    <a:pt x="54" y="9"/>
                    <a:pt x="54" y="9"/>
                  </a:cubicBezTo>
                  <a:moveTo>
                    <a:pt x="14" y="8"/>
                  </a:moveTo>
                  <a:cubicBezTo>
                    <a:pt x="14" y="9"/>
                    <a:pt x="14" y="9"/>
                    <a:pt x="14" y="9"/>
                  </a:cubicBezTo>
                  <a:cubicBezTo>
                    <a:pt x="14" y="8"/>
                    <a:pt x="14" y="8"/>
                    <a:pt x="14" y="8"/>
                  </a:cubicBezTo>
                  <a:moveTo>
                    <a:pt x="28" y="7"/>
                  </a:move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8" y="9"/>
                    <a:pt x="28" y="9"/>
                    <a:pt x="28" y="9"/>
                  </a:cubicBezTo>
                  <a:cubicBezTo>
                    <a:pt x="29" y="8"/>
                    <a:pt x="29" y="8"/>
                    <a:pt x="29" y="8"/>
                  </a:cubicBezTo>
                  <a:cubicBezTo>
                    <a:pt x="29" y="8"/>
                    <a:pt x="29" y="8"/>
                    <a:pt x="29" y="8"/>
                  </a:cubicBezTo>
                  <a:cubicBezTo>
                    <a:pt x="28" y="7"/>
                    <a:pt x="28" y="7"/>
                    <a:pt x="28" y="7"/>
                  </a:cubicBezTo>
                  <a:moveTo>
                    <a:pt x="13" y="7"/>
                  </a:moveTo>
                  <a:cubicBezTo>
                    <a:pt x="13" y="7"/>
                    <a:pt x="13" y="7"/>
                    <a:pt x="13" y="7"/>
                  </a:cubicBezTo>
                  <a:cubicBezTo>
                    <a:pt x="13" y="8"/>
                    <a:pt x="13" y="8"/>
                    <a:pt x="13" y="8"/>
                  </a:cubicBezTo>
                  <a:cubicBezTo>
                    <a:pt x="12" y="8"/>
                    <a:pt x="12" y="8"/>
                    <a:pt x="12" y="8"/>
                  </a:cubicBezTo>
                  <a:cubicBezTo>
                    <a:pt x="12" y="8"/>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10" y="9"/>
                    <a:pt x="10" y="9"/>
                    <a:pt x="10" y="9"/>
                  </a:cubicBezTo>
                  <a:cubicBezTo>
                    <a:pt x="10" y="9"/>
                    <a:pt x="10" y="9"/>
                    <a:pt x="10" y="9"/>
                  </a:cubicBezTo>
                  <a:cubicBezTo>
                    <a:pt x="11" y="9"/>
                    <a:pt x="11" y="9"/>
                    <a:pt x="11" y="9"/>
                  </a:cubicBezTo>
                  <a:cubicBezTo>
                    <a:pt x="11" y="9"/>
                    <a:pt x="11" y="9"/>
                    <a:pt x="11" y="9"/>
                  </a:cubicBezTo>
                  <a:cubicBezTo>
                    <a:pt x="12" y="9"/>
                    <a:pt x="12" y="9"/>
                    <a:pt x="12" y="9"/>
                  </a:cubicBezTo>
                  <a:cubicBezTo>
                    <a:pt x="11" y="9"/>
                    <a:pt x="11" y="9"/>
                    <a:pt x="11" y="9"/>
                  </a:cubicBezTo>
                  <a:cubicBezTo>
                    <a:pt x="11" y="9"/>
                    <a:pt x="11" y="9"/>
                    <a:pt x="11" y="9"/>
                  </a:cubicBezTo>
                  <a:cubicBezTo>
                    <a:pt x="11" y="10"/>
                    <a:pt x="11" y="10"/>
                    <a:pt x="11" y="10"/>
                  </a:cubicBezTo>
                  <a:cubicBezTo>
                    <a:pt x="11" y="10"/>
                    <a:pt x="11" y="10"/>
                    <a:pt x="12" y="10"/>
                  </a:cubicBezTo>
                  <a:cubicBezTo>
                    <a:pt x="12" y="10"/>
                    <a:pt x="12" y="10"/>
                    <a:pt x="12" y="9"/>
                  </a:cubicBezTo>
                  <a:cubicBezTo>
                    <a:pt x="13" y="9"/>
                    <a:pt x="13" y="9"/>
                    <a:pt x="13" y="9"/>
                  </a:cubicBezTo>
                  <a:cubicBezTo>
                    <a:pt x="13" y="9"/>
                    <a:pt x="13" y="9"/>
                    <a:pt x="13" y="9"/>
                  </a:cubicBezTo>
                  <a:cubicBezTo>
                    <a:pt x="14" y="8"/>
                    <a:pt x="14" y="8"/>
                    <a:pt x="14" y="8"/>
                  </a:cubicBezTo>
                  <a:cubicBezTo>
                    <a:pt x="14" y="8"/>
                    <a:pt x="13" y="7"/>
                    <a:pt x="13" y="7"/>
                  </a:cubicBezTo>
                  <a:moveTo>
                    <a:pt x="19" y="41"/>
                  </a:moveTo>
                  <a:cubicBezTo>
                    <a:pt x="19" y="41"/>
                    <a:pt x="19" y="41"/>
                    <a:pt x="19" y="41"/>
                  </a:cubicBezTo>
                  <a:cubicBezTo>
                    <a:pt x="19" y="41"/>
                    <a:pt x="19" y="41"/>
                    <a:pt x="19" y="41"/>
                  </a:cubicBezTo>
                  <a:cubicBezTo>
                    <a:pt x="19" y="41"/>
                    <a:pt x="19" y="41"/>
                    <a:pt x="19" y="41"/>
                  </a:cubicBezTo>
                  <a:moveTo>
                    <a:pt x="15" y="10"/>
                  </a:moveTo>
                  <a:cubicBezTo>
                    <a:pt x="15" y="10"/>
                    <a:pt x="15" y="10"/>
                    <a:pt x="15" y="10"/>
                  </a:cubicBezTo>
                  <a:cubicBezTo>
                    <a:pt x="15" y="10"/>
                    <a:pt x="15" y="10"/>
                    <a:pt x="15" y="10"/>
                  </a:cubicBezTo>
                  <a:cubicBezTo>
                    <a:pt x="15" y="10"/>
                    <a:pt x="15" y="10"/>
                    <a:pt x="15" y="10"/>
                  </a:cubicBezTo>
                  <a:moveTo>
                    <a:pt x="15" y="7"/>
                  </a:moveTo>
                  <a:cubicBezTo>
                    <a:pt x="15" y="8"/>
                    <a:pt x="15" y="8"/>
                    <a:pt x="15" y="8"/>
                  </a:cubicBezTo>
                  <a:cubicBezTo>
                    <a:pt x="14" y="8"/>
                    <a:pt x="14" y="8"/>
                    <a:pt x="14" y="8"/>
                  </a:cubicBezTo>
                  <a:cubicBezTo>
                    <a:pt x="15" y="9"/>
                    <a:pt x="15" y="9"/>
                    <a:pt x="15" y="9"/>
                  </a:cubicBezTo>
                  <a:cubicBezTo>
                    <a:pt x="14" y="9"/>
                    <a:pt x="14" y="9"/>
                    <a:pt x="14" y="9"/>
                  </a:cubicBezTo>
                  <a:cubicBezTo>
                    <a:pt x="14" y="10"/>
                    <a:pt x="14" y="10"/>
                    <a:pt x="14" y="10"/>
                  </a:cubicBezTo>
                  <a:cubicBezTo>
                    <a:pt x="14" y="9"/>
                    <a:pt x="14" y="9"/>
                    <a:pt x="14" y="9"/>
                  </a:cubicBezTo>
                  <a:cubicBezTo>
                    <a:pt x="14" y="9"/>
                    <a:pt x="14" y="9"/>
                    <a:pt x="14" y="9"/>
                  </a:cubicBezTo>
                  <a:cubicBezTo>
                    <a:pt x="14" y="9"/>
                    <a:pt x="14" y="9"/>
                    <a:pt x="14" y="9"/>
                  </a:cubicBezTo>
                  <a:cubicBezTo>
                    <a:pt x="13" y="10"/>
                    <a:pt x="13" y="10"/>
                    <a:pt x="13" y="10"/>
                  </a:cubicBezTo>
                  <a:cubicBezTo>
                    <a:pt x="13" y="9"/>
                    <a:pt x="13" y="9"/>
                    <a:pt x="13" y="9"/>
                  </a:cubicBezTo>
                  <a:cubicBezTo>
                    <a:pt x="12" y="10"/>
                    <a:pt x="12" y="10"/>
                    <a:pt x="12" y="10"/>
                  </a:cubicBezTo>
                  <a:cubicBezTo>
                    <a:pt x="12" y="10"/>
                    <a:pt x="12" y="10"/>
                    <a:pt x="12" y="10"/>
                  </a:cubicBezTo>
                  <a:cubicBezTo>
                    <a:pt x="11" y="10"/>
                    <a:pt x="11" y="10"/>
                    <a:pt x="11" y="10"/>
                  </a:cubicBezTo>
                  <a:cubicBezTo>
                    <a:pt x="11" y="10"/>
                    <a:pt x="11" y="10"/>
                    <a:pt x="11" y="10"/>
                  </a:cubicBezTo>
                  <a:cubicBezTo>
                    <a:pt x="11" y="10"/>
                    <a:pt x="11" y="10"/>
                    <a:pt x="11" y="10"/>
                  </a:cubicBezTo>
                  <a:cubicBezTo>
                    <a:pt x="11" y="10"/>
                    <a:pt x="11" y="10"/>
                    <a:pt x="11"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11"/>
                    <a:pt x="8" y="11"/>
                    <a:pt x="8" y="11"/>
                  </a:cubicBezTo>
                  <a:cubicBezTo>
                    <a:pt x="8" y="11"/>
                    <a:pt x="8" y="11"/>
                    <a:pt x="8" y="11"/>
                  </a:cubicBezTo>
                  <a:cubicBezTo>
                    <a:pt x="8" y="12"/>
                    <a:pt x="8" y="12"/>
                    <a:pt x="8" y="12"/>
                  </a:cubicBezTo>
                  <a:cubicBezTo>
                    <a:pt x="7" y="12"/>
                    <a:pt x="6" y="12"/>
                    <a:pt x="5" y="12"/>
                  </a:cubicBezTo>
                  <a:cubicBezTo>
                    <a:pt x="5" y="12"/>
                    <a:pt x="5" y="12"/>
                    <a:pt x="5" y="12"/>
                  </a:cubicBezTo>
                  <a:cubicBezTo>
                    <a:pt x="5" y="12"/>
                    <a:pt x="5" y="12"/>
                    <a:pt x="5" y="12"/>
                  </a:cubicBezTo>
                  <a:cubicBezTo>
                    <a:pt x="5" y="12"/>
                    <a:pt x="5" y="12"/>
                    <a:pt x="5" y="12"/>
                  </a:cubicBezTo>
                  <a:cubicBezTo>
                    <a:pt x="5" y="12"/>
                    <a:pt x="5" y="12"/>
                    <a:pt x="5" y="12"/>
                  </a:cubicBezTo>
                  <a:cubicBezTo>
                    <a:pt x="5" y="13"/>
                    <a:pt x="5" y="13"/>
                    <a:pt x="5" y="13"/>
                  </a:cubicBezTo>
                  <a:cubicBezTo>
                    <a:pt x="4" y="13"/>
                    <a:pt x="4" y="13"/>
                    <a:pt x="4" y="13"/>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1" y="16"/>
                    <a:pt x="2" y="16"/>
                  </a:cubicBezTo>
                  <a:cubicBezTo>
                    <a:pt x="2" y="16"/>
                    <a:pt x="2" y="16"/>
                    <a:pt x="2" y="16"/>
                  </a:cubicBezTo>
                  <a:cubicBezTo>
                    <a:pt x="3" y="16"/>
                    <a:pt x="3" y="16"/>
                    <a:pt x="3" y="16"/>
                  </a:cubicBezTo>
                  <a:cubicBezTo>
                    <a:pt x="2" y="16"/>
                    <a:pt x="2" y="17"/>
                    <a:pt x="2" y="17"/>
                  </a:cubicBezTo>
                  <a:cubicBezTo>
                    <a:pt x="2" y="17"/>
                    <a:pt x="2" y="17"/>
                    <a:pt x="2" y="17"/>
                  </a:cubicBezTo>
                  <a:cubicBezTo>
                    <a:pt x="1" y="18"/>
                    <a:pt x="1" y="18"/>
                    <a:pt x="1" y="18"/>
                  </a:cubicBezTo>
                  <a:cubicBezTo>
                    <a:pt x="1" y="18"/>
                    <a:pt x="1" y="18"/>
                    <a:pt x="1" y="18"/>
                  </a:cubicBezTo>
                  <a:cubicBezTo>
                    <a:pt x="1" y="18"/>
                    <a:pt x="1" y="18"/>
                    <a:pt x="1" y="18"/>
                  </a:cubicBezTo>
                  <a:cubicBezTo>
                    <a:pt x="1" y="19"/>
                    <a:pt x="1" y="19"/>
                    <a:pt x="1" y="19"/>
                  </a:cubicBezTo>
                  <a:cubicBezTo>
                    <a:pt x="1" y="18"/>
                    <a:pt x="1" y="18"/>
                    <a:pt x="1" y="18"/>
                  </a:cubicBezTo>
                  <a:cubicBezTo>
                    <a:pt x="1" y="19"/>
                    <a:pt x="1" y="19"/>
                    <a:pt x="1" y="19"/>
                  </a:cubicBezTo>
                  <a:cubicBezTo>
                    <a:pt x="1" y="19"/>
                    <a:pt x="1" y="19"/>
                    <a:pt x="1" y="19"/>
                  </a:cubicBezTo>
                  <a:cubicBezTo>
                    <a:pt x="2" y="19"/>
                    <a:pt x="2" y="19"/>
                    <a:pt x="2" y="19"/>
                  </a:cubicBezTo>
                  <a:cubicBezTo>
                    <a:pt x="2" y="18"/>
                    <a:pt x="2" y="18"/>
                    <a:pt x="2" y="18"/>
                  </a:cubicBezTo>
                  <a:cubicBezTo>
                    <a:pt x="2" y="19"/>
                    <a:pt x="2" y="19"/>
                    <a:pt x="2" y="19"/>
                  </a:cubicBezTo>
                  <a:cubicBezTo>
                    <a:pt x="1" y="19"/>
                    <a:pt x="1" y="19"/>
                    <a:pt x="1" y="19"/>
                  </a:cubicBezTo>
                  <a:cubicBezTo>
                    <a:pt x="1" y="19"/>
                    <a:pt x="1" y="19"/>
                    <a:pt x="1" y="19"/>
                  </a:cubicBezTo>
                  <a:cubicBezTo>
                    <a:pt x="1" y="20"/>
                    <a:pt x="1" y="20"/>
                    <a:pt x="1" y="20"/>
                  </a:cubicBezTo>
                  <a:cubicBezTo>
                    <a:pt x="0" y="20"/>
                    <a:pt x="0" y="20"/>
                    <a:pt x="0" y="20"/>
                  </a:cubicBezTo>
                  <a:cubicBezTo>
                    <a:pt x="0" y="21"/>
                    <a:pt x="0" y="21"/>
                    <a:pt x="0" y="21"/>
                  </a:cubicBezTo>
                  <a:cubicBezTo>
                    <a:pt x="0" y="21"/>
                    <a:pt x="0" y="21"/>
                    <a:pt x="0" y="21"/>
                  </a:cubicBezTo>
                  <a:cubicBezTo>
                    <a:pt x="0" y="20"/>
                    <a:pt x="1" y="20"/>
                    <a:pt x="1" y="19"/>
                  </a:cubicBezTo>
                  <a:cubicBezTo>
                    <a:pt x="2" y="19"/>
                    <a:pt x="2" y="19"/>
                    <a:pt x="2" y="19"/>
                  </a:cubicBezTo>
                  <a:cubicBezTo>
                    <a:pt x="2" y="18"/>
                    <a:pt x="2" y="19"/>
                    <a:pt x="2" y="18"/>
                  </a:cubicBezTo>
                  <a:cubicBezTo>
                    <a:pt x="3" y="17"/>
                    <a:pt x="3" y="18"/>
                    <a:pt x="3" y="17"/>
                  </a:cubicBezTo>
                  <a:cubicBezTo>
                    <a:pt x="4" y="17"/>
                    <a:pt x="4" y="17"/>
                    <a:pt x="4" y="17"/>
                  </a:cubicBezTo>
                  <a:cubicBezTo>
                    <a:pt x="3" y="18"/>
                    <a:pt x="3" y="18"/>
                    <a:pt x="3" y="18"/>
                  </a:cubicBezTo>
                  <a:cubicBezTo>
                    <a:pt x="4" y="16"/>
                    <a:pt x="4" y="16"/>
                    <a:pt x="4" y="16"/>
                  </a:cubicBezTo>
                  <a:cubicBezTo>
                    <a:pt x="5" y="16"/>
                    <a:pt x="5" y="16"/>
                    <a:pt x="5" y="16"/>
                  </a:cubicBezTo>
                  <a:cubicBezTo>
                    <a:pt x="5" y="16"/>
                    <a:pt x="5" y="16"/>
                    <a:pt x="5" y="16"/>
                  </a:cubicBezTo>
                  <a:cubicBezTo>
                    <a:pt x="5" y="17"/>
                    <a:pt x="5" y="17"/>
                    <a:pt x="5" y="17"/>
                  </a:cubicBezTo>
                  <a:cubicBezTo>
                    <a:pt x="6" y="16"/>
                    <a:pt x="6" y="16"/>
                    <a:pt x="6" y="16"/>
                  </a:cubicBezTo>
                  <a:cubicBezTo>
                    <a:pt x="5" y="17"/>
                    <a:pt x="5" y="17"/>
                    <a:pt x="5" y="17"/>
                  </a:cubicBezTo>
                  <a:cubicBezTo>
                    <a:pt x="5" y="17"/>
                    <a:pt x="5" y="17"/>
                    <a:pt x="5" y="17"/>
                  </a:cubicBezTo>
                  <a:cubicBezTo>
                    <a:pt x="6" y="17"/>
                    <a:pt x="6" y="17"/>
                    <a:pt x="6" y="17"/>
                  </a:cubicBezTo>
                  <a:cubicBezTo>
                    <a:pt x="5" y="18"/>
                    <a:pt x="5" y="18"/>
                    <a:pt x="5" y="18"/>
                  </a:cubicBezTo>
                  <a:cubicBezTo>
                    <a:pt x="6" y="17"/>
                    <a:pt x="6" y="17"/>
                    <a:pt x="6" y="17"/>
                  </a:cubicBezTo>
                  <a:cubicBezTo>
                    <a:pt x="5" y="18"/>
                    <a:pt x="5" y="18"/>
                    <a:pt x="5" y="18"/>
                  </a:cubicBezTo>
                  <a:cubicBezTo>
                    <a:pt x="5" y="18"/>
                    <a:pt x="5" y="18"/>
                    <a:pt x="5" y="18"/>
                  </a:cubicBezTo>
                  <a:cubicBezTo>
                    <a:pt x="5" y="18"/>
                    <a:pt x="5" y="18"/>
                    <a:pt x="6" y="18"/>
                  </a:cubicBezTo>
                  <a:cubicBezTo>
                    <a:pt x="6" y="18"/>
                    <a:pt x="6" y="18"/>
                    <a:pt x="6" y="18"/>
                  </a:cubicBezTo>
                  <a:cubicBezTo>
                    <a:pt x="6" y="18"/>
                    <a:pt x="6" y="18"/>
                    <a:pt x="6" y="18"/>
                  </a:cubicBezTo>
                  <a:cubicBezTo>
                    <a:pt x="5" y="19"/>
                    <a:pt x="5" y="19"/>
                    <a:pt x="5" y="19"/>
                  </a:cubicBezTo>
                  <a:cubicBezTo>
                    <a:pt x="5" y="19"/>
                    <a:pt x="5" y="19"/>
                    <a:pt x="5" y="19"/>
                  </a:cubicBezTo>
                  <a:cubicBezTo>
                    <a:pt x="6" y="19"/>
                    <a:pt x="6" y="19"/>
                    <a:pt x="6" y="19"/>
                  </a:cubicBezTo>
                  <a:cubicBezTo>
                    <a:pt x="6" y="19"/>
                    <a:pt x="6" y="20"/>
                    <a:pt x="6" y="20"/>
                  </a:cubicBezTo>
                  <a:cubicBezTo>
                    <a:pt x="5" y="21"/>
                    <a:pt x="5" y="21"/>
                    <a:pt x="5" y="22"/>
                  </a:cubicBezTo>
                  <a:cubicBezTo>
                    <a:pt x="5" y="22"/>
                    <a:pt x="5" y="22"/>
                    <a:pt x="5" y="22"/>
                  </a:cubicBezTo>
                  <a:cubicBezTo>
                    <a:pt x="5" y="23"/>
                    <a:pt x="5" y="23"/>
                    <a:pt x="5" y="23"/>
                  </a:cubicBezTo>
                  <a:cubicBezTo>
                    <a:pt x="4" y="23"/>
                    <a:pt x="4" y="23"/>
                    <a:pt x="4" y="23"/>
                  </a:cubicBezTo>
                  <a:cubicBezTo>
                    <a:pt x="4" y="24"/>
                    <a:pt x="4" y="24"/>
                    <a:pt x="4" y="24"/>
                  </a:cubicBezTo>
                  <a:cubicBezTo>
                    <a:pt x="4" y="24"/>
                    <a:pt x="4" y="24"/>
                    <a:pt x="4" y="24"/>
                  </a:cubicBezTo>
                  <a:cubicBezTo>
                    <a:pt x="5" y="24"/>
                    <a:pt x="5" y="24"/>
                    <a:pt x="5" y="24"/>
                  </a:cubicBezTo>
                  <a:cubicBezTo>
                    <a:pt x="5" y="25"/>
                    <a:pt x="5" y="25"/>
                    <a:pt x="4" y="25"/>
                  </a:cubicBezTo>
                  <a:cubicBezTo>
                    <a:pt x="4" y="26"/>
                    <a:pt x="4" y="26"/>
                    <a:pt x="4" y="26"/>
                  </a:cubicBezTo>
                  <a:cubicBezTo>
                    <a:pt x="5" y="26"/>
                    <a:pt x="5" y="26"/>
                    <a:pt x="5" y="26"/>
                  </a:cubicBezTo>
                  <a:cubicBezTo>
                    <a:pt x="5" y="26"/>
                    <a:pt x="5" y="26"/>
                    <a:pt x="5" y="27"/>
                  </a:cubicBezTo>
                  <a:cubicBezTo>
                    <a:pt x="5" y="27"/>
                    <a:pt x="5" y="27"/>
                    <a:pt x="5" y="27"/>
                  </a:cubicBezTo>
                  <a:cubicBezTo>
                    <a:pt x="5" y="28"/>
                    <a:pt x="5" y="28"/>
                    <a:pt x="5" y="28"/>
                  </a:cubicBezTo>
                  <a:cubicBezTo>
                    <a:pt x="5" y="28"/>
                    <a:pt x="5" y="28"/>
                    <a:pt x="5" y="28"/>
                  </a:cubicBezTo>
                  <a:cubicBezTo>
                    <a:pt x="5" y="28"/>
                    <a:pt x="5" y="28"/>
                    <a:pt x="5" y="28"/>
                  </a:cubicBezTo>
                  <a:cubicBezTo>
                    <a:pt x="5" y="29"/>
                    <a:pt x="5" y="29"/>
                    <a:pt x="5" y="29"/>
                  </a:cubicBezTo>
                  <a:cubicBezTo>
                    <a:pt x="5" y="29"/>
                    <a:pt x="5" y="29"/>
                    <a:pt x="5" y="29"/>
                  </a:cubicBezTo>
                  <a:cubicBezTo>
                    <a:pt x="6" y="30"/>
                    <a:pt x="6" y="30"/>
                    <a:pt x="6" y="30"/>
                  </a:cubicBezTo>
                  <a:cubicBezTo>
                    <a:pt x="6" y="30"/>
                    <a:pt x="6" y="30"/>
                    <a:pt x="6" y="30"/>
                  </a:cubicBezTo>
                  <a:cubicBezTo>
                    <a:pt x="6" y="29"/>
                    <a:pt x="6" y="28"/>
                    <a:pt x="5" y="28"/>
                  </a:cubicBezTo>
                  <a:cubicBezTo>
                    <a:pt x="5" y="28"/>
                    <a:pt x="5" y="28"/>
                    <a:pt x="5" y="28"/>
                  </a:cubicBezTo>
                  <a:cubicBezTo>
                    <a:pt x="5" y="27"/>
                    <a:pt x="5" y="27"/>
                    <a:pt x="5" y="26"/>
                  </a:cubicBezTo>
                  <a:cubicBezTo>
                    <a:pt x="6" y="26"/>
                    <a:pt x="6" y="26"/>
                    <a:pt x="6" y="26"/>
                  </a:cubicBezTo>
                  <a:cubicBezTo>
                    <a:pt x="6" y="27"/>
                    <a:pt x="6" y="27"/>
                    <a:pt x="6" y="27"/>
                  </a:cubicBezTo>
                  <a:cubicBezTo>
                    <a:pt x="6" y="28"/>
                    <a:pt x="6" y="28"/>
                    <a:pt x="6" y="28"/>
                  </a:cubicBezTo>
                  <a:cubicBezTo>
                    <a:pt x="6" y="29"/>
                    <a:pt x="6" y="29"/>
                    <a:pt x="6" y="29"/>
                  </a:cubicBezTo>
                  <a:cubicBezTo>
                    <a:pt x="6" y="29"/>
                    <a:pt x="6" y="29"/>
                    <a:pt x="7" y="29"/>
                  </a:cubicBezTo>
                  <a:cubicBezTo>
                    <a:pt x="7" y="31"/>
                    <a:pt x="6" y="31"/>
                    <a:pt x="7" y="31"/>
                  </a:cubicBezTo>
                  <a:cubicBezTo>
                    <a:pt x="8" y="32"/>
                    <a:pt x="8" y="32"/>
                    <a:pt x="9" y="32"/>
                  </a:cubicBezTo>
                  <a:cubicBezTo>
                    <a:pt x="9" y="32"/>
                    <a:pt x="9" y="32"/>
                    <a:pt x="9" y="33"/>
                  </a:cubicBezTo>
                  <a:cubicBezTo>
                    <a:pt x="10" y="33"/>
                    <a:pt x="10" y="33"/>
                    <a:pt x="10" y="33"/>
                  </a:cubicBezTo>
                  <a:cubicBezTo>
                    <a:pt x="10" y="34"/>
                    <a:pt x="10" y="34"/>
                    <a:pt x="10" y="34"/>
                  </a:cubicBezTo>
                  <a:cubicBezTo>
                    <a:pt x="11" y="34"/>
                    <a:pt x="11" y="34"/>
                    <a:pt x="11" y="34"/>
                  </a:cubicBezTo>
                  <a:cubicBezTo>
                    <a:pt x="11" y="35"/>
                    <a:pt x="11" y="35"/>
                    <a:pt x="11" y="35"/>
                  </a:cubicBezTo>
                  <a:cubicBezTo>
                    <a:pt x="11" y="35"/>
                    <a:pt x="11" y="35"/>
                    <a:pt x="11" y="35"/>
                  </a:cubicBezTo>
                  <a:cubicBezTo>
                    <a:pt x="11" y="36"/>
                    <a:pt x="11" y="36"/>
                    <a:pt x="11" y="36"/>
                  </a:cubicBezTo>
                  <a:cubicBezTo>
                    <a:pt x="11" y="36"/>
                    <a:pt x="11" y="36"/>
                    <a:pt x="11" y="36"/>
                  </a:cubicBezTo>
                  <a:cubicBezTo>
                    <a:pt x="12" y="35"/>
                    <a:pt x="12" y="35"/>
                    <a:pt x="12" y="35"/>
                  </a:cubicBezTo>
                  <a:cubicBezTo>
                    <a:pt x="12" y="35"/>
                    <a:pt x="12" y="35"/>
                    <a:pt x="12" y="35"/>
                  </a:cubicBezTo>
                  <a:cubicBezTo>
                    <a:pt x="12" y="36"/>
                    <a:pt x="12" y="36"/>
                    <a:pt x="12" y="36"/>
                  </a:cubicBezTo>
                  <a:cubicBezTo>
                    <a:pt x="12" y="36"/>
                    <a:pt x="12" y="37"/>
                    <a:pt x="12" y="38"/>
                  </a:cubicBezTo>
                  <a:cubicBezTo>
                    <a:pt x="13" y="38"/>
                    <a:pt x="13" y="38"/>
                    <a:pt x="13" y="38"/>
                  </a:cubicBezTo>
                  <a:cubicBezTo>
                    <a:pt x="12" y="39"/>
                    <a:pt x="12" y="39"/>
                    <a:pt x="12" y="39"/>
                  </a:cubicBezTo>
                  <a:cubicBezTo>
                    <a:pt x="12" y="39"/>
                    <a:pt x="12" y="39"/>
                    <a:pt x="12" y="39"/>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1"/>
                    <a:pt x="12" y="41"/>
                    <a:pt x="12" y="41"/>
                  </a:cubicBezTo>
                  <a:cubicBezTo>
                    <a:pt x="12" y="42"/>
                    <a:pt x="12" y="42"/>
                    <a:pt x="12" y="42"/>
                  </a:cubicBezTo>
                  <a:cubicBezTo>
                    <a:pt x="12" y="42"/>
                    <a:pt x="12" y="42"/>
                    <a:pt x="12" y="42"/>
                  </a:cubicBezTo>
                  <a:cubicBezTo>
                    <a:pt x="12" y="42"/>
                    <a:pt x="12" y="42"/>
                    <a:pt x="12" y="42"/>
                  </a:cubicBezTo>
                  <a:cubicBezTo>
                    <a:pt x="12" y="43"/>
                    <a:pt x="12" y="44"/>
                    <a:pt x="12" y="45"/>
                  </a:cubicBezTo>
                  <a:cubicBezTo>
                    <a:pt x="13" y="45"/>
                    <a:pt x="13" y="45"/>
                    <a:pt x="13" y="46"/>
                  </a:cubicBezTo>
                  <a:cubicBezTo>
                    <a:pt x="13" y="46"/>
                    <a:pt x="13" y="46"/>
                    <a:pt x="13" y="46"/>
                  </a:cubicBezTo>
                  <a:cubicBezTo>
                    <a:pt x="13" y="47"/>
                    <a:pt x="14" y="47"/>
                    <a:pt x="14" y="48"/>
                  </a:cubicBezTo>
                  <a:cubicBezTo>
                    <a:pt x="14" y="48"/>
                    <a:pt x="14" y="51"/>
                    <a:pt x="14" y="52"/>
                  </a:cubicBezTo>
                  <a:cubicBezTo>
                    <a:pt x="14" y="53"/>
                    <a:pt x="14" y="53"/>
                    <a:pt x="14" y="53"/>
                  </a:cubicBezTo>
                  <a:cubicBezTo>
                    <a:pt x="14" y="53"/>
                    <a:pt x="14" y="53"/>
                    <a:pt x="14" y="53"/>
                  </a:cubicBezTo>
                  <a:cubicBezTo>
                    <a:pt x="14" y="54"/>
                    <a:pt x="14" y="54"/>
                    <a:pt x="14" y="54"/>
                  </a:cubicBezTo>
                  <a:cubicBezTo>
                    <a:pt x="14" y="54"/>
                    <a:pt x="14" y="54"/>
                    <a:pt x="14" y="54"/>
                  </a:cubicBezTo>
                  <a:cubicBezTo>
                    <a:pt x="14" y="55"/>
                    <a:pt x="14" y="56"/>
                    <a:pt x="14" y="56"/>
                  </a:cubicBezTo>
                  <a:cubicBezTo>
                    <a:pt x="14" y="57"/>
                    <a:pt x="14" y="57"/>
                    <a:pt x="14" y="57"/>
                  </a:cubicBezTo>
                  <a:cubicBezTo>
                    <a:pt x="14" y="57"/>
                    <a:pt x="14" y="57"/>
                    <a:pt x="14" y="57"/>
                  </a:cubicBezTo>
                  <a:cubicBezTo>
                    <a:pt x="14" y="57"/>
                    <a:pt x="15" y="58"/>
                    <a:pt x="15" y="58"/>
                  </a:cubicBezTo>
                  <a:cubicBezTo>
                    <a:pt x="15" y="59"/>
                    <a:pt x="15" y="59"/>
                    <a:pt x="15" y="59"/>
                  </a:cubicBezTo>
                  <a:cubicBezTo>
                    <a:pt x="15" y="59"/>
                    <a:pt x="15" y="59"/>
                    <a:pt x="15" y="59"/>
                  </a:cubicBezTo>
                  <a:cubicBezTo>
                    <a:pt x="15" y="60"/>
                    <a:pt x="15" y="60"/>
                    <a:pt x="15" y="60"/>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3"/>
                    <a:pt x="16" y="64"/>
                    <a:pt x="16" y="64"/>
                  </a:cubicBezTo>
                  <a:cubicBezTo>
                    <a:pt x="16" y="65"/>
                    <a:pt x="16" y="65"/>
                    <a:pt x="16" y="65"/>
                  </a:cubicBezTo>
                  <a:cubicBezTo>
                    <a:pt x="16" y="65"/>
                    <a:pt x="16" y="65"/>
                    <a:pt x="16" y="65"/>
                  </a:cubicBezTo>
                  <a:cubicBezTo>
                    <a:pt x="16" y="65"/>
                    <a:pt x="16" y="65"/>
                    <a:pt x="16" y="65"/>
                  </a:cubicBezTo>
                  <a:cubicBezTo>
                    <a:pt x="17" y="65"/>
                    <a:pt x="17" y="65"/>
                    <a:pt x="17" y="65"/>
                  </a:cubicBezTo>
                  <a:cubicBezTo>
                    <a:pt x="17" y="66"/>
                    <a:pt x="17" y="66"/>
                    <a:pt x="18" y="67"/>
                  </a:cubicBezTo>
                  <a:cubicBezTo>
                    <a:pt x="18" y="67"/>
                    <a:pt x="18" y="67"/>
                    <a:pt x="18" y="67"/>
                  </a:cubicBezTo>
                  <a:cubicBezTo>
                    <a:pt x="18" y="66"/>
                    <a:pt x="17" y="66"/>
                    <a:pt x="17" y="66"/>
                  </a:cubicBezTo>
                  <a:cubicBezTo>
                    <a:pt x="17" y="65"/>
                    <a:pt x="17" y="65"/>
                    <a:pt x="17" y="65"/>
                  </a:cubicBezTo>
                  <a:cubicBezTo>
                    <a:pt x="17" y="65"/>
                    <a:pt x="17" y="65"/>
                    <a:pt x="17" y="65"/>
                  </a:cubicBezTo>
                  <a:cubicBezTo>
                    <a:pt x="17" y="65"/>
                    <a:pt x="17" y="65"/>
                    <a:pt x="17" y="65"/>
                  </a:cubicBezTo>
                  <a:cubicBezTo>
                    <a:pt x="17" y="65"/>
                    <a:pt x="17" y="64"/>
                    <a:pt x="17" y="64"/>
                  </a:cubicBezTo>
                  <a:cubicBezTo>
                    <a:pt x="16" y="64"/>
                    <a:pt x="16" y="64"/>
                    <a:pt x="16" y="64"/>
                  </a:cubicBezTo>
                  <a:cubicBezTo>
                    <a:pt x="17" y="63"/>
                    <a:pt x="17" y="63"/>
                    <a:pt x="17" y="63"/>
                  </a:cubicBezTo>
                  <a:cubicBezTo>
                    <a:pt x="17" y="62"/>
                    <a:pt x="16" y="62"/>
                    <a:pt x="16" y="62"/>
                  </a:cubicBezTo>
                  <a:cubicBezTo>
                    <a:pt x="17" y="62"/>
                    <a:pt x="17" y="62"/>
                    <a:pt x="17" y="62"/>
                  </a:cubicBezTo>
                  <a:cubicBezTo>
                    <a:pt x="17" y="61"/>
                    <a:pt x="17" y="61"/>
                    <a:pt x="17" y="61"/>
                  </a:cubicBezTo>
                  <a:cubicBezTo>
                    <a:pt x="17" y="61"/>
                    <a:pt x="17" y="61"/>
                    <a:pt x="17" y="61"/>
                  </a:cubicBezTo>
                  <a:cubicBezTo>
                    <a:pt x="17" y="60"/>
                    <a:pt x="17" y="60"/>
                    <a:pt x="17" y="60"/>
                  </a:cubicBezTo>
                  <a:cubicBezTo>
                    <a:pt x="17" y="60"/>
                    <a:pt x="17" y="60"/>
                    <a:pt x="17" y="60"/>
                  </a:cubicBezTo>
                  <a:cubicBezTo>
                    <a:pt x="17" y="60"/>
                    <a:pt x="17" y="60"/>
                    <a:pt x="17" y="60"/>
                  </a:cubicBezTo>
                  <a:cubicBezTo>
                    <a:pt x="17" y="59"/>
                    <a:pt x="17" y="59"/>
                    <a:pt x="17" y="59"/>
                  </a:cubicBezTo>
                  <a:cubicBezTo>
                    <a:pt x="18" y="59"/>
                    <a:pt x="18" y="59"/>
                    <a:pt x="18" y="59"/>
                  </a:cubicBezTo>
                  <a:cubicBezTo>
                    <a:pt x="18" y="59"/>
                    <a:pt x="18" y="59"/>
                    <a:pt x="18" y="58"/>
                  </a:cubicBezTo>
                  <a:cubicBezTo>
                    <a:pt x="18" y="58"/>
                    <a:pt x="17" y="56"/>
                    <a:pt x="18" y="56"/>
                  </a:cubicBezTo>
                  <a:cubicBezTo>
                    <a:pt x="18" y="56"/>
                    <a:pt x="18" y="56"/>
                    <a:pt x="18" y="56"/>
                  </a:cubicBezTo>
                  <a:cubicBezTo>
                    <a:pt x="18" y="56"/>
                    <a:pt x="18" y="56"/>
                    <a:pt x="18" y="56"/>
                  </a:cubicBezTo>
                  <a:cubicBezTo>
                    <a:pt x="18" y="56"/>
                    <a:pt x="18" y="57"/>
                    <a:pt x="18" y="58"/>
                  </a:cubicBezTo>
                  <a:cubicBezTo>
                    <a:pt x="19" y="57"/>
                    <a:pt x="19" y="57"/>
                    <a:pt x="19" y="57"/>
                  </a:cubicBezTo>
                  <a:cubicBezTo>
                    <a:pt x="19" y="57"/>
                    <a:pt x="19" y="56"/>
                    <a:pt x="19" y="56"/>
                  </a:cubicBezTo>
                  <a:cubicBezTo>
                    <a:pt x="19" y="55"/>
                    <a:pt x="19" y="55"/>
                    <a:pt x="19" y="55"/>
                  </a:cubicBezTo>
                  <a:cubicBezTo>
                    <a:pt x="19" y="56"/>
                    <a:pt x="19" y="56"/>
                    <a:pt x="19" y="56"/>
                  </a:cubicBezTo>
                  <a:cubicBezTo>
                    <a:pt x="19" y="56"/>
                    <a:pt x="19" y="56"/>
                    <a:pt x="19" y="56"/>
                  </a:cubicBezTo>
                  <a:cubicBezTo>
                    <a:pt x="19" y="56"/>
                    <a:pt x="19" y="56"/>
                    <a:pt x="19" y="56"/>
                  </a:cubicBezTo>
                  <a:cubicBezTo>
                    <a:pt x="19" y="55"/>
                    <a:pt x="19" y="55"/>
                    <a:pt x="19" y="55"/>
                  </a:cubicBezTo>
                  <a:cubicBezTo>
                    <a:pt x="20" y="54"/>
                    <a:pt x="19" y="54"/>
                    <a:pt x="20" y="53"/>
                  </a:cubicBezTo>
                  <a:cubicBezTo>
                    <a:pt x="20" y="53"/>
                    <a:pt x="20" y="53"/>
                    <a:pt x="20" y="53"/>
                  </a:cubicBezTo>
                  <a:cubicBezTo>
                    <a:pt x="20" y="53"/>
                    <a:pt x="20" y="53"/>
                    <a:pt x="20" y="53"/>
                  </a:cubicBezTo>
                  <a:cubicBezTo>
                    <a:pt x="20" y="53"/>
                    <a:pt x="20" y="53"/>
                    <a:pt x="20" y="53"/>
                  </a:cubicBezTo>
                  <a:cubicBezTo>
                    <a:pt x="21" y="52"/>
                    <a:pt x="21" y="52"/>
                    <a:pt x="21" y="52"/>
                  </a:cubicBezTo>
                  <a:cubicBezTo>
                    <a:pt x="21" y="52"/>
                    <a:pt x="21" y="52"/>
                    <a:pt x="21" y="52"/>
                  </a:cubicBezTo>
                  <a:cubicBezTo>
                    <a:pt x="22" y="50"/>
                    <a:pt x="22" y="50"/>
                    <a:pt x="22" y="49"/>
                  </a:cubicBezTo>
                  <a:cubicBezTo>
                    <a:pt x="22" y="47"/>
                    <a:pt x="22" y="47"/>
                    <a:pt x="22" y="47"/>
                  </a:cubicBezTo>
                  <a:cubicBezTo>
                    <a:pt x="22" y="47"/>
                    <a:pt x="22" y="47"/>
                    <a:pt x="22" y="47"/>
                  </a:cubicBezTo>
                  <a:cubicBezTo>
                    <a:pt x="22" y="46"/>
                    <a:pt x="22" y="46"/>
                    <a:pt x="22" y="46"/>
                  </a:cubicBezTo>
                  <a:cubicBezTo>
                    <a:pt x="22" y="46"/>
                    <a:pt x="22" y="46"/>
                    <a:pt x="22" y="46"/>
                  </a:cubicBezTo>
                  <a:cubicBezTo>
                    <a:pt x="22" y="46"/>
                    <a:pt x="23" y="44"/>
                    <a:pt x="23" y="44"/>
                  </a:cubicBezTo>
                  <a:cubicBezTo>
                    <a:pt x="22" y="43"/>
                    <a:pt x="22" y="43"/>
                    <a:pt x="22" y="43"/>
                  </a:cubicBezTo>
                  <a:cubicBezTo>
                    <a:pt x="22" y="43"/>
                    <a:pt x="22" y="43"/>
                    <a:pt x="22" y="43"/>
                  </a:cubicBezTo>
                  <a:cubicBezTo>
                    <a:pt x="21" y="42"/>
                    <a:pt x="21" y="43"/>
                    <a:pt x="20" y="42"/>
                  </a:cubicBezTo>
                  <a:cubicBezTo>
                    <a:pt x="20" y="41"/>
                    <a:pt x="20" y="41"/>
                    <a:pt x="20" y="41"/>
                  </a:cubicBezTo>
                  <a:cubicBezTo>
                    <a:pt x="20" y="41"/>
                    <a:pt x="20" y="41"/>
                    <a:pt x="20"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8" y="41"/>
                    <a:pt x="18" y="41"/>
                    <a:pt x="18" y="41"/>
                  </a:cubicBezTo>
                  <a:cubicBezTo>
                    <a:pt x="19" y="40"/>
                    <a:pt x="19" y="40"/>
                    <a:pt x="19" y="40"/>
                  </a:cubicBezTo>
                  <a:cubicBezTo>
                    <a:pt x="19" y="39"/>
                    <a:pt x="19" y="39"/>
                    <a:pt x="19" y="38"/>
                  </a:cubicBezTo>
                  <a:cubicBezTo>
                    <a:pt x="19" y="38"/>
                    <a:pt x="19" y="38"/>
                    <a:pt x="19" y="38"/>
                  </a:cubicBezTo>
                  <a:cubicBezTo>
                    <a:pt x="19" y="38"/>
                    <a:pt x="19" y="38"/>
                    <a:pt x="19" y="38"/>
                  </a:cubicBezTo>
                  <a:cubicBezTo>
                    <a:pt x="18" y="38"/>
                    <a:pt x="18" y="38"/>
                    <a:pt x="17" y="37"/>
                  </a:cubicBezTo>
                  <a:cubicBezTo>
                    <a:pt x="17" y="38"/>
                    <a:pt x="17" y="38"/>
                    <a:pt x="17" y="38"/>
                  </a:cubicBezTo>
                  <a:cubicBezTo>
                    <a:pt x="16" y="37"/>
                    <a:pt x="17" y="37"/>
                    <a:pt x="17" y="37"/>
                  </a:cubicBezTo>
                  <a:cubicBezTo>
                    <a:pt x="17" y="36"/>
                    <a:pt x="17" y="36"/>
                    <a:pt x="17" y="36"/>
                  </a:cubicBezTo>
                  <a:cubicBezTo>
                    <a:pt x="16" y="36"/>
                    <a:pt x="16" y="36"/>
                    <a:pt x="16" y="36"/>
                  </a:cubicBezTo>
                  <a:cubicBezTo>
                    <a:pt x="16" y="36"/>
                    <a:pt x="16" y="36"/>
                    <a:pt x="16" y="36"/>
                  </a:cubicBezTo>
                  <a:cubicBezTo>
                    <a:pt x="16" y="35"/>
                    <a:pt x="16" y="35"/>
                    <a:pt x="15" y="35"/>
                  </a:cubicBezTo>
                  <a:cubicBezTo>
                    <a:pt x="15" y="35"/>
                    <a:pt x="15" y="35"/>
                    <a:pt x="15" y="35"/>
                  </a:cubicBezTo>
                  <a:cubicBezTo>
                    <a:pt x="14" y="34"/>
                    <a:pt x="14" y="34"/>
                    <a:pt x="14" y="34"/>
                  </a:cubicBezTo>
                  <a:cubicBezTo>
                    <a:pt x="14" y="34"/>
                    <a:pt x="14" y="34"/>
                    <a:pt x="14" y="34"/>
                  </a:cubicBezTo>
                  <a:cubicBezTo>
                    <a:pt x="14" y="35"/>
                    <a:pt x="14" y="35"/>
                    <a:pt x="14" y="35"/>
                  </a:cubicBezTo>
                  <a:cubicBezTo>
                    <a:pt x="14" y="35"/>
                    <a:pt x="14" y="35"/>
                    <a:pt x="14" y="35"/>
                  </a:cubicBezTo>
                  <a:cubicBezTo>
                    <a:pt x="13" y="34"/>
                    <a:pt x="13" y="34"/>
                    <a:pt x="13" y="34"/>
                  </a:cubicBezTo>
                  <a:cubicBezTo>
                    <a:pt x="13" y="34"/>
                    <a:pt x="13" y="34"/>
                    <a:pt x="13" y="34"/>
                  </a:cubicBezTo>
                  <a:cubicBezTo>
                    <a:pt x="13" y="35"/>
                    <a:pt x="13" y="35"/>
                    <a:pt x="13" y="35"/>
                  </a:cubicBezTo>
                  <a:cubicBezTo>
                    <a:pt x="13" y="35"/>
                    <a:pt x="13" y="35"/>
                    <a:pt x="13" y="35"/>
                  </a:cubicBezTo>
                  <a:cubicBezTo>
                    <a:pt x="13" y="35"/>
                    <a:pt x="13" y="35"/>
                    <a:pt x="13" y="35"/>
                  </a:cubicBezTo>
                  <a:cubicBezTo>
                    <a:pt x="12" y="36"/>
                    <a:pt x="12" y="36"/>
                    <a:pt x="12" y="36"/>
                  </a:cubicBezTo>
                  <a:cubicBezTo>
                    <a:pt x="12" y="35"/>
                    <a:pt x="12" y="35"/>
                    <a:pt x="12" y="35"/>
                  </a:cubicBezTo>
                  <a:cubicBezTo>
                    <a:pt x="12" y="35"/>
                    <a:pt x="11" y="35"/>
                    <a:pt x="11" y="34"/>
                  </a:cubicBezTo>
                  <a:cubicBezTo>
                    <a:pt x="11" y="34"/>
                    <a:pt x="11" y="33"/>
                    <a:pt x="11" y="33"/>
                  </a:cubicBezTo>
                  <a:cubicBezTo>
                    <a:pt x="11" y="33"/>
                    <a:pt x="11" y="33"/>
                    <a:pt x="11" y="33"/>
                  </a:cubicBezTo>
                  <a:cubicBezTo>
                    <a:pt x="10" y="32"/>
                    <a:pt x="10" y="32"/>
                    <a:pt x="10" y="32"/>
                  </a:cubicBezTo>
                  <a:cubicBezTo>
                    <a:pt x="10" y="32"/>
                    <a:pt x="10" y="32"/>
                    <a:pt x="10" y="32"/>
                  </a:cubicBezTo>
                  <a:cubicBezTo>
                    <a:pt x="10" y="32"/>
                    <a:pt x="10" y="32"/>
                    <a:pt x="10" y="32"/>
                  </a:cubicBezTo>
                  <a:cubicBezTo>
                    <a:pt x="10" y="31"/>
                    <a:pt x="10" y="31"/>
                    <a:pt x="10" y="31"/>
                  </a:cubicBezTo>
                  <a:cubicBezTo>
                    <a:pt x="10" y="31"/>
                    <a:pt x="10" y="31"/>
                    <a:pt x="10" y="31"/>
                  </a:cubicBezTo>
                  <a:cubicBezTo>
                    <a:pt x="11" y="30"/>
                    <a:pt x="11" y="30"/>
                    <a:pt x="11" y="30"/>
                  </a:cubicBezTo>
                  <a:cubicBezTo>
                    <a:pt x="10" y="30"/>
                    <a:pt x="10" y="30"/>
                    <a:pt x="10" y="30"/>
                  </a:cubicBezTo>
                  <a:cubicBezTo>
                    <a:pt x="10" y="31"/>
                    <a:pt x="10" y="31"/>
                    <a:pt x="10" y="31"/>
                  </a:cubicBezTo>
                  <a:cubicBezTo>
                    <a:pt x="9" y="31"/>
                    <a:pt x="9" y="31"/>
                    <a:pt x="9" y="31"/>
                  </a:cubicBezTo>
                  <a:cubicBezTo>
                    <a:pt x="9" y="31"/>
                    <a:pt x="9" y="31"/>
                    <a:pt x="9" y="31"/>
                  </a:cubicBezTo>
                  <a:cubicBezTo>
                    <a:pt x="8" y="30"/>
                    <a:pt x="8" y="30"/>
                    <a:pt x="8" y="29"/>
                  </a:cubicBezTo>
                  <a:cubicBezTo>
                    <a:pt x="9" y="28"/>
                    <a:pt x="9" y="28"/>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10" y="26"/>
                    <a:pt x="10" y="26"/>
                    <a:pt x="10" y="26"/>
                  </a:cubicBezTo>
                  <a:cubicBezTo>
                    <a:pt x="10" y="27"/>
                    <a:pt x="10" y="27"/>
                    <a:pt x="10" y="27"/>
                  </a:cubicBezTo>
                  <a:cubicBezTo>
                    <a:pt x="10" y="27"/>
                    <a:pt x="10" y="27"/>
                    <a:pt x="10" y="27"/>
                  </a:cubicBezTo>
                  <a:cubicBezTo>
                    <a:pt x="11" y="26"/>
                    <a:pt x="11" y="26"/>
                    <a:pt x="11" y="26"/>
                  </a:cubicBezTo>
                  <a:cubicBezTo>
                    <a:pt x="12" y="26"/>
                    <a:pt x="12" y="27"/>
                    <a:pt x="12" y="27"/>
                  </a:cubicBezTo>
                  <a:cubicBezTo>
                    <a:pt x="12" y="28"/>
                    <a:pt x="12" y="28"/>
                    <a:pt x="12" y="28"/>
                  </a:cubicBezTo>
                  <a:cubicBezTo>
                    <a:pt x="12" y="28"/>
                    <a:pt x="12" y="28"/>
                    <a:pt x="12" y="28"/>
                  </a:cubicBezTo>
                  <a:cubicBezTo>
                    <a:pt x="12" y="28"/>
                    <a:pt x="12" y="28"/>
                    <a:pt x="12" y="28"/>
                  </a:cubicBezTo>
                  <a:cubicBezTo>
                    <a:pt x="13" y="27"/>
                    <a:pt x="12" y="27"/>
                    <a:pt x="12" y="26"/>
                  </a:cubicBezTo>
                  <a:cubicBezTo>
                    <a:pt x="12" y="25"/>
                    <a:pt x="14" y="24"/>
                    <a:pt x="14" y="23"/>
                  </a:cubicBezTo>
                  <a:cubicBezTo>
                    <a:pt x="14" y="23"/>
                    <a:pt x="14" y="23"/>
                    <a:pt x="14" y="23"/>
                  </a:cubicBezTo>
                  <a:cubicBezTo>
                    <a:pt x="14" y="23"/>
                    <a:pt x="14" y="23"/>
                    <a:pt x="14" y="23"/>
                  </a:cubicBezTo>
                  <a:cubicBezTo>
                    <a:pt x="14" y="23"/>
                    <a:pt x="14" y="23"/>
                    <a:pt x="14" y="23"/>
                  </a:cubicBezTo>
                  <a:cubicBezTo>
                    <a:pt x="14" y="22"/>
                    <a:pt x="14" y="22"/>
                    <a:pt x="14" y="22"/>
                  </a:cubicBezTo>
                  <a:cubicBezTo>
                    <a:pt x="14" y="23"/>
                    <a:pt x="14" y="23"/>
                    <a:pt x="14" y="23"/>
                  </a:cubicBezTo>
                  <a:cubicBezTo>
                    <a:pt x="14" y="22"/>
                    <a:pt x="14" y="22"/>
                    <a:pt x="14" y="22"/>
                  </a:cubicBezTo>
                  <a:cubicBezTo>
                    <a:pt x="14" y="21"/>
                    <a:pt x="14" y="21"/>
                    <a:pt x="14" y="21"/>
                  </a:cubicBezTo>
                  <a:cubicBezTo>
                    <a:pt x="14" y="22"/>
                    <a:pt x="14" y="22"/>
                    <a:pt x="14" y="22"/>
                  </a:cubicBezTo>
                  <a:cubicBezTo>
                    <a:pt x="15" y="21"/>
                    <a:pt x="15" y="21"/>
                    <a:pt x="15" y="21"/>
                  </a:cubicBezTo>
                  <a:cubicBezTo>
                    <a:pt x="15" y="20"/>
                    <a:pt x="15" y="21"/>
                    <a:pt x="15" y="20"/>
                  </a:cubicBezTo>
                  <a:cubicBezTo>
                    <a:pt x="16" y="20"/>
                    <a:pt x="16" y="20"/>
                    <a:pt x="16" y="20"/>
                  </a:cubicBezTo>
                  <a:cubicBezTo>
                    <a:pt x="16" y="19"/>
                    <a:pt x="16" y="19"/>
                    <a:pt x="16" y="19"/>
                  </a:cubicBezTo>
                  <a:cubicBezTo>
                    <a:pt x="16" y="19"/>
                    <a:pt x="16" y="19"/>
                    <a:pt x="16" y="19"/>
                  </a:cubicBezTo>
                  <a:cubicBezTo>
                    <a:pt x="17" y="18"/>
                    <a:pt x="17" y="18"/>
                    <a:pt x="17" y="18"/>
                  </a:cubicBezTo>
                  <a:cubicBezTo>
                    <a:pt x="17" y="18"/>
                    <a:pt x="17" y="18"/>
                    <a:pt x="17" y="18"/>
                  </a:cubicBezTo>
                  <a:cubicBezTo>
                    <a:pt x="17" y="18"/>
                    <a:pt x="17" y="18"/>
                    <a:pt x="17" y="18"/>
                  </a:cubicBezTo>
                  <a:cubicBezTo>
                    <a:pt x="17" y="18"/>
                    <a:pt x="17" y="18"/>
                    <a:pt x="17" y="18"/>
                  </a:cubicBezTo>
                  <a:cubicBezTo>
                    <a:pt x="17" y="19"/>
                    <a:pt x="17" y="19"/>
                    <a:pt x="17" y="19"/>
                  </a:cubicBezTo>
                  <a:cubicBezTo>
                    <a:pt x="17" y="19"/>
                    <a:pt x="17" y="19"/>
                    <a:pt x="17" y="19"/>
                  </a:cubicBezTo>
                  <a:cubicBezTo>
                    <a:pt x="17" y="19"/>
                    <a:pt x="17" y="19"/>
                    <a:pt x="17" y="19"/>
                  </a:cubicBezTo>
                  <a:cubicBezTo>
                    <a:pt x="18" y="18"/>
                    <a:pt x="18" y="18"/>
                    <a:pt x="18" y="18"/>
                  </a:cubicBezTo>
                  <a:cubicBezTo>
                    <a:pt x="18" y="18"/>
                    <a:pt x="18" y="18"/>
                    <a:pt x="18" y="18"/>
                  </a:cubicBezTo>
                  <a:cubicBezTo>
                    <a:pt x="17" y="18"/>
                    <a:pt x="17" y="18"/>
                    <a:pt x="17" y="18"/>
                  </a:cubicBezTo>
                  <a:cubicBezTo>
                    <a:pt x="17" y="17"/>
                    <a:pt x="17" y="17"/>
                    <a:pt x="17" y="17"/>
                  </a:cubicBezTo>
                  <a:cubicBezTo>
                    <a:pt x="17" y="17"/>
                    <a:pt x="17" y="17"/>
                    <a:pt x="17" y="17"/>
                  </a:cubicBezTo>
                  <a:cubicBezTo>
                    <a:pt x="17" y="17"/>
                    <a:pt x="17" y="17"/>
                    <a:pt x="17" y="17"/>
                  </a:cubicBezTo>
                  <a:cubicBezTo>
                    <a:pt x="17" y="16"/>
                    <a:pt x="17" y="16"/>
                    <a:pt x="17" y="16"/>
                  </a:cubicBezTo>
                  <a:cubicBezTo>
                    <a:pt x="16" y="17"/>
                    <a:pt x="16" y="17"/>
                    <a:pt x="16" y="17"/>
                  </a:cubicBezTo>
                  <a:cubicBezTo>
                    <a:pt x="16" y="18"/>
                    <a:pt x="16" y="18"/>
                    <a:pt x="16" y="18"/>
                  </a:cubicBezTo>
                  <a:cubicBezTo>
                    <a:pt x="16" y="18"/>
                    <a:pt x="16" y="18"/>
                    <a:pt x="16" y="18"/>
                  </a:cubicBezTo>
                  <a:cubicBezTo>
                    <a:pt x="16" y="17"/>
                    <a:pt x="16" y="17"/>
                    <a:pt x="16" y="17"/>
                  </a:cubicBezTo>
                  <a:cubicBezTo>
                    <a:pt x="17" y="17"/>
                    <a:pt x="17" y="17"/>
                    <a:pt x="17" y="17"/>
                  </a:cubicBezTo>
                  <a:cubicBezTo>
                    <a:pt x="17" y="16"/>
                    <a:pt x="18" y="16"/>
                    <a:pt x="18" y="16"/>
                  </a:cubicBezTo>
                  <a:cubicBezTo>
                    <a:pt x="18" y="16"/>
                    <a:pt x="18" y="16"/>
                    <a:pt x="18" y="16"/>
                  </a:cubicBezTo>
                  <a:cubicBezTo>
                    <a:pt x="19" y="15"/>
                    <a:pt x="19" y="15"/>
                    <a:pt x="19" y="15"/>
                  </a:cubicBezTo>
                  <a:cubicBezTo>
                    <a:pt x="19" y="15"/>
                    <a:pt x="19" y="15"/>
                    <a:pt x="19" y="15"/>
                  </a:cubicBezTo>
                  <a:cubicBezTo>
                    <a:pt x="19" y="15"/>
                    <a:pt x="19" y="15"/>
                    <a:pt x="19" y="15"/>
                  </a:cubicBezTo>
                  <a:cubicBezTo>
                    <a:pt x="19" y="15"/>
                    <a:pt x="19" y="15"/>
                    <a:pt x="19" y="15"/>
                  </a:cubicBezTo>
                  <a:cubicBezTo>
                    <a:pt x="19" y="15"/>
                    <a:pt x="19" y="15"/>
                    <a:pt x="20" y="15"/>
                  </a:cubicBezTo>
                  <a:cubicBezTo>
                    <a:pt x="20"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3"/>
                    <a:pt x="19" y="13"/>
                    <a:pt x="19" y="13"/>
                  </a:cubicBezTo>
                  <a:cubicBezTo>
                    <a:pt x="19" y="13"/>
                    <a:pt x="19" y="12"/>
                    <a:pt x="19" y="11"/>
                  </a:cubicBezTo>
                  <a:cubicBezTo>
                    <a:pt x="19" y="11"/>
                    <a:pt x="19" y="11"/>
                    <a:pt x="19" y="11"/>
                  </a:cubicBezTo>
                  <a:cubicBezTo>
                    <a:pt x="19" y="11"/>
                    <a:pt x="19" y="11"/>
                    <a:pt x="19" y="11"/>
                  </a:cubicBezTo>
                  <a:cubicBezTo>
                    <a:pt x="18" y="12"/>
                    <a:pt x="18" y="12"/>
                    <a:pt x="18" y="12"/>
                  </a:cubicBezTo>
                  <a:cubicBezTo>
                    <a:pt x="17" y="12"/>
                    <a:pt x="17" y="12"/>
                    <a:pt x="17" y="12"/>
                  </a:cubicBezTo>
                  <a:cubicBezTo>
                    <a:pt x="18" y="12"/>
                    <a:pt x="18" y="12"/>
                    <a:pt x="18" y="12"/>
                  </a:cubicBezTo>
                  <a:cubicBezTo>
                    <a:pt x="17" y="11"/>
                    <a:pt x="17" y="11"/>
                    <a:pt x="17" y="11"/>
                  </a:cubicBezTo>
                  <a:cubicBezTo>
                    <a:pt x="18" y="11"/>
                    <a:pt x="18" y="11"/>
                    <a:pt x="18" y="11"/>
                  </a:cubicBezTo>
                  <a:cubicBezTo>
                    <a:pt x="17" y="11"/>
                    <a:pt x="17" y="11"/>
                    <a:pt x="17" y="11"/>
                  </a:cubicBezTo>
                  <a:cubicBezTo>
                    <a:pt x="16" y="11"/>
                    <a:pt x="16" y="11"/>
                    <a:pt x="16" y="11"/>
                  </a:cubicBezTo>
                  <a:cubicBezTo>
                    <a:pt x="16" y="11"/>
                    <a:pt x="16" y="11"/>
                    <a:pt x="16" y="12"/>
                  </a:cubicBezTo>
                  <a:cubicBezTo>
                    <a:pt x="16" y="12"/>
                    <a:pt x="16" y="12"/>
                    <a:pt x="16" y="12"/>
                  </a:cubicBezTo>
                  <a:cubicBezTo>
                    <a:pt x="16" y="13"/>
                    <a:pt x="16" y="13"/>
                    <a:pt x="16" y="13"/>
                  </a:cubicBezTo>
                  <a:cubicBezTo>
                    <a:pt x="16" y="14"/>
                    <a:pt x="15" y="14"/>
                    <a:pt x="15" y="14"/>
                  </a:cubicBezTo>
                  <a:cubicBezTo>
                    <a:pt x="15" y="15"/>
                    <a:pt x="15" y="15"/>
                    <a:pt x="15" y="15"/>
                  </a:cubicBezTo>
                  <a:cubicBezTo>
                    <a:pt x="15" y="16"/>
                    <a:pt x="15" y="16"/>
                    <a:pt x="15" y="16"/>
                  </a:cubicBezTo>
                  <a:cubicBezTo>
                    <a:pt x="15" y="16"/>
                    <a:pt x="15" y="16"/>
                    <a:pt x="15" y="16"/>
                  </a:cubicBezTo>
                  <a:cubicBezTo>
                    <a:pt x="14" y="16"/>
                    <a:pt x="14" y="16"/>
                    <a:pt x="14" y="16"/>
                  </a:cubicBezTo>
                  <a:cubicBezTo>
                    <a:pt x="14" y="15"/>
                    <a:pt x="14" y="15"/>
                    <a:pt x="15" y="14"/>
                  </a:cubicBezTo>
                  <a:cubicBezTo>
                    <a:pt x="15" y="14"/>
                    <a:pt x="15" y="14"/>
                    <a:pt x="15" y="14"/>
                  </a:cubicBezTo>
                  <a:cubicBezTo>
                    <a:pt x="14" y="14"/>
                    <a:pt x="14" y="14"/>
                    <a:pt x="14" y="14"/>
                  </a:cubicBezTo>
                  <a:cubicBezTo>
                    <a:pt x="14" y="15"/>
                    <a:pt x="14" y="15"/>
                    <a:pt x="14" y="15"/>
                  </a:cubicBezTo>
                  <a:cubicBezTo>
                    <a:pt x="13" y="14"/>
                    <a:pt x="13" y="14"/>
                    <a:pt x="13" y="14"/>
                  </a:cubicBezTo>
                  <a:cubicBezTo>
                    <a:pt x="13" y="13"/>
                    <a:pt x="13" y="13"/>
                    <a:pt x="13" y="13"/>
                  </a:cubicBezTo>
                  <a:cubicBezTo>
                    <a:pt x="13" y="13"/>
                    <a:pt x="13" y="12"/>
                    <a:pt x="14" y="11"/>
                  </a:cubicBezTo>
                  <a:cubicBezTo>
                    <a:pt x="14" y="11"/>
                    <a:pt x="14" y="11"/>
                    <a:pt x="14" y="11"/>
                  </a:cubicBezTo>
                  <a:cubicBezTo>
                    <a:pt x="14" y="11"/>
                    <a:pt x="14" y="11"/>
                    <a:pt x="14" y="11"/>
                  </a:cubicBezTo>
                  <a:cubicBezTo>
                    <a:pt x="14" y="11"/>
                    <a:pt x="14" y="11"/>
                    <a:pt x="14" y="11"/>
                  </a:cubicBezTo>
                  <a:cubicBezTo>
                    <a:pt x="14" y="11"/>
                    <a:pt x="14" y="11"/>
                    <a:pt x="14" y="11"/>
                  </a:cubicBezTo>
                  <a:cubicBezTo>
                    <a:pt x="14" y="10"/>
                    <a:pt x="14" y="10"/>
                    <a:pt x="14" y="10"/>
                  </a:cubicBezTo>
                  <a:cubicBezTo>
                    <a:pt x="15" y="10"/>
                    <a:pt x="15" y="10"/>
                    <a:pt x="15" y="10"/>
                  </a:cubicBezTo>
                  <a:cubicBezTo>
                    <a:pt x="15" y="10"/>
                    <a:pt x="15" y="10"/>
                    <a:pt x="15" y="10"/>
                  </a:cubicBezTo>
                  <a:cubicBezTo>
                    <a:pt x="15" y="10"/>
                    <a:pt x="15" y="10"/>
                    <a:pt x="15" y="10"/>
                  </a:cubicBezTo>
                  <a:cubicBezTo>
                    <a:pt x="15" y="9"/>
                    <a:pt x="15" y="9"/>
                    <a:pt x="15" y="9"/>
                  </a:cubicBezTo>
                  <a:cubicBezTo>
                    <a:pt x="15" y="10"/>
                    <a:pt x="15" y="10"/>
                    <a:pt x="15" y="10"/>
                  </a:cubicBezTo>
                  <a:cubicBezTo>
                    <a:pt x="16" y="10"/>
                    <a:pt x="16" y="10"/>
                    <a:pt x="16" y="10"/>
                  </a:cubicBezTo>
                  <a:cubicBezTo>
                    <a:pt x="16" y="10"/>
                    <a:pt x="16" y="10"/>
                    <a:pt x="16" y="10"/>
                  </a:cubicBezTo>
                  <a:cubicBezTo>
                    <a:pt x="16" y="9"/>
                    <a:pt x="16" y="9"/>
                    <a:pt x="16"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7" y="8"/>
                    <a:pt x="17" y="8"/>
                    <a:pt x="17" y="8"/>
                  </a:cubicBezTo>
                  <a:cubicBezTo>
                    <a:pt x="17" y="8"/>
                    <a:pt x="17" y="8"/>
                    <a:pt x="17" y="8"/>
                  </a:cubicBezTo>
                  <a:cubicBezTo>
                    <a:pt x="17" y="7"/>
                    <a:pt x="17" y="7"/>
                    <a:pt x="17" y="7"/>
                  </a:cubicBezTo>
                  <a:cubicBezTo>
                    <a:pt x="16" y="8"/>
                    <a:pt x="16" y="8"/>
                    <a:pt x="16" y="8"/>
                  </a:cubicBezTo>
                  <a:cubicBezTo>
                    <a:pt x="16" y="8"/>
                    <a:pt x="16" y="9"/>
                    <a:pt x="16" y="9"/>
                  </a:cubicBezTo>
                  <a:cubicBezTo>
                    <a:pt x="16" y="9"/>
                    <a:pt x="16" y="9"/>
                    <a:pt x="16" y="9"/>
                  </a:cubicBezTo>
                  <a:cubicBezTo>
                    <a:pt x="16" y="8"/>
                    <a:pt x="16" y="8"/>
                    <a:pt x="16" y="8"/>
                  </a:cubicBezTo>
                  <a:cubicBezTo>
                    <a:pt x="15" y="8"/>
                    <a:pt x="15" y="8"/>
                    <a:pt x="15" y="8"/>
                  </a:cubicBezTo>
                  <a:cubicBezTo>
                    <a:pt x="15" y="7"/>
                    <a:pt x="15" y="7"/>
                    <a:pt x="15" y="7"/>
                  </a:cubicBezTo>
                  <a:moveTo>
                    <a:pt x="15" y="7"/>
                  </a:moveTo>
                  <a:cubicBezTo>
                    <a:pt x="14" y="7"/>
                    <a:pt x="14" y="7"/>
                    <a:pt x="14" y="7"/>
                  </a:cubicBezTo>
                  <a:cubicBezTo>
                    <a:pt x="14" y="7"/>
                    <a:pt x="14" y="7"/>
                    <a:pt x="14" y="7"/>
                  </a:cubicBezTo>
                  <a:cubicBezTo>
                    <a:pt x="15" y="7"/>
                    <a:pt x="15" y="7"/>
                    <a:pt x="15" y="7"/>
                  </a:cubicBezTo>
                  <a:cubicBezTo>
                    <a:pt x="15" y="7"/>
                    <a:pt x="15" y="7"/>
                    <a:pt x="15" y="7"/>
                  </a:cubicBezTo>
                  <a:cubicBezTo>
                    <a:pt x="15" y="7"/>
                    <a:pt x="15" y="7"/>
                    <a:pt x="15" y="7"/>
                  </a:cubicBezTo>
                  <a:moveTo>
                    <a:pt x="15" y="6"/>
                  </a:moveTo>
                  <a:cubicBezTo>
                    <a:pt x="15" y="7"/>
                    <a:pt x="15" y="7"/>
                    <a:pt x="15" y="7"/>
                  </a:cubicBezTo>
                  <a:cubicBezTo>
                    <a:pt x="16" y="7"/>
                    <a:pt x="16" y="7"/>
                    <a:pt x="16" y="7"/>
                  </a:cubicBezTo>
                  <a:cubicBezTo>
                    <a:pt x="15" y="6"/>
                    <a:pt x="15" y="6"/>
                    <a:pt x="15" y="6"/>
                  </a:cubicBezTo>
                  <a:moveTo>
                    <a:pt x="14" y="6"/>
                  </a:moveTo>
                  <a:cubicBezTo>
                    <a:pt x="13" y="6"/>
                    <a:pt x="13" y="6"/>
                    <a:pt x="13" y="6"/>
                  </a:cubicBezTo>
                  <a:cubicBezTo>
                    <a:pt x="13" y="7"/>
                    <a:pt x="13" y="7"/>
                    <a:pt x="13" y="7"/>
                  </a:cubicBezTo>
                  <a:cubicBezTo>
                    <a:pt x="12" y="7"/>
                    <a:pt x="12" y="7"/>
                    <a:pt x="12" y="7"/>
                  </a:cubicBezTo>
                  <a:cubicBezTo>
                    <a:pt x="13" y="6"/>
                    <a:pt x="13" y="6"/>
                    <a:pt x="13" y="6"/>
                  </a:cubicBezTo>
                  <a:cubicBezTo>
                    <a:pt x="12" y="7"/>
                    <a:pt x="12" y="7"/>
                    <a:pt x="12" y="7"/>
                  </a:cubicBezTo>
                  <a:cubicBezTo>
                    <a:pt x="12" y="7"/>
                    <a:pt x="12" y="7"/>
                    <a:pt x="12" y="7"/>
                  </a:cubicBezTo>
                  <a:cubicBezTo>
                    <a:pt x="12" y="7"/>
                    <a:pt x="12" y="7"/>
                    <a:pt x="12" y="7"/>
                  </a:cubicBezTo>
                  <a:cubicBezTo>
                    <a:pt x="12" y="7"/>
                    <a:pt x="12" y="7"/>
                    <a:pt x="12" y="7"/>
                  </a:cubicBezTo>
                  <a:cubicBezTo>
                    <a:pt x="13" y="7"/>
                    <a:pt x="13" y="7"/>
                    <a:pt x="13" y="7"/>
                  </a:cubicBezTo>
                  <a:cubicBezTo>
                    <a:pt x="13" y="7"/>
                    <a:pt x="13" y="7"/>
                    <a:pt x="13" y="7"/>
                  </a:cubicBezTo>
                  <a:cubicBezTo>
                    <a:pt x="13" y="7"/>
                    <a:pt x="13" y="7"/>
                    <a:pt x="13" y="7"/>
                  </a:cubicBezTo>
                  <a:cubicBezTo>
                    <a:pt x="14" y="6"/>
                    <a:pt x="14" y="6"/>
                    <a:pt x="14" y="6"/>
                  </a:cubicBezTo>
                  <a:cubicBezTo>
                    <a:pt x="14" y="6"/>
                    <a:pt x="14" y="6"/>
                    <a:pt x="14" y="6"/>
                  </a:cubicBezTo>
                  <a:cubicBezTo>
                    <a:pt x="14" y="6"/>
                    <a:pt x="14" y="6"/>
                    <a:pt x="14" y="6"/>
                  </a:cubicBezTo>
                  <a:moveTo>
                    <a:pt x="18" y="6"/>
                  </a:moveTo>
                  <a:cubicBezTo>
                    <a:pt x="17" y="6"/>
                    <a:pt x="17" y="6"/>
                    <a:pt x="17" y="6"/>
                  </a:cubicBezTo>
                  <a:cubicBezTo>
                    <a:pt x="17" y="6"/>
                    <a:pt x="17" y="6"/>
                    <a:pt x="17" y="6"/>
                  </a:cubicBezTo>
                  <a:cubicBezTo>
                    <a:pt x="17" y="7"/>
                    <a:pt x="17" y="7"/>
                    <a:pt x="17" y="7"/>
                  </a:cubicBezTo>
                  <a:cubicBezTo>
                    <a:pt x="16" y="7"/>
                    <a:pt x="16" y="7"/>
                    <a:pt x="16" y="7"/>
                  </a:cubicBezTo>
                  <a:cubicBezTo>
                    <a:pt x="16" y="6"/>
                    <a:pt x="17" y="6"/>
                    <a:pt x="17" y="6"/>
                  </a:cubicBezTo>
                  <a:cubicBezTo>
                    <a:pt x="17" y="6"/>
                    <a:pt x="17" y="6"/>
                    <a:pt x="17" y="6"/>
                  </a:cubicBezTo>
                  <a:cubicBezTo>
                    <a:pt x="16" y="6"/>
                    <a:pt x="16" y="6"/>
                    <a:pt x="16" y="7"/>
                  </a:cubicBezTo>
                  <a:cubicBezTo>
                    <a:pt x="16" y="7"/>
                    <a:pt x="16" y="7"/>
                    <a:pt x="16" y="7"/>
                  </a:cubicBezTo>
                  <a:cubicBezTo>
                    <a:pt x="16" y="7"/>
                    <a:pt x="16" y="7"/>
                    <a:pt x="17" y="7"/>
                  </a:cubicBezTo>
                  <a:cubicBezTo>
                    <a:pt x="17" y="7"/>
                    <a:pt x="17" y="7"/>
                    <a:pt x="17" y="7"/>
                  </a:cubicBezTo>
                  <a:cubicBezTo>
                    <a:pt x="17" y="7"/>
                    <a:pt x="17" y="7"/>
                    <a:pt x="17" y="7"/>
                  </a:cubicBezTo>
                  <a:cubicBezTo>
                    <a:pt x="18" y="7"/>
                    <a:pt x="18" y="7"/>
                    <a:pt x="18" y="7"/>
                  </a:cubicBezTo>
                  <a:cubicBezTo>
                    <a:pt x="18" y="7"/>
                    <a:pt x="18" y="7"/>
                    <a:pt x="18" y="7"/>
                  </a:cubicBezTo>
                  <a:cubicBezTo>
                    <a:pt x="18" y="8"/>
                    <a:pt x="18" y="8"/>
                    <a:pt x="18" y="8"/>
                  </a:cubicBezTo>
                  <a:cubicBezTo>
                    <a:pt x="18" y="8"/>
                    <a:pt x="18" y="8"/>
                    <a:pt x="18" y="8"/>
                  </a:cubicBezTo>
                  <a:cubicBezTo>
                    <a:pt x="18" y="8"/>
                    <a:pt x="18" y="8"/>
                    <a:pt x="18" y="8"/>
                  </a:cubicBezTo>
                  <a:cubicBezTo>
                    <a:pt x="18" y="9"/>
                    <a:pt x="18" y="9"/>
                    <a:pt x="18" y="9"/>
                  </a:cubicBezTo>
                  <a:cubicBezTo>
                    <a:pt x="18" y="9"/>
                    <a:pt x="18" y="9"/>
                    <a:pt x="18" y="9"/>
                  </a:cubicBezTo>
                  <a:cubicBezTo>
                    <a:pt x="17" y="9"/>
                    <a:pt x="17" y="9"/>
                    <a:pt x="17" y="9"/>
                  </a:cubicBezTo>
                  <a:cubicBezTo>
                    <a:pt x="17" y="9"/>
                    <a:pt x="17" y="9"/>
                    <a:pt x="17" y="9"/>
                  </a:cubicBezTo>
                  <a:cubicBezTo>
                    <a:pt x="17" y="10"/>
                    <a:pt x="17" y="10"/>
                    <a:pt x="17" y="10"/>
                  </a:cubicBezTo>
                  <a:cubicBezTo>
                    <a:pt x="17" y="10"/>
                    <a:pt x="17" y="10"/>
                    <a:pt x="17" y="10"/>
                  </a:cubicBezTo>
                  <a:cubicBezTo>
                    <a:pt x="17" y="10"/>
                    <a:pt x="18" y="10"/>
                    <a:pt x="19" y="10"/>
                  </a:cubicBezTo>
                  <a:cubicBezTo>
                    <a:pt x="19" y="10"/>
                    <a:pt x="19" y="10"/>
                    <a:pt x="19" y="10"/>
                  </a:cubicBezTo>
                  <a:cubicBezTo>
                    <a:pt x="19" y="9"/>
                    <a:pt x="19" y="9"/>
                    <a:pt x="19" y="9"/>
                  </a:cubicBezTo>
                  <a:cubicBezTo>
                    <a:pt x="19" y="8"/>
                    <a:pt x="19" y="8"/>
                    <a:pt x="19" y="8"/>
                  </a:cubicBezTo>
                  <a:cubicBezTo>
                    <a:pt x="19" y="9"/>
                    <a:pt x="19" y="9"/>
                    <a:pt x="19" y="9"/>
                  </a:cubicBezTo>
                  <a:cubicBezTo>
                    <a:pt x="20" y="8"/>
                    <a:pt x="20" y="8"/>
                    <a:pt x="20" y="8"/>
                  </a:cubicBezTo>
                  <a:cubicBezTo>
                    <a:pt x="20" y="8"/>
                    <a:pt x="20" y="8"/>
                    <a:pt x="20" y="8"/>
                  </a:cubicBezTo>
                  <a:cubicBezTo>
                    <a:pt x="20" y="8"/>
                    <a:pt x="20" y="7"/>
                    <a:pt x="20" y="7"/>
                  </a:cubicBezTo>
                  <a:cubicBezTo>
                    <a:pt x="20" y="7"/>
                    <a:pt x="20" y="7"/>
                    <a:pt x="20" y="8"/>
                  </a:cubicBezTo>
                  <a:cubicBezTo>
                    <a:pt x="19" y="8"/>
                    <a:pt x="19" y="8"/>
                    <a:pt x="19" y="8"/>
                  </a:cubicBezTo>
                  <a:cubicBezTo>
                    <a:pt x="19" y="8"/>
                    <a:pt x="19" y="8"/>
                    <a:pt x="19" y="8"/>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6"/>
                    <a:pt x="19" y="6"/>
                    <a:pt x="19" y="6"/>
                  </a:cubicBezTo>
                  <a:cubicBezTo>
                    <a:pt x="19" y="7"/>
                    <a:pt x="19" y="7"/>
                    <a:pt x="19" y="7"/>
                  </a:cubicBezTo>
                  <a:cubicBezTo>
                    <a:pt x="18" y="6"/>
                    <a:pt x="18" y="6"/>
                    <a:pt x="18" y="6"/>
                  </a:cubicBezTo>
                  <a:cubicBezTo>
                    <a:pt x="18" y="6"/>
                    <a:pt x="18" y="6"/>
                    <a:pt x="18" y="6"/>
                  </a:cubicBezTo>
                  <a:cubicBezTo>
                    <a:pt x="18" y="6"/>
                    <a:pt x="18" y="6"/>
                    <a:pt x="18" y="6"/>
                  </a:cubicBezTo>
                  <a:cubicBezTo>
                    <a:pt x="18" y="6"/>
                    <a:pt x="18" y="6"/>
                    <a:pt x="18" y="6"/>
                  </a:cubicBezTo>
                  <a:cubicBezTo>
                    <a:pt x="17" y="6"/>
                    <a:pt x="17" y="6"/>
                    <a:pt x="17" y="6"/>
                  </a:cubicBezTo>
                  <a:cubicBezTo>
                    <a:pt x="18" y="6"/>
                    <a:pt x="18" y="6"/>
                    <a:pt x="18" y="6"/>
                  </a:cubicBezTo>
                  <a:moveTo>
                    <a:pt x="15" y="6"/>
                  </a:moveTo>
                  <a:cubicBezTo>
                    <a:pt x="15" y="6"/>
                    <a:pt x="15" y="6"/>
                    <a:pt x="15" y="6"/>
                  </a:cubicBezTo>
                  <a:cubicBezTo>
                    <a:pt x="15" y="6"/>
                    <a:pt x="15" y="6"/>
                    <a:pt x="15" y="6"/>
                  </a:cubicBezTo>
                  <a:moveTo>
                    <a:pt x="22" y="5"/>
                  </a:moveTo>
                  <a:cubicBezTo>
                    <a:pt x="22" y="6"/>
                    <a:pt x="22" y="6"/>
                    <a:pt x="22" y="6"/>
                  </a:cubicBezTo>
                  <a:cubicBezTo>
                    <a:pt x="22" y="5"/>
                    <a:pt x="22" y="5"/>
                    <a:pt x="22" y="5"/>
                  </a:cubicBezTo>
                  <a:moveTo>
                    <a:pt x="36" y="5"/>
                  </a:move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4" y="7"/>
                    <a:pt x="34" y="7"/>
                    <a:pt x="34" y="7"/>
                  </a:cubicBezTo>
                  <a:cubicBezTo>
                    <a:pt x="34" y="7"/>
                    <a:pt x="34" y="7"/>
                    <a:pt x="34" y="7"/>
                  </a:cubicBezTo>
                  <a:cubicBezTo>
                    <a:pt x="34" y="7"/>
                    <a:pt x="34" y="7"/>
                    <a:pt x="34" y="7"/>
                  </a:cubicBezTo>
                  <a:cubicBezTo>
                    <a:pt x="33" y="8"/>
                    <a:pt x="33" y="8"/>
                    <a:pt x="33" y="8"/>
                  </a:cubicBezTo>
                  <a:cubicBezTo>
                    <a:pt x="33" y="8"/>
                    <a:pt x="33" y="8"/>
                    <a:pt x="33" y="8"/>
                  </a:cubicBezTo>
                  <a:cubicBezTo>
                    <a:pt x="34" y="8"/>
                    <a:pt x="34" y="8"/>
                    <a:pt x="34" y="8"/>
                  </a:cubicBezTo>
                  <a:cubicBezTo>
                    <a:pt x="33" y="9"/>
                    <a:pt x="33" y="9"/>
                    <a:pt x="33" y="9"/>
                  </a:cubicBezTo>
                  <a:cubicBezTo>
                    <a:pt x="33" y="9"/>
                    <a:pt x="33" y="9"/>
                    <a:pt x="33" y="9"/>
                  </a:cubicBezTo>
                  <a:cubicBezTo>
                    <a:pt x="33" y="9"/>
                    <a:pt x="33" y="9"/>
                    <a:pt x="33" y="9"/>
                  </a:cubicBezTo>
                  <a:cubicBezTo>
                    <a:pt x="33" y="9"/>
                    <a:pt x="33" y="9"/>
                    <a:pt x="33" y="9"/>
                  </a:cubicBezTo>
                  <a:cubicBezTo>
                    <a:pt x="32" y="9"/>
                    <a:pt x="32" y="9"/>
                    <a:pt x="32" y="9"/>
                  </a:cubicBezTo>
                  <a:cubicBezTo>
                    <a:pt x="33" y="9"/>
                    <a:pt x="33" y="9"/>
                    <a:pt x="33" y="9"/>
                  </a:cubicBezTo>
                  <a:cubicBezTo>
                    <a:pt x="32" y="10"/>
                    <a:pt x="32" y="10"/>
                    <a:pt x="32" y="10"/>
                  </a:cubicBezTo>
                  <a:cubicBezTo>
                    <a:pt x="33" y="10"/>
                    <a:pt x="33" y="10"/>
                    <a:pt x="33" y="10"/>
                  </a:cubicBezTo>
                  <a:cubicBezTo>
                    <a:pt x="32" y="10"/>
                    <a:pt x="32" y="10"/>
                    <a:pt x="32" y="10"/>
                  </a:cubicBezTo>
                  <a:cubicBezTo>
                    <a:pt x="33" y="11"/>
                    <a:pt x="33" y="11"/>
                    <a:pt x="33" y="11"/>
                  </a:cubicBezTo>
                  <a:cubicBezTo>
                    <a:pt x="33" y="10"/>
                    <a:pt x="33" y="10"/>
                    <a:pt x="33" y="10"/>
                  </a:cubicBezTo>
                  <a:cubicBezTo>
                    <a:pt x="34" y="11"/>
                    <a:pt x="34" y="11"/>
                    <a:pt x="34" y="11"/>
                  </a:cubicBezTo>
                  <a:cubicBezTo>
                    <a:pt x="34" y="12"/>
                    <a:pt x="34" y="12"/>
                    <a:pt x="34" y="12"/>
                  </a:cubicBezTo>
                  <a:cubicBezTo>
                    <a:pt x="34" y="13"/>
                    <a:pt x="34" y="13"/>
                    <a:pt x="34" y="13"/>
                  </a:cubicBezTo>
                  <a:cubicBezTo>
                    <a:pt x="34" y="12"/>
                    <a:pt x="35" y="12"/>
                    <a:pt x="35" y="11"/>
                  </a:cubicBezTo>
                  <a:cubicBezTo>
                    <a:pt x="35" y="11"/>
                    <a:pt x="35" y="11"/>
                    <a:pt x="35" y="11"/>
                  </a:cubicBezTo>
                  <a:cubicBezTo>
                    <a:pt x="35" y="11"/>
                    <a:pt x="35" y="11"/>
                    <a:pt x="35" y="11"/>
                  </a:cubicBezTo>
                  <a:cubicBezTo>
                    <a:pt x="35" y="11"/>
                    <a:pt x="35" y="11"/>
                    <a:pt x="35" y="11"/>
                  </a:cubicBezTo>
                  <a:cubicBezTo>
                    <a:pt x="35" y="10"/>
                    <a:pt x="35" y="10"/>
                    <a:pt x="35" y="10"/>
                  </a:cubicBezTo>
                  <a:cubicBezTo>
                    <a:pt x="35" y="9"/>
                    <a:pt x="35" y="9"/>
                    <a:pt x="35" y="9"/>
                  </a:cubicBezTo>
                  <a:cubicBezTo>
                    <a:pt x="35" y="9"/>
                    <a:pt x="35" y="9"/>
                    <a:pt x="35" y="9"/>
                  </a:cubicBezTo>
                  <a:cubicBezTo>
                    <a:pt x="35" y="9"/>
                    <a:pt x="35" y="9"/>
                    <a:pt x="35" y="9"/>
                  </a:cubicBezTo>
                  <a:cubicBezTo>
                    <a:pt x="36" y="8"/>
                    <a:pt x="35" y="8"/>
                    <a:pt x="36" y="8"/>
                  </a:cubicBezTo>
                  <a:cubicBezTo>
                    <a:pt x="36" y="8"/>
                    <a:pt x="36" y="8"/>
                    <a:pt x="36" y="8"/>
                  </a:cubicBezTo>
                  <a:cubicBezTo>
                    <a:pt x="36" y="9"/>
                    <a:pt x="35" y="9"/>
                    <a:pt x="36" y="10"/>
                  </a:cubicBezTo>
                  <a:cubicBezTo>
                    <a:pt x="36" y="11"/>
                    <a:pt x="36" y="11"/>
                    <a:pt x="36" y="11"/>
                  </a:cubicBezTo>
                  <a:cubicBezTo>
                    <a:pt x="36" y="11"/>
                    <a:pt x="37" y="10"/>
                    <a:pt x="37" y="10"/>
                  </a:cubicBezTo>
                  <a:cubicBezTo>
                    <a:pt x="37" y="10"/>
                    <a:pt x="37" y="10"/>
                    <a:pt x="37" y="10"/>
                  </a:cubicBezTo>
                  <a:cubicBezTo>
                    <a:pt x="37" y="11"/>
                    <a:pt x="37" y="11"/>
                    <a:pt x="37" y="11"/>
                  </a:cubicBezTo>
                  <a:cubicBezTo>
                    <a:pt x="36" y="11"/>
                    <a:pt x="36" y="11"/>
                    <a:pt x="36" y="11"/>
                  </a:cubicBezTo>
                  <a:cubicBezTo>
                    <a:pt x="36" y="11"/>
                    <a:pt x="36" y="12"/>
                    <a:pt x="36" y="12"/>
                  </a:cubicBezTo>
                  <a:cubicBezTo>
                    <a:pt x="36" y="12"/>
                    <a:pt x="36" y="12"/>
                    <a:pt x="36" y="12"/>
                  </a:cubicBezTo>
                  <a:cubicBezTo>
                    <a:pt x="35" y="13"/>
                    <a:pt x="35" y="13"/>
                    <a:pt x="35" y="13"/>
                  </a:cubicBezTo>
                  <a:cubicBezTo>
                    <a:pt x="35" y="13"/>
                    <a:pt x="35" y="13"/>
                    <a:pt x="35" y="13"/>
                  </a:cubicBezTo>
                  <a:cubicBezTo>
                    <a:pt x="34" y="13"/>
                    <a:pt x="34" y="13"/>
                    <a:pt x="34" y="13"/>
                  </a:cubicBezTo>
                  <a:cubicBezTo>
                    <a:pt x="34" y="14"/>
                    <a:pt x="34" y="14"/>
                    <a:pt x="34" y="14"/>
                  </a:cubicBezTo>
                  <a:cubicBezTo>
                    <a:pt x="34" y="13"/>
                    <a:pt x="34" y="13"/>
                    <a:pt x="34" y="13"/>
                  </a:cubicBezTo>
                  <a:cubicBezTo>
                    <a:pt x="34" y="13"/>
                    <a:pt x="34" y="13"/>
                    <a:pt x="34" y="13"/>
                  </a:cubicBezTo>
                  <a:cubicBezTo>
                    <a:pt x="33" y="13"/>
                    <a:pt x="33" y="13"/>
                    <a:pt x="33" y="12"/>
                  </a:cubicBezTo>
                  <a:cubicBezTo>
                    <a:pt x="33" y="12"/>
                    <a:pt x="33" y="12"/>
                    <a:pt x="33" y="12"/>
                  </a:cubicBezTo>
                  <a:cubicBezTo>
                    <a:pt x="33" y="13"/>
                    <a:pt x="34" y="13"/>
                    <a:pt x="33" y="14"/>
                  </a:cubicBezTo>
                  <a:cubicBezTo>
                    <a:pt x="32" y="14"/>
                    <a:pt x="32" y="14"/>
                    <a:pt x="32" y="14"/>
                  </a:cubicBezTo>
                  <a:cubicBezTo>
                    <a:pt x="32" y="15"/>
                    <a:pt x="32" y="15"/>
                    <a:pt x="32" y="15"/>
                  </a:cubicBezTo>
                  <a:cubicBezTo>
                    <a:pt x="32" y="15"/>
                    <a:pt x="32" y="15"/>
                    <a:pt x="32" y="15"/>
                  </a:cubicBezTo>
                  <a:cubicBezTo>
                    <a:pt x="31" y="16"/>
                    <a:pt x="31" y="16"/>
                    <a:pt x="31" y="16"/>
                  </a:cubicBezTo>
                  <a:cubicBezTo>
                    <a:pt x="31" y="15"/>
                    <a:pt x="31" y="15"/>
                    <a:pt x="31" y="15"/>
                  </a:cubicBezTo>
                  <a:cubicBezTo>
                    <a:pt x="31" y="16"/>
                    <a:pt x="31" y="16"/>
                    <a:pt x="31" y="16"/>
                  </a:cubicBezTo>
                  <a:cubicBezTo>
                    <a:pt x="30" y="16"/>
                    <a:pt x="30" y="16"/>
                    <a:pt x="30" y="16"/>
                  </a:cubicBezTo>
                  <a:cubicBezTo>
                    <a:pt x="30" y="16"/>
                    <a:pt x="32" y="17"/>
                    <a:pt x="31" y="18"/>
                  </a:cubicBezTo>
                  <a:cubicBezTo>
                    <a:pt x="31" y="19"/>
                    <a:pt x="30" y="18"/>
                    <a:pt x="30" y="19"/>
                  </a:cubicBezTo>
                  <a:cubicBezTo>
                    <a:pt x="30" y="18"/>
                    <a:pt x="30" y="18"/>
                    <a:pt x="30" y="18"/>
                  </a:cubicBezTo>
                  <a:cubicBezTo>
                    <a:pt x="29" y="19"/>
                    <a:pt x="30" y="19"/>
                    <a:pt x="29" y="20"/>
                  </a:cubicBezTo>
                  <a:cubicBezTo>
                    <a:pt x="29" y="20"/>
                    <a:pt x="29" y="21"/>
                    <a:pt x="29" y="21"/>
                  </a:cubicBezTo>
                  <a:cubicBezTo>
                    <a:pt x="29" y="22"/>
                    <a:pt x="29" y="22"/>
                    <a:pt x="29" y="22"/>
                  </a:cubicBezTo>
                  <a:cubicBezTo>
                    <a:pt x="30" y="23"/>
                    <a:pt x="30" y="23"/>
                    <a:pt x="30" y="23"/>
                  </a:cubicBezTo>
                  <a:cubicBezTo>
                    <a:pt x="30" y="22"/>
                    <a:pt x="30" y="22"/>
                    <a:pt x="30" y="22"/>
                  </a:cubicBezTo>
                  <a:cubicBezTo>
                    <a:pt x="31" y="22"/>
                    <a:pt x="31" y="22"/>
                    <a:pt x="31" y="22"/>
                  </a:cubicBezTo>
                  <a:cubicBezTo>
                    <a:pt x="31" y="22"/>
                    <a:pt x="31" y="22"/>
                    <a:pt x="31" y="21"/>
                  </a:cubicBezTo>
                  <a:cubicBezTo>
                    <a:pt x="31" y="21"/>
                    <a:pt x="31" y="21"/>
                    <a:pt x="31" y="21"/>
                  </a:cubicBezTo>
                  <a:cubicBezTo>
                    <a:pt x="32" y="20"/>
                    <a:pt x="32" y="20"/>
                    <a:pt x="32" y="20"/>
                  </a:cubicBezTo>
                  <a:cubicBezTo>
                    <a:pt x="32" y="20"/>
                    <a:pt x="32" y="20"/>
                    <a:pt x="32" y="20"/>
                  </a:cubicBezTo>
                  <a:cubicBezTo>
                    <a:pt x="32" y="19"/>
                    <a:pt x="32" y="19"/>
                    <a:pt x="32" y="19"/>
                  </a:cubicBezTo>
                  <a:cubicBezTo>
                    <a:pt x="33" y="19"/>
                    <a:pt x="33" y="19"/>
                    <a:pt x="33" y="19"/>
                  </a:cubicBezTo>
                  <a:cubicBezTo>
                    <a:pt x="33" y="19"/>
                    <a:pt x="33" y="18"/>
                    <a:pt x="33" y="18"/>
                  </a:cubicBezTo>
                  <a:cubicBezTo>
                    <a:pt x="33" y="18"/>
                    <a:pt x="34" y="18"/>
                    <a:pt x="34" y="19"/>
                  </a:cubicBezTo>
                  <a:cubicBezTo>
                    <a:pt x="34" y="19"/>
                    <a:pt x="34" y="19"/>
                    <a:pt x="34" y="19"/>
                  </a:cubicBezTo>
                  <a:cubicBezTo>
                    <a:pt x="34" y="20"/>
                    <a:pt x="34" y="20"/>
                    <a:pt x="34" y="20"/>
                  </a:cubicBezTo>
                  <a:cubicBezTo>
                    <a:pt x="35" y="20"/>
                    <a:pt x="35" y="20"/>
                    <a:pt x="35" y="20"/>
                  </a:cubicBezTo>
                  <a:cubicBezTo>
                    <a:pt x="35" y="21"/>
                    <a:pt x="35" y="21"/>
                    <a:pt x="35" y="21"/>
                  </a:cubicBezTo>
                  <a:cubicBezTo>
                    <a:pt x="35" y="22"/>
                    <a:pt x="35" y="22"/>
                    <a:pt x="35" y="22"/>
                  </a:cubicBezTo>
                  <a:cubicBezTo>
                    <a:pt x="35" y="22"/>
                    <a:pt x="35" y="22"/>
                    <a:pt x="35" y="22"/>
                  </a:cubicBezTo>
                  <a:cubicBezTo>
                    <a:pt x="36" y="22"/>
                    <a:pt x="36" y="21"/>
                    <a:pt x="36" y="21"/>
                  </a:cubicBezTo>
                  <a:cubicBezTo>
                    <a:pt x="35" y="20"/>
                    <a:pt x="35" y="20"/>
                    <a:pt x="35" y="20"/>
                  </a:cubicBezTo>
                  <a:cubicBezTo>
                    <a:pt x="35" y="20"/>
                    <a:pt x="35" y="20"/>
                    <a:pt x="35" y="20"/>
                  </a:cubicBezTo>
                  <a:cubicBezTo>
                    <a:pt x="35" y="19"/>
                    <a:pt x="35" y="19"/>
                    <a:pt x="35" y="19"/>
                  </a:cubicBezTo>
                  <a:cubicBezTo>
                    <a:pt x="34" y="18"/>
                    <a:pt x="34" y="19"/>
                    <a:pt x="34" y="18"/>
                  </a:cubicBezTo>
                  <a:cubicBezTo>
                    <a:pt x="35" y="18"/>
                    <a:pt x="35" y="18"/>
                    <a:pt x="35" y="18"/>
                  </a:cubicBezTo>
                  <a:cubicBezTo>
                    <a:pt x="35" y="18"/>
                    <a:pt x="35" y="18"/>
                    <a:pt x="35" y="19"/>
                  </a:cubicBezTo>
                  <a:cubicBezTo>
                    <a:pt x="35" y="19"/>
                    <a:pt x="35" y="19"/>
                    <a:pt x="35" y="19"/>
                  </a:cubicBezTo>
                  <a:cubicBezTo>
                    <a:pt x="35" y="19"/>
                    <a:pt x="35" y="19"/>
                    <a:pt x="35" y="19"/>
                  </a:cubicBezTo>
                  <a:cubicBezTo>
                    <a:pt x="36" y="20"/>
                    <a:pt x="36" y="20"/>
                    <a:pt x="36" y="20"/>
                  </a:cubicBezTo>
                  <a:cubicBezTo>
                    <a:pt x="36" y="20"/>
                    <a:pt x="36" y="21"/>
                    <a:pt x="36" y="21"/>
                  </a:cubicBezTo>
                  <a:cubicBezTo>
                    <a:pt x="36" y="21"/>
                    <a:pt x="37" y="22"/>
                    <a:pt x="37" y="22"/>
                  </a:cubicBezTo>
                  <a:cubicBezTo>
                    <a:pt x="36" y="22"/>
                    <a:pt x="36" y="22"/>
                    <a:pt x="36" y="22"/>
                  </a:cubicBezTo>
                  <a:cubicBezTo>
                    <a:pt x="37" y="23"/>
                    <a:pt x="37" y="23"/>
                    <a:pt x="37" y="23"/>
                  </a:cubicBezTo>
                  <a:cubicBezTo>
                    <a:pt x="37" y="23"/>
                    <a:pt x="37" y="23"/>
                    <a:pt x="37" y="23"/>
                  </a:cubicBezTo>
                  <a:cubicBezTo>
                    <a:pt x="37" y="22"/>
                    <a:pt x="37" y="22"/>
                    <a:pt x="37" y="22"/>
                  </a:cubicBezTo>
                  <a:cubicBezTo>
                    <a:pt x="37" y="22"/>
                    <a:pt x="37" y="22"/>
                    <a:pt x="37" y="22"/>
                  </a:cubicBezTo>
                  <a:cubicBezTo>
                    <a:pt x="37" y="22"/>
                    <a:pt x="37" y="22"/>
                    <a:pt x="37" y="22"/>
                  </a:cubicBezTo>
                  <a:cubicBezTo>
                    <a:pt x="37" y="21"/>
                    <a:pt x="37" y="21"/>
                    <a:pt x="38" y="21"/>
                  </a:cubicBezTo>
                  <a:cubicBezTo>
                    <a:pt x="38" y="20"/>
                    <a:pt x="38" y="19"/>
                    <a:pt x="38" y="18"/>
                  </a:cubicBezTo>
                  <a:cubicBezTo>
                    <a:pt x="38" y="18"/>
                    <a:pt x="38" y="18"/>
                    <a:pt x="38" y="18"/>
                  </a:cubicBezTo>
                  <a:cubicBezTo>
                    <a:pt x="38" y="18"/>
                    <a:pt x="38" y="18"/>
                    <a:pt x="38" y="18"/>
                  </a:cubicBezTo>
                  <a:cubicBezTo>
                    <a:pt x="39" y="18"/>
                    <a:pt x="39" y="18"/>
                    <a:pt x="39" y="18"/>
                  </a:cubicBezTo>
                  <a:cubicBezTo>
                    <a:pt x="39" y="18"/>
                    <a:pt x="39" y="18"/>
                    <a:pt x="39" y="18"/>
                  </a:cubicBezTo>
                  <a:cubicBezTo>
                    <a:pt x="39" y="18"/>
                    <a:pt x="39" y="18"/>
                    <a:pt x="39" y="18"/>
                  </a:cubicBezTo>
                  <a:cubicBezTo>
                    <a:pt x="39" y="18"/>
                    <a:pt x="39" y="18"/>
                    <a:pt x="39" y="18"/>
                  </a:cubicBezTo>
                  <a:cubicBezTo>
                    <a:pt x="39" y="19"/>
                    <a:pt x="39" y="19"/>
                    <a:pt x="39" y="19"/>
                  </a:cubicBezTo>
                  <a:cubicBezTo>
                    <a:pt x="39" y="19"/>
                    <a:pt x="40" y="19"/>
                    <a:pt x="40" y="19"/>
                  </a:cubicBezTo>
                  <a:cubicBezTo>
                    <a:pt x="39" y="18"/>
                    <a:pt x="39" y="18"/>
                    <a:pt x="39" y="18"/>
                  </a:cubicBezTo>
                  <a:cubicBezTo>
                    <a:pt x="39" y="18"/>
                    <a:pt x="40" y="18"/>
                    <a:pt x="40" y="18"/>
                  </a:cubicBezTo>
                  <a:cubicBezTo>
                    <a:pt x="40" y="18"/>
                    <a:pt x="40" y="18"/>
                    <a:pt x="40" y="18"/>
                  </a:cubicBezTo>
                  <a:cubicBezTo>
                    <a:pt x="40" y="18"/>
                    <a:pt x="40" y="18"/>
                    <a:pt x="40" y="18"/>
                  </a:cubicBezTo>
                  <a:cubicBezTo>
                    <a:pt x="40" y="18"/>
                    <a:pt x="40" y="18"/>
                    <a:pt x="40" y="18"/>
                  </a:cubicBezTo>
                  <a:cubicBezTo>
                    <a:pt x="40" y="19"/>
                    <a:pt x="40" y="19"/>
                    <a:pt x="40" y="19"/>
                  </a:cubicBezTo>
                  <a:cubicBezTo>
                    <a:pt x="40" y="19"/>
                    <a:pt x="40" y="19"/>
                    <a:pt x="40" y="19"/>
                  </a:cubicBezTo>
                  <a:cubicBezTo>
                    <a:pt x="41" y="21"/>
                    <a:pt x="41" y="21"/>
                    <a:pt x="41" y="21"/>
                  </a:cubicBezTo>
                  <a:cubicBezTo>
                    <a:pt x="40" y="21"/>
                    <a:pt x="40" y="21"/>
                    <a:pt x="40" y="21"/>
                  </a:cubicBezTo>
                  <a:cubicBezTo>
                    <a:pt x="40" y="21"/>
                    <a:pt x="40" y="21"/>
                    <a:pt x="40" y="21"/>
                  </a:cubicBezTo>
                  <a:cubicBezTo>
                    <a:pt x="40" y="21"/>
                    <a:pt x="40" y="20"/>
                    <a:pt x="39" y="20"/>
                  </a:cubicBezTo>
                  <a:cubicBezTo>
                    <a:pt x="39" y="20"/>
                    <a:pt x="39" y="20"/>
                    <a:pt x="39" y="21"/>
                  </a:cubicBezTo>
                  <a:cubicBezTo>
                    <a:pt x="38" y="21"/>
                    <a:pt x="38" y="21"/>
                    <a:pt x="38" y="21"/>
                  </a:cubicBezTo>
                  <a:cubicBezTo>
                    <a:pt x="38" y="21"/>
                    <a:pt x="37" y="21"/>
                    <a:pt x="37" y="21"/>
                  </a:cubicBezTo>
                  <a:cubicBezTo>
                    <a:pt x="38" y="22"/>
                    <a:pt x="38" y="22"/>
                    <a:pt x="38" y="22"/>
                  </a:cubicBezTo>
                  <a:cubicBezTo>
                    <a:pt x="38" y="22"/>
                    <a:pt x="38" y="22"/>
                    <a:pt x="38" y="22"/>
                  </a:cubicBezTo>
                  <a:cubicBezTo>
                    <a:pt x="38" y="23"/>
                    <a:pt x="38" y="23"/>
                    <a:pt x="38" y="23"/>
                  </a:cubicBezTo>
                  <a:cubicBezTo>
                    <a:pt x="38" y="23"/>
                    <a:pt x="38" y="23"/>
                    <a:pt x="38" y="23"/>
                  </a:cubicBezTo>
                  <a:cubicBezTo>
                    <a:pt x="38" y="23"/>
                    <a:pt x="38" y="23"/>
                    <a:pt x="38" y="23"/>
                  </a:cubicBezTo>
                  <a:cubicBezTo>
                    <a:pt x="39" y="23"/>
                    <a:pt x="39" y="23"/>
                    <a:pt x="39" y="23"/>
                  </a:cubicBezTo>
                  <a:cubicBezTo>
                    <a:pt x="39" y="23"/>
                    <a:pt x="39" y="23"/>
                    <a:pt x="39" y="23"/>
                  </a:cubicBezTo>
                  <a:cubicBezTo>
                    <a:pt x="40" y="23"/>
                    <a:pt x="40" y="23"/>
                    <a:pt x="40" y="23"/>
                  </a:cubicBezTo>
                  <a:cubicBezTo>
                    <a:pt x="40" y="25"/>
                    <a:pt x="40" y="25"/>
                    <a:pt x="40" y="25"/>
                  </a:cubicBezTo>
                  <a:cubicBezTo>
                    <a:pt x="39" y="26"/>
                    <a:pt x="39" y="26"/>
                    <a:pt x="39" y="26"/>
                  </a:cubicBezTo>
                  <a:cubicBezTo>
                    <a:pt x="38" y="26"/>
                    <a:pt x="38" y="26"/>
                    <a:pt x="38" y="26"/>
                  </a:cubicBezTo>
                  <a:cubicBezTo>
                    <a:pt x="38" y="26"/>
                    <a:pt x="38" y="26"/>
                    <a:pt x="38" y="26"/>
                  </a:cubicBezTo>
                  <a:cubicBezTo>
                    <a:pt x="38" y="26"/>
                    <a:pt x="38" y="26"/>
                    <a:pt x="37" y="25"/>
                  </a:cubicBezTo>
                  <a:cubicBezTo>
                    <a:pt x="37" y="25"/>
                    <a:pt x="37" y="25"/>
                    <a:pt x="37" y="25"/>
                  </a:cubicBezTo>
                  <a:cubicBezTo>
                    <a:pt x="37" y="25"/>
                    <a:pt x="37" y="25"/>
                    <a:pt x="37" y="25"/>
                  </a:cubicBezTo>
                  <a:cubicBezTo>
                    <a:pt x="36" y="25"/>
                    <a:pt x="36" y="25"/>
                    <a:pt x="36" y="25"/>
                  </a:cubicBezTo>
                  <a:cubicBezTo>
                    <a:pt x="36" y="26"/>
                    <a:pt x="36" y="26"/>
                    <a:pt x="36" y="26"/>
                  </a:cubicBezTo>
                  <a:cubicBezTo>
                    <a:pt x="36" y="26"/>
                    <a:pt x="36" y="26"/>
                    <a:pt x="36" y="26"/>
                  </a:cubicBezTo>
                  <a:cubicBezTo>
                    <a:pt x="35" y="25"/>
                    <a:pt x="35" y="25"/>
                    <a:pt x="35" y="25"/>
                  </a:cubicBezTo>
                  <a:cubicBezTo>
                    <a:pt x="35" y="25"/>
                    <a:pt x="35" y="25"/>
                    <a:pt x="35" y="25"/>
                  </a:cubicBezTo>
                  <a:cubicBezTo>
                    <a:pt x="35" y="24"/>
                    <a:pt x="35" y="25"/>
                    <a:pt x="34" y="24"/>
                  </a:cubicBezTo>
                  <a:cubicBezTo>
                    <a:pt x="34" y="24"/>
                    <a:pt x="34" y="24"/>
                    <a:pt x="34" y="24"/>
                  </a:cubicBezTo>
                  <a:cubicBezTo>
                    <a:pt x="34" y="23"/>
                    <a:pt x="34" y="23"/>
                    <a:pt x="34" y="23"/>
                  </a:cubicBezTo>
                  <a:cubicBezTo>
                    <a:pt x="34" y="23"/>
                    <a:pt x="33" y="22"/>
                    <a:pt x="32" y="22"/>
                  </a:cubicBezTo>
                  <a:cubicBezTo>
                    <a:pt x="32" y="22"/>
                    <a:pt x="32" y="22"/>
                    <a:pt x="32" y="22"/>
                  </a:cubicBezTo>
                  <a:cubicBezTo>
                    <a:pt x="31" y="23"/>
                    <a:pt x="32" y="23"/>
                    <a:pt x="31" y="23"/>
                  </a:cubicBezTo>
                  <a:cubicBezTo>
                    <a:pt x="30" y="23"/>
                    <a:pt x="30" y="23"/>
                    <a:pt x="30" y="23"/>
                  </a:cubicBezTo>
                  <a:cubicBezTo>
                    <a:pt x="30" y="23"/>
                    <a:pt x="30" y="23"/>
                    <a:pt x="30" y="23"/>
                  </a:cubicBezTo>
                  <a:cubicBezTo>
                    <a:pt x="30" y="24"/>
                    <a:pt x="30" y="24"/>
                    <a:pt x="30" y="24"/>
                  </a:cubicBezTo>
                  <a:cubicBezTo>
                    <a:pt x="29" y="24"/>
                    <a:pt x="29" y="23"/>
                    <a:pt x="29" y="25"/>
                  </a:cubicBezTo>
                  <a:cubicBezTo>
                    <a:pt x="29" y="26"/>
                    <a:pt x="29" y="25"/>
                    <a:pt x="29" y="26"/>
                  </a:cubicBezTo>
                  <a:cubicBezTo>
                    <a:pt x="29" y="27"/>
                    <a:pt x="29" y="26"/>
                    <a:pt x="28" y="27"/>
                  </a:cubicBezTo>
                  <a:cubicBezTo>
                    <a:pt x="28" y="29"/>
                    <a:pt x="28" y="29"/>
                    <a:pt x="28" y="29"/>
                  </a:cubicBezTo>
                  <a:cubicBezTo>
                    <a:pt x="28" y="29"/>
                    <a:pt x="28" y="29"/>
                    <a:pt x="28" y="29"/>
                  </a:cubicBezTo>
                  <a:cubicBezTo>
                    <a:pt x="27" y="30"/>
                    <a:pt x="27" y="30"/>
                    <a:pt x="27" y="30"/>
                  </a:cubicBezTo>
                  <a:cubicBezTo>
                    <a:pt x="27" y="31"/>
                    <a:pt x="27" y="31"/>
                    <a:pt x="27" y="32"/>
                  </a:cubicBezTo>
                  <a:cubicBezTo>
                    <a:pt x="28" y="33"/>
                    <a:pt x="27" y="34"/>
                    <a:pt x="27" y="34"/>
                  </a:cubicBezTo>
                  <a:cubicBezTo>
                    <a:pt x="27" y="34"/>
                    <a:pt x="27" y="33"/>
                    <a:pt x="27" y="33"/>
                  </a:cubicBezTo>
                  <a:cubicBezTo>
                    <a:pt x="27" y="33"/>
                    <a:pt x="27" y="33"/>
                    <a:pt x="27" y="33"/>
                  </a:cubicBezTo>
                  <a:cubicBezTo>
                    <a:pt x="27" y="33"/>
                    <a:pt x="27" y="33"/>
                    <a:pt x="27" y="34"/>
                  </a:cubicBezTo>
                  <a:cubicBezTo>
                    <a:pt x="27" y="34"/>
                    <a:pt x="27" y="34"/>
                    <a:pt x="27" y="34"/>
                  </a:cubicBezTo>
                  <a:cubicBezTo>
                    <a:pt x="27" y="34"/>
                    <a:pt x="27" y="34"/>
                    <a:pt x="27" y="34"/>
                  </a:cubicBezTo>
                  <a:cubicBezTo>
                    <a:pt x="27" y="34"/>
                    <a:pt x="27" y="34"/>
                    <a:pt x="27" y="34"/>
                  </a:cubicBezTo>
                  <a:cubicBezTo>
                    <a:pt x="27" y="34"/>
                    <a:pt x="28" y="34"/>
                    <a:pt x="28" y="34"/>
                  </a:cubicBezTo>
                  <a:cubicBezTo>
                    <a:pt x="28" y="35"/>
                    <a:pt x="28" y="35"/>
                    <a:pt x="28" y="35"/>
                  </a:cubicBezTo>
                  <a:cubicBezTo>
                    <a:pt x="27" y="35"/>
                    <a:pt x="27" y="35"/>
                    <a:pt x="27" y="35"/>
                  </a:cubicBezTo>
                  <a:cubicBezTo>
                    <a:pt x="28" y="35"/>
                    <a:pt x="28" y="35"/>
                    <a:pt x="28" y="35"/>
                  </a:cubicBezTo>
                  <a:cubicBezTo>
                    <a:pt x="28" y="36"/>
                    <a:pt x="28" y="36"/>
                    <a:pt x="28" y="36"/>
                  </a:cubicBezTo>
                  <a:cubicBezTo>
                    <a:pt x="28" y="36"/>
                    <a:pt x="28" y="36"/>
                    <a:pt x="28" y="36"/>
                  </a:cubicBezTo>
                  <a:cubicBezTo>
                    <a:pt x="28" y="36"/>
                    <a:pt x="28" y="36"/>
                    <a:pt x="28" y="37"/>
                  </a:cubicBezTo>
                  <a:cubicBezTo>
                    <a:pt x="28" y="38"/>
                    <a:pt x="28" y="38"/>
                    <a:pt x="28" y="38"/>
                  </a:cubicBezTo>
                  <a:cubicBezTo>
                    <a:pt x="29" y="38"/>
                    <a:pt x="29" y="38"/>
                    <a:pt x="29" y="38"/>
                  </a:cubicBezTo>
                  <a:cubicBezTo>
                    <a:pt x="29" y="38"/>
                    <a:pt x="29" y="39"/>
                    <a:pt x="29" y="39"/>
                  </a:cubicBezTo>
                  <a:cubicBezTo>
                    <a:pt x="29" y="39"/>
                    <a:pt x="29" y="38"/>
                    <a:pt x="29" y="38"/>
                  </a:cubicBezTo>
                  <a:cubicBezTo>
                    <a:pt x="29" y="38"/>
                    <a:pt x="29" y="38"/>
                    <a:pt x="29" y="38"/>
                  </a:cubicBezTo>
                  <a:cubicBezTo>
                    <a:pt x="29" y="38"/>
                    <a:pt x="29" y="38"/>
                    <a:pt x="29" y="39"/>
                  </a:cubicBezTo>
                  <a:cubicBezTo>
                    <a:pt x="30" y="39"/>
                    <a:pt x="30" y="39"/>
                    <a:pt x="30" y="39"/>
                  </a:cubicBezTo>
                  <a:cubicBezTo>
                    <a:pt x="30" y="39"/>
                    <a:pt x="30" y="39"/>
                    <a:pt x="30" y="39"/>
                  </a:cubicBezTo>
                  <a:cubicBezTo>
                    <a:pt x="31" y="39"/>
                    <a:pt x="31" y="39"/>
                    <a:pt x="31" y="39"/>
                  </a:cubicBezTo>
                  <a:cubicBezTo>
                    <a:pt x="32" y="39"/>
                    <a:pt x="32" y="39"/>
                    <a:pt x="32" y="39"/>
                  </a:cubicBezTo>
                  <a:cubicBezTo>
                    <a:pt x="33" y="39"/>
                    <a:pt x="33" y="39"/>
                    <a:pt x="33" y="39"/>
                  </a:cubicBezTo>
                  <a:cubicBezTo>
                    <a:pt x="34" y="39"/>
                    <a:pt x="34" y="40"/>
                    <a:pt x="34" y="40"/>
                  </a:cubicBezTo>
                  <a:cubicBezTo>
                    <a:pt x="34" y="41"/>
                    <a:pt x="34" y="42"/>
                    <a:pt x="34" y="43"/>
                  </a:cubicBezTo>
                  <a:cubicBezTo>
                    <a:pt x="34" y="43"/>
                    <a:pt x="35" y="45"/>
                    <a:pt x="35" y="45"/>
                  </a:cubicBezTo>
                  <a:cubicBezTo>
                    <a:pt x="35" y="46"/>
                    <a:pt x="35" y="46"/>
                    <a:pt x="35" y="46"/>
                  </a:cubicBezTo>
                  <a:cubicBezTo>
                    <a:pt x="35" y="47"/>
                    <a:pt x="35" y="48"/>
                    <a:pt x="35" y="49"/>
                  </a:cubicBezTo>
                  <a:cubicBezTo>
                    <a:pt x="35" y="49"/>
                    <a:pt x="35" y="49"/>
                    <a:pt x="35" y="49"/>
                  </a:cubicBezTo>
                  <a:cubicBezTo>
                    <a:pt x="35" y="50"/>
                    <a:pt x="35" y="51"/>
                    <a:pt x="35" y="52"/>
                  </a:cubicBezTo>
                  <a:cubicBezTo>
                    <a:pt x="35" y="53"/>
                    <a:pt x="35" y="53"/>
                    <a:pt x="35" y="53"/>
                  </a:cubicBezTo>
                  <a:cubicBezTo>
                    <a:pt x="35" y="53"/>
                    <a:pt x="35" y="53"/>
                    <a:pt x="35" y="53"/>
                  </a:cubicBezTo>
                  <a:cubicBezTo>
                    <a:pt x="35" y="54"/>
                    <a:pt x="35" y="56"/>
                    <a:pt x="35" y="57"/>
                  </a:cubicBezTo>
                  <a:cubicBezTo>
                    <a:pt x="35" y="57"/>
                    <a:pt x="35" y="57"/>
                    <a:pt x="35" y="57"/>
                  </a:cubicBezTo>
                  <a:cubicBezTo>
                    <a:pt x="35" y="57"/>
                    <a:pt x="35" y="57"/>
                    <a:pt x="35" y="57"/>
                  </a:cubicBezTo>
                  <a:cubicBezTo>
                    <a:pt x="35" y="57"/>
                    <a:pt x="35" y="57"/>
                    <a:pt x="35" y="57"/>
                  </a:cubicBezTo>
                  <a:cubicBezTo>
                    <a:pt x="35" y="57"/>
                    <a:pt x="35" y="57"/>
                    <a:pt x="36" y="58"/>
                  </a:cubicBezTo>
                  <a:cubicBezTo>
                    <a:pt x="36" y="59"/>
                    <a:pt x="36" y="61"/>
                    <a:pt x="36" y="61"/>
                  </a:cubicBezTo>
                  <a:cubicBezTo>
                    <a:pt x="37" y="61"/>
                    <a:pt x="37" y="61"/>
                    <a:pt x="37" y="61"/>
                  </a:cubicBezTo>
                  <a:cubicBezTo>
                    <a:pt x="37" y="61"/>
                    <a:pt x="37" y="61"/>
                    <a:pt x="37" y="61"/>
                  </a:cubicBezTo>
                  <a:cubicBezTo>
                    <a:pt x="38" y="61"/>
                    <a:pt x="38" y="61"/>
                    <a:pt x="38" y="61"/>
                  </a:cubicBezTo>
                  <a:cubicBezTo>
                    <a:pt x="38" y="61"/>
                    <a:pt x="39" y="58"/>
                    <a:pt x="40" y="57"/>
                  </a:cubicBezTo>
                  <a:cubicBezTo>
                    <a:pt x="40" y="56"/>
                    <a:pt x="40" y="56"/>
                    <a:pt x="40" y="56"/>
                  </a:cubicBezTo>
                  <a:cubicBezTo>
                    <a:pt x="40" y="55"/>
                    <a:pt x="40" y="54"/>
                    <a:pt x="40" y="53"/>
                  </a:cubicBezTo>
                  <a:cubicBezTo>
                    <a:pt x="40" y="53"/>
                    <a:pt x="40" y="53"/>
                    <a:pt x="40" y="53"/>
                  </a:cubicBezTo>
                  <a:cubicBezTo>
                    <a:pt x="41" y="53"/>
                    <a:pt x="41" y="53"/>
                    <a:pt x="41" y="53"/>
                  </a:cubicBezTo>
                  <a:cubicBezTo>
                    <a:pt x="41" y="52"/>
                    <a:pt x="41" y="52"/>
                    <a:pt x="41" y="52"/>
                  </a:cubicBezTo>
                  <a:cubicBezTo>
                    <a:pt x="42" y="51"/>
                    <a:pt x="42" y="51"/>
                    <a:pt x="42" y="51"/>
                  </a:cubicBezTo>
                  <a:cubicBezTo>
                    <a:pt x="42" y="51"/>
                    <a:pt x="42" y="49"/>
                    <a:pt x="42" y="48"/>
                  </a:cubicBezTo>
                  <a:cubicBezTo>
                    <a:pt x="42" y="48"/>
                    <a:pt x="42" y="48"/>
                    <a:pt x="42" y="48"/>
                  </a:cubicBezTo>
                  <a:cubicBezTo>
                    <a:pt x="42" y="47"/>
                    <a:pt x="41" y="46"/>
                    <a:pt x="41" y="45"/>
                  </a:cubicBezTo>
                  <a:cubicBezTo>
                    <a:pt x="42" y="45"/>
                    <a:pt x="42" y="44"/>
                    <a:pt x="42" y="44"/>
                  </a:cubicBezTo>
                  <a:cubicBezTo>
                    <a:pt x="42" y="44"/>
                    <a:pt x="42" y="44"/>
                    <a:pt x="42" y="44"/>
                  </a:cubicBezTo>
                  <a:cubicBezTo>
                    <a:pt x="42" y="43"/>
                    <a:pt x="42" y="43"/>
                    <a:pt x="42" y="43"/>
                  </a:cubicBezTo>
                  <a:cubicBezTo>
                    <a:pt x="43" y="43"/>
                    <a:pt x="43" y="43"/>
                    <a:pt x="43" y="43"/>
                  </a:cubicBezTo>
                  <a:cubicBezTo>
                    <a:pt x="43" y="42"/>
                    <a:pt x="43" y="41"/>
                    <a:pt x="43" y="41"/>
                  </a:cubicBezTo>
                  <a:cubicBezTo>
                    <a:pt x="43" y="41"/>
                    <a:pt x="43" y="42"/>
                    <a:pt x="43" y="42"/>
                  </a:cubicBezTo>
                  <a:cubicBezTo>
                    <a:pt x="43" y="42"/>
                    <a:pt x="43" y="42"/>
                    <a:pt x="43" y="42"/>
                  </a:cubicBezTo>
                  <a:cubicBezTo>
                    <a:pt x="43" y="42"/>
                    <a:pt x="43" y="42"/>
                    <a:pt x="43" y="42"/>
                  </a:cubicBezTo>
                  <a:cubicBezTo>
                    <a:pt x="43" y="41"/>
                    <a:pt x="44" y="40"/>
                    <a:pt x="44" y="40"/>
                  </a:cubicBezTo>
                  <a:cubicBezTo>
                    <a:pt x="44" y="39"/>
                    <a:pt x="44" y="39"/>
                    <a:pt x="44" y="39"/>
                  </a:cubicBezTo>
                  <a:cubicBezTo>
                    <a:pt x="44" y="38"/>
                    <a:pt x="45" y="39"/>
                    <a:pt x="44" y="37"/>
                  </a:cubicBezTo>
                  <a:cubicBezTo>
                    <a:pt x="44" y="37"/>
                    <a:pt x="44" y="37"/>
                    <a:pt x="43" y="37"/>
                  </a:cubicBezTo>
                  <a:cubicBezTo>
                    <a:pt x="43" y="37"/>
                    <a:pt x="43" y="37"/>
                    <a:pt x="43" y="37"/>
                  </a:cubicBezTo>
                  <a:cubicBezTo>
                    <a:pt x="43" y="37"/>
                    <a:pt x="43" y="37"/>
                    <a:pt x="43" y="37"/>
                  </a:cubicBezTo>
                  <a:cubicBezTo>
                    <a:pt x="42" y="37"/>
                    <a:pt x="42" y="37"/>
                    <a:pt x="42" y="37"/>
                  </a:cubicBezTo>
                  <a:cubicBezTo>
                    <a:pt x="42" y="37"/>
                    <a:pt x="42" y="37"/>
                    <a:pt x="42" y="37"/>
                  </a:cubicBezTo>
                  <a:cubicBezTo>
                    <a:pt x="42" y="36"/>
                    <a:pt x="42" y="36"/>
                    <a:pt x="42" y="36"/>
                  </a:cubicBezTo>
                  <a:cubicBezTo>
                    <a:pt x="42" y="35"/>
                    <a:pt x="42" y="35"/>
                    <a:pt x="42" y="35"/>
                  </a:cubicBezTo>
                  <a:cubicBezTo>
                    <a:pt x="42" y="35"/>
                    <a:pt x="42" y="35"/>
                    <a:pt x="42" y="35"/>
                  </a:cubicBezTo>
                  <a:cubicBezTo>
                    <a:pt x="41" y="35"/>
                    <a:pt x="41" y="35"/>
                    <a:pt x="41" y="35"/>
                  </a:cubicBezTo>
                  <a:cubicBezTo>
                    <a:pt x="41" y="34"/>
                    <a:pt x="41" y="34"/>
                    <a:pt x="41" y="34"/>
                  </a:cubicBezTo>
                  <a:cubicBezTo>
                    <a:pt x="41" y="33"/>
                    <a:pt x="41" y="32"/>
                    <a:pt x="41" y="32"/>
                  </a:cubicBezTo>
                  <a:cubicBezTo>
                    <a:pt x="41" y="31"/>
                    <a:pt x="41" y="31"/>
                    <a:pt x="41" y="31"/>
                  </a:cubicBezTo>
                  <a:cubicBezTo>
                    <a:pt x="40" y="30"/>
                    <a:pt x="40" y="30"/>
                    <a:pt x="40" y="30"/>
                  </a:cubicBezTo>
                  <a:cubicBezTo>
                    <a:pt x="40" y="30"/>
                    <a:pt x="40" y="30"/>
                    <a:pt x="40" y="30"/>
                  </a:cubicBezTo>
                  <a:cubicBezTo>
                    <a:pt x="40" y="29"/>
                    <a:pt x="40" y="29"/>
                    <a:pt x="40" y="28"/>
                  </a:cubicBezTo>
                  <a:cubicBezTo>
                    <a:pt x="40" y="28"/>
                    <a:pt x="40" y="28"/>
                    <a:pt x="40" y="28"/>
                  </a:cubicBezTo>
                  <a:cubicBezTo>
                    <a:pt x="39" y="27"/>
                    <a:pt x="39" y="27"/>
                    <a:pt x="39" y="27"/>
                  </a:cubicBezTo>
                  <a:cubicBezTo>
                    <a:pt x="39" y="27"/>
                    <a:pt x="39" y="27"/>
                    <a:pt x="39" y="27"/>
                  </a:cubicBezTo>
                  <a:cubicBezTo>
                    <a:pt x="40" y="27"/>
                    <a:pt x="40" y="27"/>
                    <a:pt x="40" y="27"/>
                  </a:cubicBezTo>
                  <a:cubicBezTo>
                    <a:pt x="40" y="28"/>
                    <a:pt x="40" y="28"/>
                    <a:pt x="40" y="28"/>
                  </a:cubicBezTo>
                  <a:cubicBezTo>
                    <a:pt x="40" y="28"/>
                    <a:pt x="40" y="28"/>
                    <a:pt x="40" y="28"/>
                  </a:cubicBezTo>
                  <a:cubicBezTo>
                    <a:pt x="40" y="28"/>
                    <a:pt x="40" y="28"/>
                    <a:pt x="40" y="28"/>
                  </a:cubicBezTo>
                  <a:cubicBezTo>
                    <a:pt x="41" y="29"/>
                    <a:pt x="41" y="29"/>
                    <a:pt x="41" y="29"/>
                  </a:cubicBezTo>
                  <a:cubicBezTo>
                    <a:pt x="41" y="30"/>
                    <a:pt x="41" y="30"/>
                    <a:pt x="41" y="30"/>
                  </a:cubicBezTo>
                  <a:cubicBezTo>
                    <a:pt x="41" y="30"/>
                    <a:pt x="41" y="31"/>
                    <a:pt x="41" y="31"/>
                  </a:cubicBezTo>
                  <a:cubicBezTo>
                    <a:pt x="41" y="32"/>
                    <a:pt x="41" y="32"/>
                    <a:pt x="41" y="32"/>
                  </a:cubicBezTo>
                  <a:cubicBezTo>
                    <a:pt x="42" y="32"/>
                    <a:pt x="42" y="32"/>
                    <a:pt x="42" y="32"/>
                  </a:cubicBezTo>
                  <a:cubicBezTo>
                    <a:pt x="42" y="33"/>
                    <a:pt x="42" y="33"/>
                    <a:pt x="42" y="33"/>
                  </a:cubicBezTo>
                  <a:cubicBezTo>
                    <a:pt x="42" y="34"/>
                    <a:pt x="42" y="34"/>
                    <a:pt x="42" y="34"/>
                  </a:cubicBezTo>
                  <a:cubicBezTo>
                    <a:pt x="42" y="34"/>
                    <a:pt x="42" y="35"/>
                    <a:pt x="42" y="36"/>
                  </a:cubicBezTo>
                  <a:cubicBezTo>
                    <a:pt x="42" y="36"/>
                    <a:pt x="42" y="36"/>
                    <a:pt x="42" y="36"/>
                  </a:cubicBezTo>
                  <a:cubicBezTo>
                    <a:pt x="43" y="36"/>
                    <a:pt x="43" y="36"/>
                    <a:pt x="43" y="36"/>
                  </a:cubicBezTo>
                  <a:cubicBezTo>
                    <a:pt x="44" y="36"/>
                    <a:pt x="44" y="36"/>
                    <a:pt x="44" y="36"/>
                  </a:cubicBezTo>
                  <a:cubicBezTo>
                    <a:pt x="44" y="35"/>
                    <a:pt x="44" y="35"/>
                    <a:pt x="44" y="35"/>
                  </a:cubicBezTo>
                  <a:cubicBezTo>
                    <a:pt x="44" y="35"/>
                    <a:pt x="44" y="35"/>
                    <a:pt x="44" y="35"/>
                  </a:cubicBezTo>
                  <a:cubicBezTo>
                    <a:pt x="44" y="34"/>
                    <a:pt x="44" y="34"/>
                    <a:pt x="44" y="34"/>
                  </a:cubicBezTo>
                  <a:cubicBezTo>
                    <a:pt x="45" y="34"/>
                    <a:pt x="45" y="34"/>
                    <a:pt x="45" y="34"/>
                  </a:cubicBezTo>
                  <a:cubicBezTo>
                    <a:pt x="46" y="33"/>
                    <a:pt x="46" y="33"/>
                    <a:pt x="46" y="33"/>
                  </a:cubicBezTo>
                  <a:cubicBezTo>
                    <a:pt x="46" y="33"/>
                    <a:pt x="46" y="33"/>
                    <a:pt x="46" y="33"/>
                  </a:cubicBezTo>
                  <a:cubicBezTo>
                    <a:pt x="46" y="33"/>
                    <a:pt x="46" y="33"/>
                    <a:pt x="46" y="33"/>
                  </a:cubicBezTo>
                  <a:cubicBezTo>
                    <a:pt x="46" y="32"/>
                    <a:pt x="46" y="32"/>
                    <a:pt x="46" y="32"/>
                  </a:cubicBezTo>
                  <a:cubicBezTo>
                    <a:pt x="46" y="31"/>
                    <a:pt x="46" y="31"/>
                    <a:pt x="45" y="31"/>
                  </a:cubicBezTo>
                  <a:cubicBezTo>
                    <a:pt x="45" y="30"/>
                    <a:pt x="45" y="30"/>
                    <a:pt x="45" y="30"/>
                  </a:cubicBezTo>
                  <a:cubicBezTo>
                    <a:pt x="45" y="29"/>
                    <a:pt x="45" y="29"/>
                    <a:pt x="45" y="29"/>
                  </a:cubicBezTo>
                  <a:cubicBezTo>
                    <a:pt x="45" y="29"/>
                    <a:pt x="45" y="29"/>
                    <a:pt x="45" y="29"/>
                  </a:cubicBezTo>
                  <a:cubicBezTo>
                    <a:pt x="44" y="29"/>
                    <a:pt x="44" y="29"/>
                    <a:pt x="44" y="29"/>
                  </a:cubicBezTo>
                  <a:cubicBezTo>
                    <a:pt x="44" y="30"/>
                    <a:pt x="44" y="30"/>
                    <a:pt x="44" y="30"/>
                  </a:cubicBezTo>
                  <a:cubicBezTo>
                    <a:pt x="44" y="29"/>
                    <a:pt x="44" y="29"/>
                    <a:pt x="44" y="29"/>
                  </a:cubicBezTo>
                  <a:cubicBezTo>
                    <a:pt x="44" y="29"/>
                    <a:pt x="43" y="28"/>
                    <a:pt x="43" y="27"/>
                  </a:cubicBezTo>
                  <a:cubicBezTo>
                    <a:pt x="44" y="27"/>
                    <a:pt x="44" y="27"/>
                    <a:pt x="44" y="27"/>
                  </a:cubicBezTo>
                  <a:cubicBezTo>
                    <a:pt x="44" y="28"/>
                    <a:pt x="44" y="28"/>
                    <a:pt x="44" y="28"/>
                  </a:cubicBezTo>
                  <a:cubicBezTo>
                    <a:pt x="44" y="29"/>
                    <a:pt x="44" y="29"/>
                    <a:pt x="44" y="29"/>
                  </a:cubicBezTo>
                  <a:cubicBezTo>
                    <a:pt x="45" y="29"/>
                    <a:pt x="45" y="29"/>
                    <a:pt x="45" y="29"/>
                  </a:cubicBezTo>
                  <a:cubicBezTo>
                    <a:pt x="45" y="29"/>
                    <a:pt x="45" y="29"/>
                    <a:pt x="45" y="29"/>
                  </a:cubicBezTo>
                  <a:cubicBezTo>
                    <a:pt x="45" y="29"/>
                    <a:pt x="45" y="29"/>
                    <a:pt x="45" y="29"/>
                  </a:cubicBezTo>
                  <a:cubicBezTo>
                    <a:pt x="46" y="30"/>
                    <a:pt x="47" y="30"/>
                    <a:pt x="48" y="30"/>
                  </a:cubicBezTo>
                  <a:cubicBezTo>
                    <a:pt x="48" y="30"/>
                    <a:pt x="48" y="30"/>
                    <a:pt x="48" y="30"/>
                  </a:cubicBezTo>
                  <a:cubicBezTo>
                    <a:pt x="48" y="31"/>
                    <a:pt x="48" y="31"/>
                    <a:pt x="48" y="31"/>
                  </a:cubicBezTo>
                  <a:cubicBezTo>
                    <a:pt x="49" y="32"/>
                    <a:pt x="49" y="32"/>
                    <a:pt x="49" y="32"/>
                  </a:cubicBezTo>
                  <a:cubicBezTo>
                    <a:pt x="48" y="32"/>
                    <a:pt x="48" y="32"/>
                    <a:pt x="48" y="32"/>
                  </a:cubicBezTo>
                  <a:cubicBezTo>
                    <a:pt x="48" y="32"/>
                    <a:pt x="49" y="33"/>
                    <a:pt x="49" y="33"/>
                  </a:cubicBezTo>
                  <a:cubicBezTo>
                    <a:pt x="49" y="33"/>
                    <a:pt x="49" y="33"/>
                    <a:pt x="49" y="33"/>
                  </a:cubicBezTo>
                  <a:cubicBezTo>
                    <a:pt x="50" y="35"/>
                    <a:pt x="50" y="35"/>
                    <a:pt x="50" y="35"/>
                  </a:cubicBezTo>
                  <a:cubicBezTo>
                    <a:pt x="50" y="36"/>
                    <a:pt x="50" y="36"/>
                    <a:pt x="50" y="36"/>
                  </a:cubicBezTo>
                  <a:cubicBezTo>
                    <a:pt x="50" y="36"/>
                    <a:pt x="50" y="36"/>
                    <a:pt x="50" y="36"/>
                  </a:cubicBezTo>
                  <a:cubicBezTo>
                    <a:pt x="50" y="37"/>
                    <a:pt x="50" y="37"/>
                    <a:pt x="50" y="37"/>
                  </a:cubicBezTo>
                  <a:cubicBezTo>
                    <a:pt x="50" y="37"/>
                    <a:pt x="50" y="37"/>
                    <a:pt x="50" y="37"/>
                  </a:cubicBezTo>
                  <a:cubicBezTo>
                    <a:pt x="50" y="37"/>
                    <a:pt x="50" y="37"/>
                    <a:pt x="50" y="37"/>
                  </a:cubicBezTo>
                  <a:cubicBezTo>
                    <a:pt x="50" y="37"/>
                    <a:pt x="50" y="37"/>
                    <a:pt x="50" y="37"/>
                  </a:cubicBezTo>
                  <a:cubicBezTo>
                    <a:pt x="50" y="38"/>
                    <a:pt x="50" y="38"/>
                    <a:pt x="50" y="38"/>
                  </a:cubicBezTo>
                  <a:cubicBezTo>
                    <a:pt x="51" y="39"/>
                    <a:pt x="51" y="39"/>
                    <a:pt x="51" y="39"/>
                  </a:cubicBezTo>
                  <a:cubicBezTo>
                    <a:pt x="51" y="39"/>
                    <a:pt x="51" y="39"/>
                    <a:pt x="51" y="39"/>
                  </a:cubicBezTo>
                  <a:cubicBezTo>
                    <a:pt x="51" y="38"/>
                    <a:pt x="51" y="37"/>
                    <a:pt x="51" y="36"/>
                  </a:cubicBezTo>
                  <a:cubicBezTo>
                    <a:pt x="51" y="36"/>
                    <a:pt x="51" y="36"/>
                    <a:pt x="51" y="36"/>
                  </a:cubicBezTo>
                  <a:cubicBezTo>
                    <a:pt x="51" y="35"/>
                    <a:pt x="52" y="35"/>
                    <a:pt x="52" y="34"/>
                  </a:cubicBezTo>
                  <a:cubicBezTo>
                    <a:pt x="52" y="34"/>
                    <a:pt x="52" y="34"/>
                    <a:pt x="52" y="34"/>
                  </a:cubicBezTo>
                  <a:cubicBezTo>
                    <a:pt x="52" y="34"/>
                    <a:pt x="52" y="34"/>
                    <a:pt x="52" y="34"/>
                  </a:cubicBezTo>
                  <a:cubicBezTo>
                    <a:pt x="53" y="33"/>
                    <a:pt x="53" y="33"/>
                    <a:pt x="53" y="33"/>
                  </a:cubicBezTo>
                  <a:cubicBezTo>
                    <a:pt x="53" y="33"/>
                    <a:pt x="53" y="33"/>
                    <a:pt x="53" y="33"/>
                  </a:cubicBezTo>
                  <a:cubicBezTo>
                    <a:pt x="53" y="32"/>
                    <a:pt x="53" y="32"/>
                    <a:pt x="53" y="32"/>
                  </a:cubicBezTo>
                  <a:cubicBezTo>
                    <a:pt x="53" y="32"/>
                    <a:pt x="53" y="32"/>
                    <a:pt x="53" y="32"/>
                  </a:cubicBezTo>
                  <a:cubicBezTo>
                    <a:pt x="54" y="32"/>
                    <a:pt x="54" y="32"/>
                    <a:pt x="54" y="32"/>
                  </a:cubicBezTo>
                  <a:cubicBezTo>
                    <a:pt x="54" y="33"/>
                    <a:pt x="54" y="33"/>
                    <a:pt x="54" y="33"/>
                  </a:cubicBezTo>
                  <a:cubicBezTo>
                    <a:pt x="54" y="35"/>
                    <a:pt x="54" y="35"/>
                    <a:pt x="54" y="35"/>
                  </a:cubicBezTo>
                  <a:cubicBezTo>
                    <a:pt x="54" y="36"/>
                    <a:pt x="54" y="36"/>
                    <a:pt x="54" y="36"/>
                  </a:cubicBezTo>
                  <a:cubicBezTo>
                    <a:pt x="55" y="36"/>
                    <a:pt x="55" y="36"/>
                    <a:pt x="55" y="36"/>
                  </a:cubicBezTo>
                  <a:cubicBezTo>
                    <a:pt x="55" y="35"/>
                    <a:pt x="55" y="35"/>
                    <a:pt x="55" y="35"/>
                  </a:cubicBezTo>
                  <a:cubicBezTo>
                    <a:pt x="55" y="36"/>
                    <a:pt x="55" y="37"/>
                    <a:pt x="55" y="37"/>
                  </a:cubicBezTo>
                  <a:cubicBezTo>
                    <a:pt x="55" y="37"/>
                    <a:pt x="55" y="37"/>
                    <a:pt x="55" y="37"/>
                  </a:cubicBezTo>
                  <a:cubicBezTo>
                    <a:pt x="55" y="37"/>
                    <a:pt x="56" y="38"/>
                    <a:pt x="56" y="39"/>
                  </a:cubicBezTo>
                  <a:cubicBezTo>
                    <a:pt x="56" y="40"/>
                    <a:pt x="56" y="40"/>
                    <a:pt x="56" y="40"/>
                  </a:cubicBezTo>
                  <a:cubicBezTo>
                    <a:pt x="56" y="40"/>
                    <a:pt x="56" y="40"/>
                    <a:pt x="56" y="40"/>
                  </a:cubicBezTo>
                  <a:cubicBezTo>
                    <a:pt x="56" y="40"/>
                    <a:pt x="56" y="41"/>
                    <a:pt x="56" y="42"/>
                  </a:cubicBezTo>
                  <a:cubicBezTo>
                    <a:pt x="56" y="42"/>
                    <a:pt x="56" y="42"/>
                    <a:pt x="56" y="42"/>
                  </a:cubicBezTo>
                  <a:cubicBezTo>
                    <a:pt x="57" y="43"/>
                    <a:pt x="57" y="43"/>
                    <a:pt x="57" y="43"/>
                  </a:cubicBezTo>
                  <a:cubicBezTo>
                    <a:pt x="57" y="43"/>
                    <a:pt x="57" y="43"/>
                    <a:pt x="57" y="43"/>
                  </a:cubicBezTo>
                  <a:cubicBezTo>
                    <a:pt x="57" y="42"/>
                    <a:pt x="57" y="42"/>
                    <a:pt x="57" y="42"/>
                  </a:cubicBezTo>
                  <a:cubicBezTo>
                    <a:pt x="57" y="41"/>
                    <a:pt x="57" y="41"/>
                    <a:pt x="57" y="41"/>
                  </a:cubicBezTo>
                  <a:cubicBezTo>
                    <a:pt x="56" y="40"/>
                    <a:pt x="56" y="40"/>
                    <a:pt x="56" y="40"/>
                  </a:cubicBezTo>
                  <a:cubicBezTo>
                    <a:pt x="56" y="39"/>
                    <a:pt x="56" y="38"/>
                    <a:pt x="56" y="37"/>
                  </a:cubicBezTo>
                  <a:cubicBezTo>
                    <a:pt x="56" y="37"/>
                    <a:pt x="56" y="37"/>
                    <a:pt x="56" y="37"/>
                  </a:cubicBezTo>
                  <a:cubicBezTo>
                    <a:pt x="56" y="38"/>
                    <a:pt x="56" y="38"/>
                    <a:pt x="56" y="38"/>
                  </a:cubicBezTo>
                  <a:cubicBezTo>
                    <a:pt x="57" y="38"/>
                    <a:pt x="57" y="38"/>
                    <a:pt x="57" y="38"/>
                  </a:cubicBezTo>
                  <a:cubicBezTo>
                    <a:pt x="57" y="39"/>
                    <a:pt x="57" y="39"/>
                    <a:pt x="57" y="39"/>
                  </a:cubicBezTo>
                  <a:cubicBezTo>
                    <a:pt x="57" y="40"/>
                    <a:pt x="57" y="40"/>
                    <a:pt x="57" y="40"/>
                  </a:cubicBezTo>
                  <a:cubicBezTo>
                    <a:pt x="57" y="39"/>
                    <a:pt x="57" y="39"/>
                    <a:pt x="57" y="39"/>
                  </a:cubicBezTo>
                  <a:cubicBezTo>
                    <a:pt x="57" y="39"/>
                    <a:pt x="57" y="39"/>
                    <a:pt x="57" y="39"/>
                  </a:cubicBezTo>
                  <a:cubicBezTo>
                    <a:pt x="58" y="39"/>
                    <a:pt x="58" y="39"/>
                    <a:pt x="58" y="39"/>
                  </a:cubicBezTo>
                  <a:cubicBezTo>
                    <a:pt x="58" y="38"/>
                    <a:pt x="58" y="37"/>
                    <a:pt x="58" y="37"/>
                  </a:cubicBezTo>
                  <a:cubicBezTo>
                    <a:pt x="58" y="37"/>
                    <a:pt x="58" y="37"/>
                    <a:pt x="58" y="37"/>
                  </a:cubicBezTo>
                  <a:cubicBezTo>
                    <a:pt x="57" y="36"/>
                    <a:pt x="57" y="35"/>
                    <a:pt x="57" y="35"/>
                  </a:cubicBezTo>
                  <a:cubicBezTo>
                    <a:pt x="57" y="34"/>
                    <a:pt x="57" y="34"/>
                    <a:pt x="57" y="34"/>
                  </a:cubicBezTo>
                  <a:cubicBezTo>
                    <a:pt x="57" y="34"/>
                    <a:pt x="58" y="34"/>
                    <a:pt x="58" y="34"/>
                  </a:cubicBezTo>
                  <a:cubicBezTo>
                    <a:pt x="58" y="34"/>
                    <a:pt x="58" y="34"/>
                    <a:pt x="58" y="34"/>
                  </a:cubicBezTo>
                  <a:cubicBezTo>
                    <a:pt x="58" y="34"/>
                    <a:pt x="58" y="34"/>
                    <a:pt x="58" y="34"/>
                  </a:cubicBezTo>
                  <a:cubicBezTo>
                    <a:pt x="58" y="34"/>
                    <a:pt x="58" y="34"/>
                    <a:pt x="58" y="34"/>
                  </a:cubicBezTo>
                  <a:cubicBezTo>
                    <a:pt x="59" y="33"/>
                    <a:pt x="59" y="33"/>
                    <a:pt x="59" y="33"/>
                  </a:cubicBezTo>
                  <a:cubicBezTo>
                    <a:pt x="59" y="33"/>
                    <a:pt x="59" y="33"/>
                    <a:pt x="59" y="33"/>
                  </a:cubicBezTo>
                  <a:cubicBezTo>
                    <a:pt x="59" y="33"/>
                    <a:pt x="59" y="33"/>
                    <a:pt x="59" y="33"/>
                  </a:cubicBezTo>
                  <a:cubicBezTo>
                    <a:pt x="60" y="32"/>
                    <a:pt x="60" y="32"/>
                    <a:pt x="60" y="32"/>
                  </a:cubicBezTo>
                  <a:cubicBezTo>
                    <a:pt x="59" y="32"/>
                    <a:pt x="59" y="32"/>
                    <a:pt x="59" y="32"/>
                  </a:cubicBezTo>
                  <a:cubicBezTo>
                    <a:pt x="59" y="32"/>
                    <a:pt x="60" y="32"/>
                    <a:pt x="60" y="31"/>
                  </a:cubicBezTo>
                  <a:cubicBezTo>
                    <a:pt x="59" y="31"/>
                    <a:pt x="59" y="31"/>
                    <a:pt x="59" y="31"/>
                  </a:cubicBezTo>
                  <a:cubicBezTo>
                    <a:pt x="60" y="30"/>
                    <a:pt x="60" y="30"/>
                    <a:pt x="60" y="30"/>
                  </a:cubicBezTo>
                  <a:cubicBezTo>
                    <a:pt x="59" y="30"/>
                    <a:pt x="59" y="30"/>
                    <a:pt x="59" y="30"/>
                  </a:cubicBezTo>
                  <a:cubicBezTo>
                    <a:pt x="59" y="30"/>
                    <a:pt x="59" y="30"/>
                    <a:pt x="59" y="30"/>
                  </a:cubicBezTo>
                  <a:cubicBezTo>
                    <a:pt x="60" y="30"/>
                    <a:pt x="60" y="30"/>
                    <a:pt x="60" y="30"/>
                  </a:cubicBezTo>
                  <a:cubicBezTo>
                    <a:pt x="59" y="30"/>
                    <a:pt x="59" y="30"/>
                    <a:pt x="59" y="30"/>
                  </a:cubicBezTo>
                  <a:cubicBezTo>
                    <a:pt x="59" y="29"/>
                    <a:pt x="59" y="29"/>
                    <a:pt x="59" y="28"/>
                  </a:cubicBezTo>
                  <a:cubicBezTo>
                    <a:pt x="59" y="28"/>
                    <a:pt x="59" y="28"/>
                    <a:pt x="59" y="28"/>
                  </a:cubicBezTo>
                  <a:cubicBezTo>
                    <a:pt x="59" y="28"/>
                    <a:pt x="59" y="28"/>
                    <a:pt x="59" y="28"/>
                  </a:cubicBezTo>
                  <a:cubicBezTo>
                    <a:pt x="59" y="27"/>
                    <a:pt x="59" y="27"/>
                    <a:pt x="59" y="27"/>
                  </a:cubicBezTo>
                  <a:cubicBezTo>
                    <a:pt x="59" y="27"/>
                    <a:pt x="59" y="27"/>
                    <a:pt x="59" y="27"/>
                  </a:cubicBezTo>
                  <a:cubicBezTo>
                    <a:pt x="59" y="27"/>
                    <a:pt x="59" y="27"/>
                    <a:pt x="59" y="27"/>
                  </a:cubicBezTo>
                  <a:cubicBezTo>
                    <a:pt x="58" y="27"/>
                    <a:pt x="58" y="27"/>
                    <a:pt x="58" y="27"/>
                  </a:cubicBezTo>
                  <a:cubicBezTo>
                    <a:pt x="58" y="27"/>
                    <a:pt x="58" y="26"/>
                    <a:pt x="58" y="26"/>
                  </a:cubicBezTo>
                  <a:cubicBezTo>
                    <a:pt x="59" y="26"/>
                    <a:pt x="59" y="26"/>
                    <a:pt x="59" y="26"/>
                  </a:cubicBezTo>
                  <a:cubicBezTo>
                    <a:pt x="59" y="27"/>
                    <a:pt x="59" y="27"/>
                    <a:pt x="59" y="27"/>
                  </a:cubicBezTo>
                  <a:cubicBezTo>
                    <a:pt x="59" y="27"/>
                    <a:pt x="59" y="27"/>
                    <a:pt x="59" y="27"/>
                  </a:cubicBezTo>
                  <a:cubicBezTo>
                    <a:pt x="59" y="27"/>
                    <a:pt x="59" y="27"/>
                    <a:pt x="59" y="27"/>
                  </a:cubicBezTo>
                  <a:cubicBezTo>
                    <a:pt x="59" y="26"/>
                    <a:pt x="59" y="26"/>
                    <a:pt x="59" y="26"/>
                  </a:cubicBezTo>
                  <a:cubicBezTo>
                    <a:pt x="59" y="26"/>
                    <a:pt x="59" y="26"/>
                    <a:pt x="59" y="26"/>
                  </a:cubicBezTo>
                  <a:cubicBezTo>
                    <a:pt x="59" y="27"/>
                    <a:pt x="59" y="27"/>
                    <a:pt x="59" y="27"/>
                  </a:cubicBezTo>
                  <a:cubicBezTo>
                    <a:pt x="60" y="28"/>
                    <a:pt x="60" y="28"/>
                    <a:pt x="60" y="28"/>
                  </a:cubicBezTo>
                  <a:cubicBezTo>
                    <a:pt x="60" y="28"/>
                    <a:pt x="60" y="28"/>
                    <a:pt x="60" y="28"/>
                  </a:cubicBezTo>
                  <a:cubicBezTo>
                    <a:pt x="60" y="29"/>
                    <a:pt x="60" y="29"/>
                    <a:pt x="60" y="29"/>
                  </a:cubicBezTo>
                  <a:cubicBezTo>
                    <a:pt x="60" y="29"/>
                    <a:pt x="60" y="29"/>
                    <a:pt x="60" y="29"/>
                  </a:cubicBezTo>
                  <a:cubicBezTo>
                    <a:pt x="61" y="29"/>
                    <a:pt x="61" y="29"/>
                    <a:pt x="61" y="29"/>
                  </a:cubicBezTo>
                  <a:cubicBezTo>
                    <a:pt x="61" y="28"/>
                    <a:pt x="60" y="27"/>
                    <a:pt x="60" y="27"/>
                  </a:cubicBezTo>
                  <a:cubicBezTo>
                    <a:pt x="60" y="26"/>
                    <a:pt x="60" y="26"/>
                    <a:pt x="60" y="26"/>
                  </a:cubicBezTo>
                  <a:cubicBezTo>
                    <a:pt x="60" y="25"/>
                    <a:pt x="60" y="25"/>
                    <a:pt x="60" y="25"/>
                  </a:cubicBezTo>
                  <a:cubicBezTo>
                    <a:pt x="60" y="26"/>
                    <a:pt x="60" y="26"/>
                    <a:pt x="60" y="26"/>
                  </a:cubicBezTo>
                  <a:cubicBezTo>
                    <a:pt x="61" y="25"/>
                    <a:pt x="61" y="25"/>
                    <a:pt x="61" y="24"/>
                  </a:cubicBezTo>
                  <a:cubicBezTo>
                    <a:pt x="61" y="24"/>
                    <a:pt x="61" y="24"/>
                    <a:pt x="61" y="24"/>
                  </a:cubicBezTo>
                  <a:cubicBezTo>
                    <a:pt x="61" y="23"/>
                    <a:pt x="61" y="23"/>
                    <a:pt x="60" y="23"/>
                  </a:cubicBezTo>
                  <a:cubicBezTo>
                    <a:pt x="60" y="22"/>
                    <a:pt x="60" y="22"/>
                    <a:pt x="60" y="22"/>
                  </a:cubicBezTo>
                  <a:cubicBezTo>
                    <a:pt x="60" y="21"/>
                    <a:pt x="60" y="21"/>
                    <a:pt x="60" y="21"/>
                  </a:cubicBezTo>
                  <a:cubicBezTo>
                    <a:pt x="60" y="21"/>
                    <a:pt x="60" y="21"/>
                    <a:pt x="60" y="21"/>
                  </a:cubicBezTo>
                  <a:cubicBezTo>
                    <a:pt x="60" y="21"/>
                    <a:pt x="60" y="21"/>
                    <a:pt x="60" y="21"/>
                  </a:cubicBezTo>
                  <a:cubicBezTo>
                    <a:pt x="60" y="21"/>
                    <a:pt x="60" y="21"/>
                    <a:pt x="60" y="21"/>
                  </a:cubicBezTo>
                  <a:cubicBezTo>
                    <a:pt x="59" y="21"/>
                    <a:pt x="59" y="21"/>
                    <a:pt x="59" y="21"/>
                  </a:cubicBezTo>
                  <a:cubicBezTo>
                    <a:pt x="58" y="20"/>
                    <a:pt x="59" y="20"/>
                    <a:pt x="59" y="19"/>
                  </a:cubicBezTo>
                  <a:cubicBezTo>
                    <a:pt x="59" y="19"/>
                    <a:pt x="59" y="19"/>
                    <a:pt x="59" y="19"/>
                  </a:cubicBezTo>
                  <a:cubicBezTo>
                    <a:pt x="60" y="19"/>
                    <a:pt x="60" y="19"/>
                    <a:pt x="60" y="19"/>
                  </a:cubicBezTo>
                  <a:cubicBezTo>
                    <a:pt x="60" y="19"/>
                    <a:pt x="60" y="19"/>
                    <a:pt x="60" y="19"/>
                  </a:cubicBezTo>
                  <a:cubicBezTo>
                    <a:pt x="61" y="20"/>
                    <a:pt x="61" y="20"/>
                    <a:pt x="61" y="20"/>
                  </a:cubicBezTo>
                  <a:cubicBezTo>
                    <a:pt x="61" y="19"/>
                    <a:pt x="61" y="19"/>
                    <a:pt x="61" y="19"/>
                  </a:cubicBezTo>
                  <a:cubicBezTo>
                    <a:pt x="61" y="20"/>
                    <a:pt x="61" y="20"/>
                    <a:pt x="61" y="20"/>
                  </a:cubicBezTo>
                  <a:cubicBezTo>
                    <a:pt x="61" y="20"/>
                    <a:pt x="61" y="20"/>
                    <a:pt x="61" y="20"/>
                  </a:cubicBezTo>
                  <a:cubicBezTo>
                    <a:pt x="61" y="19"/>
                    <a:pt x="61" y="19"/>
                    <a:pt x="61" y="19"/>
                  </a:cubicBezTo>
                  <a:cubicBezTo>
                    <a:pt x="61" y="19"/>
                    <a:pt x="61" y="19"/>
                    <a:pt x="61" y="19"/>
                  </a:cubicBezTo>
                  <a:cubicBezTo>
                    <a:pt x="61" y="19"/>
                    <a:pt x="61" y="19"/>
                    <a:pt x="61" y="19"/>
                  </a:cubicBezTo>
                  <a:cubicBezTo>
                    <a:pt x="62" y="20"/>
                    <a:pt x="62" y="20"/>
                    <a:pt x="62" y="20"/>
                  </a:cubicBezTo>
                  <a:cubicBezTo>
                    <a:pt x="62" y="19"/>
                    <a:pt x="62" y="19"/>
                    <a:pt x="62" y="19"/>
                  </a:cubicBezTo>
                  <a:cubicBezTo>
                    <a:pt x="62" y="19"/>
                    <a:pt x="62" y="19"/>
                    <a:pt x="62" y="19"/>
                  </a:cubicBezTo>
                  <a:cubicBezTo>
                    <a:pt x="62" y="19"/>
                    <a:pt x="62" y="20"/>
                    <a:pt x="62" y="21"/>
                  </a:cubicBezTo>
                  <a:cubicBezTo>
                    <a:pt x="62" y="21"/>
                    <a:pt x="62" y="21"/>
                    <a:pt x="62" y="21"/>
                  </a:cubicBezTo>
                  <a:cubicBezTo>
                    <a:pt x="62" y="22"/>
                    <a:pt x="62" y="22"/>
                    <a:pt x="62" y="22"/>
                  </a:cubicBezTo>
                  <a:cubicBezTo>
                    <a:pt x="62" y="22"/>
                    <a:pt x="63" y="23"/>
                    <a:pt x="63" y="23"/>
                  </a:cubicBezTo>
                  <a:cubicBezTo>
                    <a:pt x="63" y="24"/>
                    <a:pt x="63" y="24"/>
                    <a:pt x="63" y="24"/>
                  </a:cubicBezTo>
                  <a:cubicBezTo>
                    <a:pt x="63" y="23"/>
                    <a:pt x="63" y="23"/>
                    <a:pt x="63" y="23"/>
                  </a:cubicBezTo>
                  <a:cubicBezTo>
                    <a:pt x="63" y="23"/>
                    <a:pt x="63" y="23"/>
                    <a:pt x="63" y="23"/>
                  </a:cubicBezTo>
                  <a:cubicBezTo>
                    <a:pt x="63" y="23"/>
                    <a:pt x="63" y="23"/>
                    <a:pt x="63" y="23"/>
                  </a:cubicBezTo>
                  <a:cubicBezTo>
                    <a:pt x="63" y="22"/>
                    <a:pt x="63" y="22"/>
                    <a:pt x="63" y="22"/>
                  </a:cubicBezTo>
                  <a:cubicBezTo>
                    <a:pt x="63" y="22"/>
                    <a:pt x="62" y="21"/>
                    <a:pt x="62" y="20"/>
                  </a:cubicBezTo>
                  <a:cubicBezTo>
                    <a:pt x="63" y="20"/>
                    <a:pt x="63" y="20"/>
                    <a:pt x="63" y="20"/>
                  </a:cubicBezTo>
                  <a:cubicBezTo>
                    <a:pt x="63" y="21"/>
                    <a:pt x="63" y="21"/>
                    <a:pt x="63" y="21"/>
                  </a:cubicBezTo>
                  <a:cubicBezTo>
                    <a:pt x="64" y="21"/>
                    <a:pt x="64" y="21"/>
                    <a:pt x="64" y="21"/>
                  </a:cubicBezTo>
                  <a:cubicBezTo>
                    <a:pt x="64" y="20"/>
                    <a:pt x="64" y="20"/>
                    <a:pt x="64" y="20"/>
                  </a:cubicBezTo>
                  <a:cubicBezTo>
                    <a:pt x="64" y="20"/>
                    <a:pt x="64" y="20"/>
                    <a:pt x="64" y="20"/>
                  </a:cubicBezTo>
                  <a:cubicBezTo>
                    <a:pt x="64" y="20"/>
                    <a:pt x="64" y="20"/>
                    <a:pt x="64" y="20"/>
                  </a:cubicBezTo>
                  <a:cubicBezTo>
                    <a:pt x="64" y="21"/>
                    <a:pt x="64" y="21"/>
                    <a:pt x="64" y="21"/>
                  </a:cubicBezTo>
                  <a:cubicBezTo>
                    <a:pt x="64" y="20"/>
                    <a:pt x="64" y="20"/>
                    <a:pt x="64" y="20"/>
                  </a:cubicBezTo>
                  <a:cubicBezTo>
                    <a:pt x="64" y="19"/>
                    <a:pt x="64" y="19"/>
                    <a:pt x="64" y="19"/>
                  </a:cubicBezTo>
                  <a:cubicBezTo>
                    <a:pt x="63" y="19"/>
                    <a:pt x="63" y="19"/>
                    <a:pt x="63" y="19"/>
                  </a:cubicBezTo>
                  <a:cubicBezTo>
                    <a:pt x="63" y="18"/>
                    <a:pt x="63" y="18"/>
                    <a:pt x="63" y="18"/>
                  </a:cubicBezTo>
                  <a:cubicBezTo>
                    <a:pt x="63" y="18"/>
                    <a:pt x="63" y="18"/>
                    <a:pt x="63" y="18"/>
                  </a:cubicBezTo>
                  <a:cubicBezTo>
                    <a:pt x="63" y="18"/>
                    <a:pt x="63" y="18"/>
                    <a:pt x="63" y="18"/>
                  </a:cubicBezTo>
                  <a:cubicBezTo>
                    <a:pt x="63" y="17"/>
                    <a:pt x="63" y="17"/>
                    <a:pt x="63" y="17"/>
                  </a:cubicBezTo>
                  <a:cubicBezTo>
                    <a:pt x="62" y="17"/>
                    <a:pt x="62" y="17"/>
                    <a:pt x="62" y="17"/>
                  </a:cubicBezTo>
                  <a:cubicBezTo>
                    <a:pt x="62" y="17"/>
                    <a:pt x="62" y="17"/>
                    <a:pt x="62" y="17"/>
                  </a:cubicBezTo>
                  <a:cubicBezTo>
                    <a:pt x="62" y="17"/>
                    <a:pt x="62" y="17"/>
                    <a:pt x="62" y="17"/>
                  </a:cubicBezTo>
                  <a:cubicBezTo>
                    <a:pt x="62" y="16"/>
                    <a:pt x="61" y="16"/>
                    <a:pt x="61" y="15"/>
                  </a:cubicBezTo>
                  <a:cubicBezTo>
                    <a:pt x="61" y="16"/>
                    <a:pt x="61" y="16"/>
                    <a:pt x="61" y="16"/>
                  </a:cubicBezTo>
                  <a:cubicBezTo>
                    <a:pt x="61" y="16"/>
                    <a:pt x="61" y="16"/>
                    <a:pt x="61" y="16"/>
                  </a:cubicBezTo>
                  <a:cubicBezTo>
                    <a:pt x="61" y="16"/>
                    <a:pt x="61" y="16"/>
                    <a:pt x="61" y="16"/>
                  </a:cubicBezTo>
                  <a:cubicBezTo>
                    <a:pt x="59" y="15"/>
                    <a:pt x="59" y="15"/>
                    <a:pt x="59" y="15"/>
                  </a:cubicBezTo>
                  <a:cubicBezTo>
                    <a:pt x="60" y="15"/>
                    <a:pt x="60" y="15"/>
                    <a:pt x="60" y="15"/>
                  </a:cubicBezTo>
                  <a:cubicBezTo>
                    <a:pt x="58" y="14"/>
                    <a:pt x="59" y="15"/>
                    <a:pt x="59" y="14"/>
                  </a:cubicBezTo>
                  <a:cubicBezTo>
                    <a:pt x="58" y="14"/>
                    <a:pt x="58" y="14"/>
                    <a:pt x="58" y="14"/>
                  </a:cubicBezTo>
                  <a:cubicBezTo>
                    <a:pt x="58" y="13"/>
                    <a:pt x="58" y="14"/>
                    <a:pt x="57" y="12"/>
                  </a:cubicBezTo>
                  <a:cubicBezTo>
                    <a:pt x="57" y="12"/>
                    <a:pt x="57" y="12"/>
                    <a:pt x="57" y="12"/>
                  </a:cubicBezTo>
                  <a:cubicBezTo>
                    <a:pt x="57" y="12"/>
                    <a:pt x="56" y="12"/>
                    <a:pt x="56" y="12"/>
                  </a:cubicBezTo>
                  <a:cubicBezTo>
                    <a:pt x="56" y="12"/>
                    <a:pt x="56" y="12"/>
                    <a:pt x="56" y="12"/>
                  </a:cubicBezTo>
                  <a:cubicBezTo>
                    <a:pt x="56" y="12"/>
                    <a:pt x="56" y="12"/>
                    <a:pt x="56" y="12"/>
                  </a:cubicBezTo>
                  <a:cubicBezTo>
                    <a:pt x="56" y="12"/>
                    <a:pt x="56" y="12"/>
                    <a:pt x="56" y="12"/>
                  </a:cubicBezTo>
                  <a:cubicBezTo>
                    <a:pt x="55" y="11"/>
                    <a:pt x="55" y="11"/>
                    <a:pt x="55" y="11"/>
                  </a:cubicBezTo>
                  <a:cubicBezTo>
                    <a:pt x="55" y="11"/>
                    <a:pt x="55" y="11"/>
                    <a:pt x="55" y="11"/>
                  </a:cubicBezTo>
                  <a:cubicBezTo>
                    <a:pt x="54" y="11"/>
                    <a:pt x="54" y="11"/>
                    <a:pt x="54" y="11"/>
                  </a:cubicBezTo>
                  <a:cubicBezTo>
                    <a:pt x="54" y="11"/>
                    <a:pt x="54" y="11"/>
                    <a:pt x="54" y="11"/>
                  </a:cubicBezTo>
                  <a:cubicBezTo>
                    <a:pt x="54" y="11"/>
                    <a:pt x="54" y="11"/>
                    <a:pt x="54" y="11"/>
                  </a:cubicBezTo>
                  <a:cubicBezTo>
                    <a:pt x="53" y="10"/>
                    <a:pt x="53" y="10"/>
                    <a:pt x="53" y="10"/>
                  </a:cubicBezTo>
                  <a:cubicBezTo>
                    <a:pt x="53" y="10"/>
                    <a:pt x="53" y="10"/>
                    <a:pt x="53" y="10"/>
                  </a:cubicBezTo>
                  <a:cubicBezTo>
                    <a:pt x="53" y="10"/>
                    <a:pt x="53" y="10"/>
                    <a:pt x="53" y="10"/>
                  </a:cubicBezTo>
                  <a:cubicBezTo>
                    <a:pt x="53" y="10"/>
                    <a:pt x="53" y="10"/>
                    <a:pt x="53" y="10"/>
                  </a:cubicBezTo>
                  <a:cubicBezTo>
                    <a:pt x="53" y="11"/>
                    <a:pt x="53" y="11"/>
                    <a:pt x="53" y="11"/>
                  </a:cubicBezTo>
                  <a:cubicBezTo>
                    <a:pt x="53" y="10"/>
                    <a:pt x="52" y="9"/>
                    <a:pt x="51" y="9"/>
                  </a:cubicBezTo>
                  <a:cubicBezTo>
                    <a:pt x="51" y="9"/>
                    <a:pt x="51" y="9"/>
                    <a:pt x="51" y="9"/>
                  </a:cubicBezTo>
                  <a:cubicBezTo>
                    <a:pt x="51" y="8"/>
                    <a:pt x="51" y="8"/>
                    <a:pt x="51" y="8"/>
                  </a:cubicBezTo>
                  <a:cubicBezTo>
                    <a:pt x="51" y="8"/>
                    <a:pt x="51" y="8"/>
                    <a:pt x="51" y="8"/>
                  </a:cubicBezTo>
                  <a:cubicBezTo>
                    <a:pt x="51" y="8"/>
                    <a:pt x="51" y="8"/>
                    <a:pt x="51" y="8"/>
                  </a:cubicBezTo>
                  <a:cubicBezTo>
                    <a:pt x="50" y="8"/>
                    <a:pt x="50" y="8"/>
                    <a:pt x="50" y="8"/>
                  </a:cubicBezTo>
                  <a:cubicBezTo>
                    <a:pt x="49" y="8"/>
                    <a:pt x="49" y="8"/>
                    <a:pt x="49" y="8"/>
                  </a:cubicBezTo>
                  <a:cubicBezTo>
                    <a:pt x="49" y="8"/>
                    <a:pt x="49" y="8"/>
                    <a:pt x="49"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7"/>
                  </a:cubicBezTo>
                  <a:cubicBezTo>
                    <a:pt x="49" y="7"/>
                    <a:pt x="49" y="7"/>
                    <a:pt x="49" y="7"/>
                  </a:cubicBezTo>
                  <a:cubicBezTo>
                    <a:pt x="48" y="6"/>
                    <a:pt x="48" y="6"/>
                    <a:pt x="48" y="6"/>
                  </a:cubicBezTo>
                  <a:cubicBezTo>
                    <a:pt x="47" y="6"/>
                    <a:pt x="47" y="6"/>
                    <a:pt x="46" y="6"/>
                  </a:cubicBezTo>
                  <a:cubicBezTo>
                    <a:pt x="46" y="6"/>
                    <a:pt x="46" y="6"/>
                    <a:pt x="46" y="6"/>
                  </a:cubicBezTo>
                  <a:cubicBezTo>
                    <a:pt x="46" y="6"/>
                    <a:pt x="46" y="6"/>
                    <a:pt x="46" y="6"/>
                  </a:cubicBezTo>
                  <a:cubicBezTo>
                    <a:pt x="46" y="6"/>
                    <a:pt x="46" y="6"/>
                    <a:pt x="46" y="6"/>
                  </a:cubicBezTo>
                  <a:cubicBezTo>
                    <a:pt x="46" y="6"/>
                    <a:pt x="46" y="6"/>
                    <a:pt x="46" y="7"/>
                  </a:cubicBezTo>
                  <a:cubicBezTo>
                    <a:pt x="46" y="6"/>
                    <a:pt x="46" y="6"/>
                    <a:pt x="46" y="6"/>
                  </a:cubicBezTo>
                  <a:cubicBezTo>
                    <a:pt x="45" y="6"/>
                    <a:pt x="45" y="6"/>
                    <a:pt x="45" y="6"/>
                  </a:cubicBezTo>
                  <a:cubicBezTo>
                    <a:pt x="45" y="7"/>
                    <a:pt x="45" y="7"/>
                    <a:pt x="45" y="7"/>
                  </a:cubicBezTo>
                  <a:cubicBezTo>
                    <a:pt x="46" y="7"/>
                    <a:pt x="46" y="7"/>
                    <a:pt x="46" y="7"/>
                  </a:cubicBezTo>
                  <a:cubicBezTo>
                    <a:pt x="46" y="7"/>
                    <a:pt x="46" y="7"/>
                    <a:pt x="46" y="7"/>
                  </a:cubicBezTo>
                  <a:cubicBezTo>
                    <a:pt x="46" y="7"/>
                    <a:pt x="46" y="7"/>
                    <a:pt x="46" y="7"/>
                  </a:cubicBezTo>
                  <a:cubicBezTo>
                    <a:pt x="45" y="7"/>
                    <a:pt x="45" y="7"/>
                    <a:pt x="45" y="7"/>
                  </a:cubicBezTo>
                  <a:cubicBezTo>
                    <a:pt x="45" y="7"/>
                    <a:pt x="45" y="7"/>
                    <a:pt x="45" y="7"/>
                  </a:cubicBezTo>
                  <a:cubicBezTo>
                    <a:pt x="45" y="7"/>
                    <a:pt x="45" y="7"/>
                    <a:pt x="45" y="7"/>
                  </a:cubicBezTo>
                  <a:cubicBezTo>
                    <a:pt x="44" y="6"/>
                    <a:pt x="44" y="6"/>
                    <a:pt x="44" y="6"/>
                  </a:cubicBezTo>
                  <a:cubicBezTo>
                    <a:pt x="44" y="8"/>
                    <a:pt x="45" y="8"/>
                    <a:pt x="45" y="8"/>
                  </a:cubicBezTo>
                  <a:cubicBezTo>
                    <a:pt x="46" y="9"/>
                    <a:pt x="46" y="9"/>
                    <a:pt x="46" y="9"/>
                  </a:cubicBezTo>
                  <a:cubicBezTo>
                    <a:pt x="46" y="9"/>
                    <a:pt x="46" y="9"/>
                    <a:pt x="46" y="9"/>
                  </a:cubicBezTo>
                  <a:cubicBezTo>
                    <a:pt x="46" y="9"/>
                    <a:pt x="46" y="9"/>
                    <a:pt x="45" y="9"/>
                  </a:cubicBezTo>
                  <a:cubicBezTo>
                    <a:pt x="45" y="8"/>
                    <a:pt x="45" y="8"/>
                    <a:pt x="45" y="8"/>
                  </a:cubicBezTo>
                  <a:cubicBezTo>
                    <a:pt x="45" y="8"/>
                    <a:pt x="45" y="8"/>
                    <a:pt x="45" y="8"/>
                  </a:cubicBezTo>
                  <a:cubicBezTo>
                    <a:pt x="45" y="8"/>
                    <a:pt x="45" y="9"/>
                    <a:pt x="45" y="9"/>
                  </a:cubicBezTo>
                  <a:cubicBezTo>
                    <a:pt x="45" y="9"/>
                    <a:pt x="44" y="9"/>
                    <a:pt x="44" y="9"/>
                  </a:cubicBezTo>
                  <a:cubicBezTo>
                    <a:pt x="44" y="9"/>
                    <a:pt x="44" y="9"/>
                    <a:pt x="44" y="9"/>
                  </a:cubicBezTo>
                  <a:cubicBezTo>
                    <a:pt x="45" y="9"/>
                    <a:pt x="45" y="9"/>
                    <a:pt x="45" y="9"/>
                  </a:cubicBezTo>
                  <a:cubicBezTo>
                    <a:pt x="44" y="8"/>
                    <a:pt x="44" y="8"/>
                    <a:pt x="44" y="8"/>
                  </a:cubicBezTo>
                  <a:cubicBezTo>
                    <a:pt x="44" y="7"/>
                    <a:pt x="44" y="7"/>
                    <a:pt x="44" y="7"/>
                  </a:cubicBezTo>
                  <a:cubicBezTo>
                    <a:pt x="44" y="7"/>
                    <a:pt x="44" y="7"/>
                    <a:pt x="44" y="7"/>
                  </a:cubicBezTo>
                  <a:cubicBezTo>
                    <a:pt x="43" y="6"/>
                    <a:pt x="43" y="6"/>
                    <a:pt x="43" y="6"/>
                  </a:cubicBezTo>
                  <a:cubicBezTo>
                    <a:pt x="43" y="6"/>
                    <a:pt x="43" y="6"/>
                    <a:pt x="43" y="6"/>
                  </a:cubicBezTo>
                  <a:cubicBezTo>
                    <a:pt x="43" y="7"/>
                    <a:pt x="43" y="7"/>
                    <a:pt x="43" y="7"/>
                  </a:cubicBezTo>
                  <a:cubicBezTo>
                    <a:pt x="43" y="7"/>
                    <a:pt x="44" y="8"/>
                    <a:pt x="44" y="8"/>
                  </a:cubicBezTo>
                  <a:cubicBezTo>
                    <a:pt x="44" y="8"/>
                    <a:pt x="44" y="8"/>
                    <a:pt x="44" y="8"/>
                  </a:cubicBezTo>
                  <a:cubicBezTo>
                    <a:pt x="43" y="8"/>
                    <a:pt x="43" y="8"/>
                    <a:pt x="43" y="8"/>
                  </a:cubicBezTo>
                  <a:cubicBezTo>
                    <a:pt x="42" y="7"/>
                    <a:pt x="42" y="7"/>
                    <a:pt x="42" y="7"/>
                  </a:cubicBezTo>
                  <a:cubicBezTo>
                    <a:pt x="42" y="7"/>
                    <a:pt x="42" y="7"/>
                    <a:pt x="42" y="7"/>
                  </a:cubicBezTo>
                  <a:cubicBezTo>
                    <a:pt x="42" y="7"/>
                    <a:pt x="41" y="7"/>
                    <a:pt x="41" y="7"/>
                  </a:cubicBezTo>
                  <a:cubicBezTo>
                    <a:pt x="40" y="8"/>
                    <a:pt x="40" y="8"/>
                    <a:pt x="40" y="8"/>
                  </a:cubicBezTo>
                  <a:cubicBezTo>
                    <a:pt x="40" y="8"/>
                    <a:pt x="40" y="8"/>
                    <a:pt x="40" y="8"/>
                  </a:cubicBezTo>
                  <a:cubicBezTo>
                    <a:pt x="40" y="8"/>
                    <a:pt x="40" y="8"/>
                    <a:pt x="40" y="7"/>
                  </a:cubicBezTo>
                  <a:cubicBezTo>
                    <a:pt x="40" y="7"/>
                    <a:pt x="40" y="7"/>
                    <a:pt x="40" y="7"/>
                  </a:cubicBezTo>
                  <a:cubicBezTo>
                    <a:pt x="40" y="7"/>
                    <a:pt x="40" y="7"/>
                    <a:pt x="39" y="7"/>
                  </a:cubicBezTo>
                  <a:cubicBezTo>
                    <a:pt x="39" y="8"/>
                    <a:pt x="39" y="8"/>
                    <a:pt x="39" y="8"/>
                  </a:cubicBezTo>
                  <a:cubicBezTo>
                    <a:pt x="39" y="8"/>
                    <a:pt x="39" y="8"/>
                    <a:pt x="39" y="8"/>
                  </a:cubicBezTo>
                  <a:cubicBezTo>
                    <a:pt x="39" y="9"/>
                    <a:pt x="39" y="9"/>
                    <a:pt x="39" y="9"/>
                  </a:cubicBezTo>
                  <a:cubicBezTo>
                    <a:pt x="38" y="8"/>
                    <a:pt x="38" y="8"/>
                    <a:pt x="38" y="8"/>
                  </a:cubicBezTo>
                  <a:cubicBezTo>
                    <a:pt x="39" y="9"/>
                    <a:pt x="39" y="9"/>
                    <a:pt x="39" y="9"/>
                  </a:cubicBezTo>
                  <a:cubicBezTo>
                    <a:pt x="39" y="9"/>
                    <a:pt x="38" y="9"/>
                    <a:pt x="38" y="9"/>
                  </a:cubicBezTo>
                  <a:cubicBezTo>
                    <a:pt x="38" y="9"/>
                    <a:pt x="38" y="8"/>
                    <a:pt x="38" y="8"/>
                  </a:cubicBezTo>
                  <a:cubicBezTo>
                    <a:pt x="37" y="7"/>
                    <a:pt x="37" y="7"/>
                    <a:pt x="37" y="7"/>
                  </a:cubicBezTo>
                  <a:cubicBezTo>
                    <a:pt x="38" y="7"/>
                    <a:pt x="38" y="8"/>
                    <a:pt x="39" y="8"/>
                  </a:cubicBezTo>
                  <a:cubicBezTo>
                    <a:pt x="39" y="8"/>
                    <a:pt x="39" y="8"/>
                    <a:pt x="39" y="8"/>
                  </a:cubicBezTo>
                  <a:cubicBezTo>
                    <a:pt x="39" y="7"/>
                    <a:pt x="39" y="7"/>
                    <a:pt x="39" y="7"/>
                  </a:cubicBezTo>
                  <a:cubicBezTo>
                    <a:pt x="39" y="7"/>
                    <a:pt x="37" y="7"/>
                    <a:pt x="37" y="6"/>
                  </a:cubicBezTo>
                  <a:cubicBezTo>
                    <a:pt x="37" y="6"/>
                    <a:pt x="37" y="6"/>
                    <a:pt x="37" y="6"/>
                  </a:cubicBezTo>
                  <a:cubicBezTo>
                    <a:pt x="36" y="5"/>
                    <a:pt x="36" y="5"/>
                    <a:pt x="36" y="5"/>
                  </a:cubicBezTo>
                  <a:moveTo>
                    <a:pt x="41" y="5"/>
                  </a:moveTo>
                  <a:cubicBezTo>
                    <a:pt x="40" y="6"/>
                    <a:pt x="40" y="6"/>
                    <a:pt x="40" y="6"/>
                  </a:cubicBezTo>
                  <a:cubicBezTo>
                    <a:pt x="41" y="6"/>
                    <a:pt x="41" y="6"/>
                    <a:pt x="41" y="6"/>
                  </a:cubicBezTo>
                  <a:cubicBezTo>
                    <a:pt x="41" y="6"/>
                    <a:pt x="41" y="6"/>
                    <a:pt x="41" y="6"/>
                  </a:cubicBezTo>
                  <a:cubicBezTo>
                    <a:pt x="42" y="6"/>
                    <a:pt x="42" y="6"/>
                    <a:pt x="42" y="6"/>
                  </a:cubicBezTo>
                  <a:cubicBezTo>
                    <a:pt x="41" y="6"/>
                    <a:pt x="41" y="6"/>
                    <a:pt x="41" y="6"/>
                  </a:cubicBezTo>
                  <a:cubicBezTo>
                    <a:pt x="41" y="5"/>
                    <a:pt x="41" y="5"/>
                    <a:pt x="41" y="5"/>
                  </a:cubicBezTo>
                  <a:moveTo>
                    <a:pt x="15" y="5"/>
                  </a:moveTo>
                  <a:cubicBezTo>
                    <a:pt x="15" y="5"/>
                    <a:pt x="15" y="6"/>
                    <a:pt x="15" y="6"/>
                  </a:cubicBezTo>
                  <a:cubicBezTo>
                    <a:pt x="15" y="6"/>
                    <a:pt x="15" y="6"/>
                    <a:pt x="15" y="6"/>
                  </a:cubicBezTo>
                  <a:cubicBezTo>
                    <a:pt x="15" y="5"/>
                    <a:pt x="15" y="5"/>
                    <a:pt x="15" y="5"/>
                  </a:cubicBezTo>
                  <a:moveTo>
                    <a:pt x="47" y="5"/>
                  </a:moveTo>
                  <a:cubicBezTo>
                    <a:pt x="47" y="5"/>
                    <a:pt x="47" y="5"/>
                    <a:pt x="47" y="5"/>
                  </a:cubicBezTo>
                  <a:cubicBezTo>
                    <a:pt x="47" y="5"/>
                    <a:pt x="47" y="5"/>
                    <a:pt x="47" y="5"/>
                  </a:cubicBezTo>
                  <a:moveTo>
                    <a:pt x="17" y="5"/>
                  </a:moveTo>
                  <a:cubicBezTo>
                    <a:pt x="16" y="5"/>
                    <a:pt x="16" y="5"/>
                    <a:pt x="16" y="5"/>
                  </a:cubicBezTo>
                  <a:cubicBezTo>
                    <a:pt x="16" y="5"/>
                    <a:pt x="16" y="5"/>
                    <a:pt x="16" y="5"/>
                  </a:cubicBezTo>
                  <a:cubicBezTo>
                    <a:pt x="16" y="5"/>
                    <a:pt x="17" y="5"/>
                    <a:pt x="18" y="5"/>
                  </a:cubicBezTo>
                  <a:cubicBezTo>
                    <a:pt x="18" y="5"/>
                    <a:pt x="18" y="5"/>
                    <a:pt x="18" y="5"/>
                  </a:cubicBezTo>
                  <a:cubicBezTo>
                    <a:pt x="18" y="5"/>
                    <a:pt x="18" y="5"/>
                    <a:pt x="18" y="5"/>
                  </a:cubicBezTo>
                  <a:cubicBezTo>
                    <a:pt x="17" y="5"/>
                    <a:pt x="17" y="5"/>
                    <a:pt x="17" y="5"/>
                  </a:cubicBezTo>
                  <a:cubicBezTo>
                    <a:pt x="17" y="5"/>
                    <a:pt x="17" y="5"/>
                    <a:pt x="17" y="5"/>
                  </a:cubicBezTo>
                  <a:cubicBezTo>
                    <a:pt x="17" y="5"/>
                    <a:pt x="17" y="5"/>
                    <a:pt x="17" y="5"/>
                  </a:cubicBezTo>
                  <a:cubicBezTo>
                    <a:pt x="17" y="5"/>
                    <a:pt x="17" y="5"/>
                    <a:pt x="17" y="5"/>
                  </a:cubicBezTo>
                  <a:moveTo>
                    <a:pt x="15" y="4"/>
                  </a:moveTo>
                  <a:cubicBezTo>
                    <a:pt x="15" y="5"/>
                    <a:pt x="15" y="5"/>
                    <a:pt x="15" y="5"/>
                  </a:cubicBezTo>
                  <a:cubicBezTo>
                    <a:pt x="15" y="5"/>
                    <a:pt x="15" y="5"/>
                    <a:pt x="15" y="5"/>
                  </a:cubicBezTo>
                  <a:cubicBezTo>
                    <a:pt x="15" y="4"/>
                    <a:pt x="15" y="4"/>
                    <a:pt x="15" y="4"/>
                  </a:cubicBezTo>
                  <a:moveTo>
                    <a:pt x="42" y="4"/>
                  </a:moveTo>
                  <a:cubicBezTo>
                    <a:pt x="42" y="4"/>
                    <a:pt x="41" y="4"/>
                    <a:pt x="41" y="4"/>
                  </a:cubicBezTo>
                  <a:cubicBezTo>
                    <a:pt x="41" y="4"/>
                    <a:pt x="41" y="4"/>
                    <a:pt x="41" y="4"/>
                  </a:cubicBezTo>
                  <a:cubicBezTo>
                    <a:pt x="41" y="5"/>
                    <a:pt x="41" y="5"/>
                    <a:pt x="41" y="5"/>
                  </a:cubicBezTo>
                  <a:cubicBezTo>
                    <a:pt x="41" y="5"/>
                    <a:pt x="41" y="5"/>
                    <a:pt x="41" y="5"/>
                  </a:cubicBezTo>
                  <a:cubicBezTo>
                    <a:pt x="41" y="5"/>
                    <a:pt x="41" y="5"/>
                    <a:pt x="41" y="5"/>
                  </a:cubicBezTo>
                  <a:cubicBezTo>
                    <a:pt x="42" y="5"/>
                    <a:pt x="42" y="4"/>
                    <a:pt x="42" y="4"/>
                  </a:cubicBezTo>
                  <a:cubicBezTo>
                    <a:pt x="43" y="4"/>
                    <a:pt x="43" y="4"/>
                    <a:pt x="43" y="4"/>
                  </a:cubicBezTo>
                  <a:cubicBezTo>
                    <a:pt x="42" y="4"/>
                    <a:pt x="42" y="4"/>
                    <a:pt x="42" y="4"/>
                  </a:cubicBezTo>
                  <a:moveTo>
                    <a:pt x="45" y="4"/>
                  </a:moveTo>
                  <a:cubicBezTo>
                    <a:pt x="45" y="4"/>
                    <a:pt x="45" y="4"/>
                    <a:pt x="45" y="4"/>
                  </a:cubicBezTo>
                  <a:cubicBezTo>
                    <a:pt x="46" y="4"/>
                    <a:pt x="46" y="4"/>
                    <a:pt x="46" y="4"/>
                  </a:cubicBezTo>
                  <a:cubicBezTo>
                    <a:pt x="45" y="4"/>
                    <a:pt x="45" y="4"/>
                    <a:pt x="45" y="4"/>
                  </a:cubicBezTo>
                  <a:moveTo>
                    <a:pt x="21" y="2"/>
                  </a:moveTo>
                  <a:cubicBezTo>
                    <a:pt x="21" y="2"/>
                    <a:pt x="20" y="2"/>
                    <a:pt x="20" y="2"/>
                  </a:cubicBezTo>
                  <a:cubicBezTo>
                    <a:pt x="19" y="2"/>
                    <a:pt x="19" y="2"/>
                    <a:pt x="18" y="3"/>
                  </a:cubicBezTo>
                  <a:cubicBezTo>
                    <a:pt x="18" y="3"/>
                    <a:pt x="18" y="3"/>
                    <a:pt x="18" y="3"/>
                  </a:cubicBezTo>
                  <a:cubicBezTo>
                    <a:pt x="18" y="3"/>
                    <a:pt x="18" y="3"/>
                    <a:pt x="18" y="3"/>
                  </a:cubicBezTo>
                  <a:cubicBezTo>
                    <a:pt x="18" y="3"/>
                    <a:pt x="18" y="3"/>
                    <a:pt x="18" y="3"/>
                  </a:cubicBezTo>
                  <a:cubicBezTo>
                    <a:pt x="18"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8" y="3"/>
                    <a:pt x="18" y="3"/>
                    <a:pt x="18" y="3"/>
                  </a:cubicBezTo>
                  <a:cubicBezTo>
                    <a:pt x="18" y="3"/>
                    <a:pt x="18" y="3"/>
                    <a:pt x="18" y="3"/>
                  </a:cubicBezTo>
                  <a:cubicBezTo>
                    <a:pt x="17" y="3"/>
                    <a:pt x="17" y="3"/>
                    <a:pt x="17" y="3"/>
                  </a:cubicBezTo>
                  <a:cubicBezTo>
                    <a:pt x="18" y="4"/>
                    <a:pt x="18" y="4"/>
                    <a:pt x="18" y="4"/>
                  </a:cubicBezTo>
                  <a:cubicBezTo>
                    <a:pt x="18" y="4"/>
                    <a:pt x="18" y="4"/>
                    <a:pt x="18" y="4"/>
                  </a:cubicBezTo>
                  <a:cubicBezTo>
                    <a:pt x="18" y="4"/>
                    <a:pt x="18" y="4"/>
                    <a:pt x="18" y="4"/>
                  </a:cubicBezTo>
                  <a:cubicBezTo>
                    <a:pt x="18" y="4"/>
                    <a:pt x="17" y="4"/>
                    <a:pt x="17" y="5"/>
                  </a:cubicBezTo>
                  <a:cubicBezTo>
                    <a:pt x="17" y="5"/>
                    <a:pt x="17" y="5"/>
                    <a:pt x="17" y="5"/>
                  </a:cubicBezTo>
                  <a:cubicBezTo>
                    <a:pt x="17" y="5"/>
                    <a:pt x="17" y="5"/>
                    <a:pt x="17" y="5"/>
                  </a:cubicBezTo>
                  <a:cubicBezTo>
                    <a:pt x="17" y="5"/>
                    <a:pt x="18" y="5"/>
                    <a:pt x="18" y="5"/>
                  </a:cubicBezTo>
                  <a:cubicBezTo>
                    <a:pt x="18" y="5"/>
                    <a:pt x="18" y="5"/>
                    <a:pt x="18" y="5"/>
                  </a:cubicBezTo>
                  <a:cubicBezTo>
                    <a:pt x="18" y="5"/>
                    <a:pt x="18" y="5"/>
                    <a:pt x="18" y="5"/>
                  </a:cubicBezTo>
                  <a:cubicBezTo>
                    <a:pt x="18" y="4"/>
                    <a:pt x="18" y="4"/>
                    <a:pt x="18" y="4"/>
                  </a:cubicBezTo>
                  <a:cubicBezTo>
                    <a:pt x="18" y="4"/>
                    <a:pt x="18" y="4"/>
                    <a:pt x="18" y="4"/>
                  </a:cubicBezTo>
                  <a:cubicBezTo>
                    <a:pt x="18" y="5"/>
                    <a:pt x="18" y="5"/>
                    <a:pt x="18" y="5"/>
                  </a:cubicBezTo>
                  <a:cubicBezTo>
                    <a:pt x="19" y="4"/>
                    <a:pt x="18" y="4"/>
                    <a:pt x="19" y="4"/>
                  </a:cubicBezTo>
                  <a:cubicBezTo>
                    <a:pt x="19" y="4"/>
                    <a:pt x="19" y="4"/>
                    <a:pt x="19" y="4"/>
                  </a:cubicBezTo>
                  <a:cubicBezTo>
                    <a:pt x="19" y="3"/>
                    <a:pt x="19" y="3"/>
                    <a:pt x="19" y="3"/>
                  </a:cubicBezTo>
                  <a:cubicBezTo>
                    <a:pt x="20" y="3"/>
                    <a:pt x="21" y="2"/>
                    <a:pt x="21" y="2"/>
                  </a:cubicBezTo>
                  <a:cubicBezTo>
                    <a:pt x="22" y="2"/>
                    <a:pt x="22" y="2"/>
                    <a:pt x="22" y="2"/>
                  </a:cubicBezTo>
                  <a:cubicBezTo>
                    <a:pt x="22" y="2"/>
                    <a:pt x="21" y="2"/>
                    <a:pt x="21" y="2"/>
                  </a:cubicBezTo>
                  <a:moveTo>
                    <a:pt x="34" y="1"/>
                  </a:moveTo>
                  <a:cubicBezTo>
                    <a:pt x="34" y="2"/>
                    <a:pt x="34" y="2"/>
                    <a:pt x="34" y="2"/>
                  </a:cubicBezTo>
                  <a:cubicBezTo>
                    <a:pt x="34" y="2"/>
                    <a:pt x="34" y="2"/>
                    <a:pt x="34" y="2"/>
                  </a:cubicBezTo>
                  <a:cubicBezTo>
                    <a:pt x="34" y="1"/>
                    <a:pt x="34" y="1"/>
                    <a:pt x="34" y="1"/>
                  </a:cubicBezTo>
                  <a:cubicBezTo>
                    <a:pt x="34" y="2"/>
                    <a:pt x="34" y="2"/>
                    <a:pt x="34" y="2"/>
                  </a:cubicBezTo>
                  <a:cubicBezTo>
                    <a:pt x="33" y="1"/>
                    <a:pt x="33" y="1"/>
                    <a:pt x="33" y="1"/>
                  </a:cubicBezTo>
                  <a:cubicBezTo>
                    <a:pt x="33" y="2"/>
                    <a:pt x="33" y="2"/>
                    <a:pt x="33"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3" y="3"/>
                    <a:pt x="34" y="3"/>
                    <a:pt x="34" y="3"/>
                  </a:cubicBezTo>
                  <a:cubicBezTo>
                    <a:pt x="34" y="3"/>
                    <a:pt x="34" y="3"/>
                    <a:pt x="34" y="3"/>
                  </a:cubicBezTo>
                  <a:cubicBezTo>
                    <a:pt x="34" y="3"/>
                    <a:pt x="35" y="3"/>
                    <a:pt x="35" y="2"/>
                  </a:cubicBezTo>
                  <a:cubicBezTo>
                    <a:pt x="35" y="2"/>
                    <a:pt x="35" y="2"/>
                    <a:pt x="35" y="2"/>
                  </a:cubicBezTo>
                  <a:cubicBezTo>
                    <a:pt x="35" y="2"/>
                    <a:pt x="35" y="2"/>
                    <a:pt x="35" y="2"/>
                  </a:cubicBezTo>
                  <a:cubicBezTo>
                    <a:pt x="35" y="1"/>
                    <a:pt x="35" y="1"/>
                    <a:pt x="35" y="1"/>
                  </a:cubicBezTo>
                  <a:cubicBezTo>
                    <a:pt x="34" y="1"/>
                    <a:pt x="34" y="1"/>
                    <a:pt x="34" y="1"/>
                  </a:cubicBezTo>
                  <a:cubicBezTo>
                    <a:pt x="34" y="1"/>
                    <a:pt x="34" y="1"/>
                    <a:pt x="34" y="1"/>
                  </a:cubicBezTo>
                  <a:moveTo>
                    <a:pt x="28" y="0"/>
                  </a:moveTo>
                  <a:cubicBezTo>
                    <a:pt x="28" y="0"/>
                    <a:pt x="28" y="0"/>
                    <a:pt x="28" y="0"/>
                  </a:cubicBezTo>
                  <a:cubicBezTo>
                    <a:pt x="28" y="0"/>
                    <a:pt x="28" y="0"/>
                    <a:pt x="28" y="0"/>
                  </a:cubicBezTo>
                  <a:moveTo>
                    <a:pt x="22" y="5"/>
                  </a:moveTo>
                  <a:cubicBezTo>
                    <a:pt x="22" y="5"/>
                    <a:pt x="22" y="5"/>
                    <a:pt x="22" y="5"/>
                  </a:cubicBezTo>
                  <a:moveTo>
                    <a:pt x="27" y="0"/>
                  </a:moveTo>
                  <a:cubicBezTo>
                    <a:pt x="26" y="0"/>
                    <a:pt x="24" y="1"/>
                    <a:pt x="23" y="1"/>
                  </a:cubicBezTo>
                  <a:cubicBezTo>
                    <a:pt x="23" y="1"/>
                    <a:pt x="23" y="1"/>
                    <a:pt x="23" y="1"/>
                  </a:cubicBezTo>
                  <a:cubicBezTo>
                    <a:pt x="23" y="2"/>
                    <a:pt x="23" y="2"/>
                    <a:pt x="23" y="2"/>
                  </a:cubicBezTo>
                  <a:cubicBezTo>
                    <a:pt x="22" y="1"/>
                    <a:pt x="22" y="1"/>
                    <a:pt x="22" y="1"/>
                  </a:cubicBezTo>
                  <a:cubicBezTo>
                    <a:pt x="22" y="2"/>
                    <a:pt x="21" y="2"/>
                    <a:pt x="21" y="2"/>
                  </a:cubicBezTo>
                  <a:cubicBezTo>
                    <a:pt x="22" y="2"/>
                    <a:pt x="22" y="2"/>
                    <a:pt x="22" y="2"/>
                  </a:cubicBezTo>
                  <a:cubicBezTo>
                    <a:pt x="21" y="3"/>
                    <a:pt x="21" y="3"/>
                    <a:pt x="20" y="3"/>
                  </a:cubicBezTo>
                  <a:cubicBezTo>
                    <a:pt x="20" y="3"/>
                    <a:pt x="20" y="3"/>
                    <a:pt x="20" y="3"/>
                  </a:cubicBezTo>
                  <a:cubicBezTo>
                    <a:pt x="20" y="4"/>
                    <a:pt x="20" y="4"/>
                    <a:pt x="20" y="4"/>
                  </a:cubicBezTo>
                  <a:cubicBezTo>
                    <a:pt x="20" y="4"/>
                    <a:pt x="20" y="4"/>
                    <a:pt x="20" y="4"/>
                  </a:cubicBezTo>
                  <a:cubicBezTo>
                    <a:pt x="20" y="4"/>
                    <a:pt x="20" y="4"/>
                    <a:pt x="20" y="4"/>
                  </a:cubicBezTo>
                  <a:cubicBezTo>
                    <a:pt x="20" y="4"/>
                    <a:pt x="20" y="4"/>
                    <a:pt x="21" y="4"/>
                  </a:cubicBezTo>
                  <a:cubicBezTo>
                    <a:pt x="21" y="4"/>
                    <a:pt x="21" y="4"/>
                    <a:pt x="21" y="4"/>
                  </a:cubicBezTo>
                  <a:cubicBezTo>
                    <a:pt x="21" y="4"/>
                    <a:pt x="21" y="4"/>
                    <a:pt x="21" y="4"/>
                  </a:cubicBezTo>
                  <a:cubicBezTo>
                    <a:pt x="21" y="4"/>
                    <a:pt x="21" y="4"/>
                    <a:pt x="21" y="4"/>
                  </a:cubicBezTo>
                  <a:cubicBezTo>
                    <a:pt x="22" y="4"/>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6"/>
                    <a:pt x="22" y="6"/>
                    <a:pt x="22" y="6"/>
                  </a:cubicBezTo>
                  <a:cubicBezTo>
                    <a:pt x="22" y="6"/>
                    <a:pt x="22" y="6"/>
                    <a:pt x="22" y="6"/>
                  </a:cubicBezTo>
                  <a:cubicBezTo>
                    <a:pt x="22" y="7"/>
                    <a:pt x="22" y="7"/>
                    <a:pt x="22" y="7"/>
                  </a:cubicBezTo>
                  <a:cubicBezTo>
                    <a:pt x="22" y="7"/>
                    <a:pt x="22" y="7"/>
                    <a:pt x="22" y="7"/>
                  </a:cubicBezTo>
                  <a:cubicBezTo>
                    <a:pt x="22" y="7"/>
                    <a:pt x="22" y="7"/>
                    <a:pt x="22" y="7"/>
                  </a:cubicBezTo>
                  <a:cubicBezTo>
                    <a:pt x="22" y="7"/>
                    <a:pt x="22" y="7"/>
                    <a:pt x="22" y="7"/>
                  </a:cubicBezTo>
                  <a:cubicBezTo>
                    <a:pt x="22" y="7"/>
                    <a:pt x="22" y="7"/>
                    <a:pt x="22" y="7"/>
                  </a:cubicBezTo>
                  <a:cubicBezTo>
                    <a:pt x="21" y="8"/>
                    <a:pt x="21" y="8"/>
                    <a:pt x="21" y="8"/>
                  </a:cubicBezTo>
                  <a:cubicBezTo>
                    <a:pt x="21" y="8"/>
                    <a:pt x="21" y="8"/>
                    <a:pt x="21" y="8"/>
                  </a:cubicBezTo>
                  <a:cubicBezTo>
                    <a:pt x="21" y="8"/>
                    <a:pt x="21" y="8"/>
                    <a:pt x="21" y="8"/>
                  </a:cubicBezTo>
                  <a:cubicBezTo>
                    <a:pt x="22" y="8"/>
                    <a:pt x="22" y="8"/>
                    <a:pt x="22" y="8"/>
                  </a:cubicBezTo>
                  <a:cubicBezTo>
                    <a:pt x="21" y="9"/>
                    <a:pt x="21" y="9"/>
                    <a:pt x="21" y="9"/>
                  </a:cubicBezTo>
                  <a:cubicBezTo>
                    <a:pt x="22" y="8"/>
                    <a:pt x="22" y="8"/>
                    <a:pt x="22" y="8"/>
                  </a:cubicBezTo>
                  <a:cubicBezTo>
                    <a:pt x="22" y="9"/>
                    <a:pt x="22" y="9"/>
                    <a:pt x="22" y="9"/>
                  </a:cubicBezTo>
                  <a:cubicBezTo>
                    <a:pt x="22" y="9"/>
                    <a:pt x="22" y="10"/>
                    <a:pt x="22" y="10"/>
                  </a:cubicBezTo>
                  <a:cubicBezTo>
                    <a:pt x="22" y="10"/>
                    <a:pt x="22" y="10"/>
                    <a:pt x="22" y="10"/>
                  </a:cubicBezTo>
                  <a:cubicBezTo>
                    <a:pt x="22" y="11"/>
                    <a:pt x="22" y="11"/>
                    <a:pt x="22" y="11"/>
                  </a:cubicBezTo>
                  <a:cubicBezTo>
                    <a:pt x="23" y="10"/>
                    <a:pt x="23" y="10"/>
                    <a:pt x="23" y="10"/>
                  </a:cubicBezTo>
                  <a:cubicBezTo>
                    <a:pt x="23" y="9"/>
                    <a:pt x="23" y="9"/>
                    <a:pt x="23" y="9"/>
                  </a:cubicBezTo>
                  <a:cubicBezTo>
                    <a:pt x="23" y="9"/>
                    <a:pt x="23" y="9"/>
                    <a:pt x="24" y="8"/>
                  </a:cubicBezTo>
                  <a:cubicBezTo>
                    <a:pt x="24" y="8"/>
                    <a:pt x="24" y="8"/>
                    <a:pt x="24" y="8"/>
                  </a:cubicBezTo>
                  <a:cubicBezTo>
                    <a:pt x="25" y="7"/>
                    <a:pt x="25" y="7"/>
                    <a:pt x="25" y="7"/>
                  </a:cubicBezTo>
                  <a:cubicBezTo>
                    <a:pt x="25" y="7"/>
                    <a:pt x="25" y="7"/>
                    <a:pt x="25" y="7"/>
                  </a:cubicBezTo>
                  <a:cubicBezTo>
                    <a:pt x="25" y="7"/>
                    <a:pt x="25" y="7"/>
                    <a:pt x="25" y="7"/>
                  </a:cubicBezTo>
                  <a:cubicBezTo>
                    <a:pt x="26" y="6"/>
                    <a:pt x="26" y="6"/>
                    <a:pt x="26" y="6"/>
                  </a:cubicBezTo>
                  <a:cubicBezTo>
                    <a:pt x="27" y="5"/>
                    <a:pt x="27" y="5"/>
                    <a:pt x="27" y="5"/>
                  </a:cubicBezTo>
                  <a:cubicBezTo>
                    <a:pt x="26" y="5"/>
                    <a:pt x="26" y="5"/>
                    <a:pt x="26" y="5"/>
                  </a:cubicBezTo>
                  <a:cubicBezTo>
                    <a:pt x="26" y="5"/>
                    <a:pt x="26" y="5"/>
                    <a:pt x="27" y="5"/>
                  </a:cubicBezTo>
                  <a:cubicBezTo>
                    <a:pt x="27" y="5"/>
                    <a:pt x="27" y="5"/>
                    <a:pt x="27" y="5"/>
                  </a:cubicBezTo>
                  <a:cubicBezTo>
                    <a:pt x="27" y="5"/>
                    <a:pt x="27" y="5"/>
                    <a:pt x="27" y="5"/>
                  </a:cubicBezTo>
                  <a:cubicBezTo>
                    <a:pt x="28" y="5"/>
                    <a:pt x="28" y="5"/>
                    <a:pt x="28" y="5"/>
                  </a:cubicBezTo>
                  <a:cubicBezTo>
                    <a:pt x="27" y="5"/>
                    <a:pt x="27" y="5"/>
                    <a:pt x="27" y="5"/>
                  </a:cubicBezTo>
                  <a:cubicBezTo>
                    <a:pt x="27" y="5"/>
                    <a:pt x="27" y="5"/>
                    <a:pt x="27" y="5"/>
                  </a:cubicBezTo>
                  <a:cubicBezTo>
                    <a:pt x="27" y="5"/>
                    <a:pt x="27" y="5"/>
                    <a:pt x="27" y="5"/>
                  </a:cubicBezTo>
                  <a:cubicBezTo>
                    <a:pt x="27" y="5"/>
                    <a:pt x="27" y="5"/>
                    <a:pt x="27" y="5"/>
                  </a:cubicBezTo>
                  <a:cubicBezTo>
                    <a:pt x="26" y="5"/>
                    <a:pt x="26" y="4"/>
                    <a:pt x="27" y="4"/>
                  </a:cubicBezTo>
                  <a:cubicBezTo>
                    <a:pt x="27" y="4"/>
                    <a:pt x="27" y="4"/>
                    <a:pt x="27" y="4"/>
                  </a:cubicBezTo>
                  <a:cubicBezTo>
                    <a:pt x="27" y="4"/>
                    <a:pt x="27" y="4"/>
                    <a:pt x="27" y="4"/>
                  </a:cubicBezTo>
                  <a:cubicBezTo>
                    <a:pt x="27" y="4"/>
                    <a:pt x="28" y="4"/>
                    <a:pt x="28" y="4"/>
                  </a:cubicBezTo>
                  <a:cubicBezTo>
                    <a:pt x="28" y="4"/>
                    <a:pt x="28" y="4"/>
                    <a:pt x="28" y="4"/>
                  </a:cubicBezTo>
                  <a:cubicBezTo>
                    <a:pt x="28" y="4"/>
                    <a:pt x="28" y="4"/>
                    <a:pt x="28" y="4"/>
                  </a:cubicBezTo>
                  <a:cubicBezTo>
                    <a:pt x="28" y="4"/>
                    <a:pt x="28" y="4"/>
                    <a:pt x="28" y="4"/>
                  </a:cubicBezTo>
                  <a:cubicBezTo>
                    <a:pt x="28" y="3"/>
                    <a:pt x="28" y="3"/>
                    <a:pt x="28" y="3"/>
                  </a:cubicBezTo>
                  <a:cubicBezTo>
                    <a:pt x="28" y="3"/>
                    <a:pt x="28" y="3"/>
                    <a:pt x="28" y="3"/>
                  </a:cubicBezTo>
                  <a:cubicBezTo>
                    <a:pt x="28" y="3"/>
                    <a:pt x="28" y="3"/>
                    <a:pt x="28" y="3"/>
                  </a:cubicBezTo>
                  <a:cubicBezTo>
                    <a:pt x="28" y="2"/>
                    <a:pt x="28" y="2"/>
                    <a:pt x="28" y="2"/>
                  </a:cubicBezTo>
                  <a:cubicBezTo>
                    <a:pt x="28" y="2"/>
                    <a:pt x="28" y="2"/>
                    <a:pt x="28" y="2"/>
                  </a:cubicBezTo>
                  <a:cubicBezTo>
                    <a:pt x="28" y="2"/>
                    <a:pt x="28" y="2"/>
                    <a:pt x="28" y="2"/>
                  </a:cubicBezTo>
                  <a:cubicBezTo>
                    <a:pt x="28" y="2"/>
                    <a:pt x="28" y="2"/>
                    <a:pt x="28" y="2"/>
                  </a:cubicBezTo>
                  <a:cubicBezTo>
                    <a:pt x="28" y="2"/>
                    <a:pt x="28"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8" y="1"/>
                    <a:pt x="28" y="1"/>
                    <a:pt x="28" y="1"/>
                  </a:cubicBezTo>
                  <a:cubicBezTo>
                    <a:pt x="28" y="1"/>
                    <a:pt x="28" y="1"/>
                    <a:pt x="28" y="1"/>
                  </a:cubicBezTo>
                  <a:cubicBezTo>
                    <a:pt x="28" y="1"/>
                    <a:pt x="28" y="1"/>
                    <a:pt x="28" y="1"/>
                  </a:cubicBezTo>
                  <a:cubicBezTo>
                    <a:pt x="28" y="1"/>
                    <a:pt x="28" y="1"/>
                    <a:pt x="28" y="1"/>
                  </a:cubicBezTo>
                  <a:cubicBezTo>
                    <a:pt x="27" y="0"/>
                    <a:pt x="27" y="0"/>
                    <a:pt x="27" y="0"/>
                  </a:cubicBezTo>
                  <a:cubicBezTo>
                    <a:pt x="28" y="0"/>
                    <a:pt x="28" y="0"/>
                    <a:pt x="28" y="0"/>
                  </a:cubicBez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57"/>
            <p:cNvSpPr/>
            <p:nvPr/>
          </p:nvSpPr>
          <p:spPr bwMode="auto">
            <a:xfrm>
              <a:off x="8558213" y="3302000"/>
              <a:ext cx="277813" cy="428625"/>
            </a:xfrm>
            <a:custGeom>
              <a:avLst/>
              <a:gdLst>
                <a:gd name="T0" fmla="*/ 28 w 74"/>
                <a:gd name="T1" fmla="*/ 0 h 114"/>
                <a:gd name="T2" fmla="*/ 28 w 74"/>
                <a:gd name="T3" fmla="*/ 0 h 114"/>
                <a:gd name="T4" fmla="*/ 16 w 74"/>
                <a:gd name="T5" fmla="*/ 16 h 114"/>
                <a:gd name="T6" fmla="*/ 20 w 74"/>
                <a:gd name="T7" fmla="*/ 29 h 114"/>
                <a:gd name="T8" fmla="*/ 23 w 74"/>
                <a:gd name="T9" fmla="*/ 33 h 114"/>
                <a:gd name="T10" fmla="*/ 27 w 74"/>
                <a:gd name="T11" fmla="*/ 49 h 114"/>
                <a:gd name="T12" fmla="*/ 23 w 74"/>
                <a:gd name="T13" fmla="*/ 48 h 114"/>
                <a:gd name="T14" fmla="*/ 20 w 74"/>
                <a:gd name="T15" fmla="*/ 48 h 114"/>
                <a:gd name="T16" fmla="*/ 6 w 74"/>
                <a:gd name="T17" fmla="*/ 51 h 114"/>
                <a:gd name="T18" fmla="*/ 0 w 74"/>
                <a:gd name="T19" fmla="*/ 62 h 114"/>
                <a:gd name="T20" fmla="*/ 4 w 74"/>
                <a:gd name="T21" fmla="*/ 74 h 114"/>
                <a:gd name="T22" fmla="*/ 2 w 74"/>
                <a:gd name="T23" fmla="*/ 80 h 114"/>
                <a:gd name="T24" fmla="*/ 4 w 74"/>
                <a:gd name="T25" fmla="*/ 86 h 114"/>
                <a:gd name="T26" fmla="*/ 8 w 74"/>
                <a:gd name="T27" fmla="*/ 89 h 114"/>
                <a:gd name="T28" fmla="*/ 8 w 74"/>
                <a:gd name="T29" fmla="*/ 92 h 114"/>
                <a:gd name="T30" fmla="*/ 16 w 74"/>
                <a:gd name="T31" fmla="*/ 101 h 114"/>
                <a:gd name="T32" fmla="*/ 16 w 74"/>
                <a:gd name="T33" fmla="*/ 103 h 114"/>
                <a:gd name="T34" fmla="*/ 26 w 74"/>
                <a:gd name="T35" fmla="*/ 113 h 114"/>
                <a:gd name="T36" fmla="*/ 29 w 74"/>
                <a:gd name="T37" fmla="*/ 113 h 114"/>
                <a:gd name="T38" fmla="*/ 32 w 74"/>
                <a:gd name="T39" fmla="*/ 111 h 114"/>
                <a:gd name="T40" fmla="*/ 40 w 74"/>
                <a:gd name="T41" fmla="*/ 114 h 114"/>
                <a:gd name="T42" fmla="*/ 41 w 74"/>
                <a:gd name="T43" fmla="*/ 114 h 114"/>
                <a:gd name="T44" fmla="*/ 44 w 74"/>
                <a:gd name="T45" fmla="*/ 113 h 114"/>
                <a:gd name="T46" fmla="*/ 60 w 74"/>
                <a:gd name="T47" fmla="*/ 96 h 114"/>
                <a:gd name="T48" fmla="*/ 70 w 74"/>
                <a:gd name="T49" fmla="*/ 100 h 114"/>
                <a:gd name="T50" fmla="*/ 74 w 74"/>
                <a:gd name="T51" fmla="*/ 83 h 114"/>
                <a:gd name="T52" fmla="*/ 70 w 74"/>
                <a:gd name="T53" fmla="*/ 59 h 114"/>
                <a:gd name="T54" fmla="*/ 61 w 74"/>
                <a:gd name="T55" fmla="*/ 61 h 114"/>
                <a:gd name="T56" fmla="*/ 58 w 74"/>
                <a:gd name="T57" fmla="*/ 57 h 114"/>
                <a:gd name="T58" fmla="*/ 53 w 74"/>
                <a:gd name="T59" fmla="*/ 50 h 114"/>
                <a:gd name="T60" fmla="*/ 51 w 74"/>
                <a:gd name="T61" fmla="*/ 46 h 114"/>
                <a:gd name="T62" fmla="*/ 46 w 74"/>
                <a:gd name="T63" fmla="*/ 39 h 114"/>
                <a:gd name="T64" fmla="*/ 33 w 74"/>
                <a:gd name="T65" fmla="*/ 20 h 114"/>
                <a:gd name="T66" fmla="*/ 31 w 74"/>
                <a:gd name="T67" fmla="*/ 5 h 114"/>
                <a:gd name="T68" fmla="*/ 28 w 74"/>
                <a:gd name="T6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114">
                  <a:moveTo>
                    <a:pt x="28" y="0"/>
                  </a:moveTo>
                  <a:cubicBezTo>
                    <a:pt x="28" y="0"/>
                    <a:pt x="28" y="0"/>
                    <a:pt x="28" y="0"/>
                  </a:cubicBezTo>
                  <a:cubicBezTo>
                    <a:pt x="20" y="2"/>
                    <a:pt x="16" y="7"/>
                    <a:pt x="16" y="16"/>
                  </a:cubicBezTo>
                  <a:cubicBezTo>
                    <a:pt x="16" y="19"/>
                    <a:pt x="17" y="23"/>
                    <a:pt x="20" y="29"/>
                  </a:cubicBezTo>
                  <a:cubicBezTo>
                    <a:pt x="23" y="33"/>
                    <a:pt x="23" y="33"/>
                    <a:pt x="23" y="33"/>
                  </a:cubicBezTo>
                  <a:cubicBezTo>
                    <a:pt x="25" y="39"/>
                    <a:pt x="26" y="43"/>
                    <a:pt x="27" y="49"/>
                  </a:cubicBezTo>
                  <a:cubicBezTo>
                    <a:pt x="23" y="48"/>
                    <a:pt x="23" y="48"/>
                    <a:pt x="23" y="48"/>
                  </a:cubicBezTo>
                  <a:cubicBezTo>
                    <a:pt x="22" y="48"/>
                    <a:pt x="21" y="48"/>
                    <a:pt x="20" y="48"/>
                  </a:cubicBezTo>
                  <a:cubicBezTo>
                    <a:pt x="14" y="48"/>
                    <a:pt x="10" y="49"/>
                    <a:pt x="6" y="51"/>
                  </a:cubicBezTo>
                  <a:cubicBezTo>
                    <a:pt x="2" y="54"/>
                    <a:pt x="0" y="58"/>
                    <a:pt x="0" y="62"/>
                  </a:cubicBezTo>
                  <a:cubicBezTo>
                    <a:pt x="0" y="67"/>
                    <a:pt x="1" y="71"/>
                    <a:pt x="4" y="74"/>
                  </a:cubicBezTo>
                  <a:cubicBezTo>
                    <a:pt x="3" y="76"/>
                    <a:pt x="2" y="78"/>
                    <a:pt x="2" y="80"/>
                  </a:cubicBezTo>
                  <a:cubicBezTo>
                    <a:pt x="2" y="82"/>
                    <a:pt x="3" y="84"/>
                    <a:pt x="4" y="86"/>
                  </a:cubicBezTo>
                  <a:cubicBezTo>
                    <a:pt x="5" y="87"/>
                    <a:pt x="6" y="88"/>
                    <a:pt x="8" y="89"/>
                  </a:cubicBezTo>
                  <a:cubicBezTo>
                    <a:pt x="8" y="90"/>
                    <a:pt x="8" y="91"/>
                    <a:pt x="8" y="92"/>
                  </a:cubicBezTo>
                  <a:cubicBezTo>
                    <a:pt x="8" y="97"/>
                    <a:pt x="11" y="100"/>
                    <a:pt x="16" y="101"/>
                  </a:cubicBezTo>
                  <a:cubicBezTo>
                    <a:pt x="16" y="102"/>
                    <a:pt x="16" y="102"/>
                    <a:pt x="16" y="103"/>
                  </a:cubicBezTo>
                  <a:cubicBezTo>
                    <a:pt x="16" y="109"/>
                    <a:pt x="19" y="112"/>
                    <a:pt x="26" y="113"/>
                  </a:cubicBezTo>
                  <a:cubicBezTo>
                    <a:pt x="29" y="113"/>
                    <a:pt x="29" y="113"/>
                    <a:pt x="29" y="113"/>
                  </a:cubicBezTo>
                  <a:cubicBezTo>
                    <a:pt x="32" y="111"/>
                    <a:pt x="32" y="111"/>
                    <a:pt x="32" y="111"/>
                  </a:cubicBezTo>
                  <a:cubicBezTo>
                    <a:pt x="35" y="113"/>
                    <a:pt x="38" y="113"/>
                    <a:pt x="40" y="114"/>
                  </a:cubicBezTo>
                  <a:cubicBezTo>
                    <a:pt x="40" y="114"/>
                    <a:pt x="41" y="114"/>
                    <a:pt x="41" y="114"/>
                  </a:cubicBezTo>
                  <a:cubicBezTo>
                    <a:pt x="42" y="114"/>
                    <a:pt x="43" y="114"/>
                    <a:pt x="44" y="113"/>
                  </a:cubicBezTo>
                  <a:cubicBezTo>
                    <a:pt x="50" y="111"/>
                    <a:pt x="55" y="103"/>
                    <a:pt x="60" y="96"/>
                  </a:cubicBezTo>
                  <a:cubicBezTo>
                    <a:pt x="70" y="100"/>
                    <a:pt x="70" y="100"/>
                    <a:pt x="70" y="100"/>
                  </a:cubicBezTo>
                  <a:cubicBezTo>
                    <a:pt x="69" y="90"/>
                    <a:pt x="73" y="90"/>
                    <a:pt x="74" y="83"/>
                  </a:cubicBezTo>
                  <a:cubicBezTo>
                    <a:pt x="74" y="76"/>
                    <a:pt x="73" y="70"/>
                    <a:pt x="70" y="59"/>
                  </a:cubicBezTo>
                  <a:cubicBezTo>
                    <a:pt x="61" y="61"/>
                    <a:pt x="61" y="61"/>
                    <a:pt x="61" y="61"/>
                  </a:cubicBezTo>
                  <a:cubicBezTo>
                    <a:pt x="60" y="60"/>
                    <a:pt x="59" y="58"/>
                    <a:pt x="58" y="57"/>
                  </a:cubicBezTo>
                  <a:cubicBezTo>
                    <a:pt x="57" y="56"/>
                    <a:pt x="55" y="54"/>
                    <a:pt x="53" y="50"/>
                  </a:cubicBezTo>
                  <a:cubicBezTo>
                    <a:pt x="51" y="46"/>
                    <a:pt x="51" y="46"/>
                    <a:pt x="51" y="46"/>
                  </a:cubicBezTo>
                  <a:cubicBezTo>
                    <a:pt x="49" y="43"/>
                    <a:pt x="47" y="40"/>
                    <a:pt x="46" y="39"/>
                  </a:cubicBezTo>
                  <a:cubicBezTo>
                    <a:pt x="33" y="20"/>
                    <a:pt x="33" y="20"/>
                    <a:pt x="33" y="20"/>
                  </a:cubicBezTo>
                  <a:cubicBezTo>
                    <a:pt x="30" y="15"/>
                    <a:pt x="32" y="10"/>
                    <a:pt x="31" y="5"/>
                  </a:cubicBezTo>
                  <a:cubicBezTo>
                    <a:pt x="31" y="1"/>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58"/>
            <p:cNvSpPr/>
            <p:nvPr/>
          </p:nvSpPr>
          <p:spPr bwMode="auto">
            <a:xfrm>
              <a:off x="7948613" y="3725863"/>
              <a:ext cx="109538" cy="309563"/>
            </a:xfrm>
            <a:custGeom>
              <a:avLst/>
              <a:gdLst>
                <a:gd name="T0" fmla="*/ 0 w 69"/>
                <a:gd name="T1" fmla="*/ 0 h 195"/>
                <a:gd name="T2" fmla="*/ 0 w 69"/>
                <a:gd name="T3" fmla="*/ 195 h 195"/>
                <a:gd name="T4" fmla="*/ 69 w 69"/>
                <a:gd name="T5" fmla="*/ 195 h 195"/>
                <a:gd name="T6" fmla="*/ 69 w 69"/>
                <a:gd name="T7" fmla="*/ 5 h 195"/>
                <a:gd name="T8" fmla="*/ 0 w 69"/>
                <a:gd name="T9" fmla="*/ 0 h 195"/>
              </a:gdLst>
              <a:ahLst/>
              <a:cxnLst>
                <a:cxn ang="0">
                  <a:pos x="T0" y="T1"/>
                </a:cxn>
                <a:cxn ang="0">
                  <a:pos x="T2" y="T3"/>
                </a:cxn>
                <a:cxn ang="0">
                  <a:pos x="T4" y="T5"/>
                </a:cxn>
                <a:cxn ang="0">
                  <a:pos x="T6" y="T7"/>
                </a:cxn>
                <a:cxn ang="0">
                  <a:pos x="T8" y="T9"/>
                </a:cxn>
              </a:cxnLst>
              <a:rect l="0" t="0" r="r" b="b"/>
              <a:pathLst>
                <a:path w="69" h="195">
                  <a:moveTo>
                    <a:pt x="0" y="0"/>
                  </a:moveTo>
                  <a:lnTo>
                    <a:pt x="0" y="195"/>
                  </a:lnTo>
                  <a:lnTo>
                    <a:pt x="69" y="195"/>
                  </a:lnTo>
                  <a:lnTo>
                    <a:pt x="6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59"/>
            <p:cNvSpPr/>
            <p:nvPr/>
          </p:nvSpPr>
          <p:spPr bwMode="auto">
            <a:xfrm>
              <a:off x="7948613" y="3725863"/>
              <a:ext cx="109538" cy="309563"/>
            </a:xfrm>
            <a:custGeom>
              <a:avLst/>
              <a:gdLst>
                <a:gd name="T0" fmla="*/ 0 w 69"/>
                <a:gd name="T1" fmla="*/ 0 h 195"/>
                <a:gd name="T2" fmla="*/ 0 w 69"/>
                <a:gd name="T3" fmla="*/ 195 h 195"/>
                <a:gd name="T4" fmla="*/ 69 w 69"/>
                <a:gd name="T5" fmla="*/ 195 h 195"/>
                <a:gd name="T6" fmla="*/ 69 w 69"/>
                <a:gd name="T7" fmla="*/ 5 h 195"/>
                <a:gd name="T8" fmla="*/ 0 w 69"/>
                <a:gd name="T9" fmla="*/ 0 h 195"/>
              </a:gdLst>
              <a:ahLst/>
              <a:cxnLst>
                <a:cxn ang="0">
                  <a:pos x="T0" y="T1"/>
                </a:cxn>
                <a:cxn ang="0">
                  <a:pos x="T2" y="T3"/>
                </a:cxn>
                <a:cxn ang="0">
                  <a:pos x="T4" y="T5"/>
                </a:cxn>
                <a:cxn ang="0">
                  <a:pos x="T6" y="T7"/>
                </a:cxn>
                <a:cxn ang="0">
                  <a:pos x="T8" y="T9"/>
                </a:cxn>
              </a:cxnLst>
              <a:rect l="0" t="0" r="r" b="b"/>
              <a:pathLst>
                <a:path w="69" h="195">
                  <a:moveTo>
                    <a:pt x="0" y="0"/>
                  </a:moveTo>
                  <a:lnTo>
                    <a:pt x="0" y="195"/>
                  </a:lnTo>
                  <a:lnTo>
                    <a:pt x="69" y="195"/>
                  </a:lnTo>
                  <a:lnTo>
                    <a:pt x="6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60"/>
            <p:cNvSpPr/>
            <p:nvPr/>
          </p:nvSpPr>
          <p:spPr bwMode="auto">
            <a:xfrm>
              <a:off x="8140701" y="3738563"/>
              <a:ext cx="104775" cy="300038"/>
            </a:xfrm>
            <a:custGeom>
              <a:avLst/>
              <a:gdLst>
                <a:gd name="T0" fmla="*/ 0 w 66"/>
                <a:gd name="T1" fmla="*/ 0 h 189"/>
                <a:gd name="T2" fmla="*/ 0 w 66"/>
                <a:gd name="T3" fmla="*/ 187 h 189"/>
                <a:gd name="T4" fmla="*/ 66 w 66"/>
                <a:gd name="T5" fmla="*/ 189 h 189"/>
                <a:gd name="T6" fmla="*/ 66 w 66"/>
                <a:gd name="T7" fmla="*/ 2 h 189"/>
                <a:gd name="T8" fmla="*/ 0 w 66"/>
                <a:gd name="T9" fmla="*/ 0 h 189"/>
              </a:gdLst>
              <a:ahLst/>
              <a:cxnLst>
                <a:cxn ang="0">
                  <a:pos x="T0" y="T1"/>
                </a:cxn>
                <a:cxn ang="0">
                  <a:pos x="T2" y="T3"/>
                </a:cxn>
                <a:cxn ang="0">
                  <a:pos x="T4" y="T5"/>
                </a:cxn>
                <a:cxn ang="0">
                  <a:pos x="T6" y="T7"/>
                </a:cxn>
                <a:cxn ang="0">
                  <a:pos x="T8" y="T9"/>
                </a:cxn>
              </a:cxnLst>
              <a:rect l="0" t="0" r="r" b="b"/>
              <a:pathLst>
                <a:path w="66" h="189">
                  <a:moveTo>
                    <a:pt x="0" y="0"/>
                  </a:moveTo>
                  <a:lnTo>
                    <a:pt x="0" y="187"/>
                  </a:lnTo>
                  <a:lnTo>
                    <a:pt x="66" y="189"/>
                  </a:lnTo>
                  <a:lnTo>
                    <a:pt x="66"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61"/>
            <p:cNvSpPr/>
            <p:nvPr/>
          </p:nvSpPr>
          <p:spPr bwMode="auto">
            <a:xfrm>
              <a:off x="8140701" y="3738563"/>
              <a:ext cx="104775" cy="300038"/>
            </a:xfrm>
            <a:custGeom>
              <a:avLst/>
              <a:gdLst>
                <a:gd name="T0" fmla="*/ 0 w 66"/>
                <a:gd name="T1" fmla="*/ 0 h 189"/>
                <a:gd name="T2" fmla="*/ 0 w 66"/>
                <a:gd name="T3" fmla="*/ 187 h 189"/>
                <a:gd name="T4" fmla="*/ 66 w 66"/>
                <a:gd name="T5" fmla="*/ 189 h 189"/>
                <a:gd name="T6" fmla="*/ 66 w 66"/>
                <a:gd name="T7" fmla="*/ 2 h 189"/>
                <a:gd name="T8" fmla="*/ 0 w 66"/>
                <a:gd name="T9" fmla="*/ 0 h 189"/>
              </a:gdLst>
              <a:ahLst/>
              <a:cxnLst>
                <a:cxn ang="0">
                  <a:pos x="T0" y="T1"/>
                </a:cxn>
                <a:cxn ang="0">
                  <a:pos x="T2" y="T3"/>
                </a:cxn>
                <a:cxn ang="0">
                  <a:pos x="T4" y="T5"/>
                </a:cxn>
                <a:cxn ang="0">
                  <a:pos x="T6" y="T7"/>
                </a:cxn>
                <a:cxn ang="0">
                  <a:pos x="T8" y="T9"/>
                </a:cxn>
              </a:cxnLst>
              <a:rect l="0" t="0" r="r" b="b"/>
              <a:pathLst>
                <a:path w="66" h="189">
                  <a:moveTo>
                    <a:pt x="0" y="0"/>
                  </a:moveTo>
                  <a:lnTo>
                    <a:pt x="0" y="187"/>
                  </a:lnTo>
                  <a:lnTo>
                    <a:pt x="66" y="189"/>
                  </a:lnTo>
                  <a:lnTo>
                    <a:pt x="66"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62"/>
            <p:cNvSpPr/>
            <p:nvPr/>
          </p:nvSpPr>
          <p:spPr bwMode="auto">
            <a:xfrm>
              <a:off x="8077201" y="3730625"/>
              <a:ext cx="44450" cy="307975"/>
            </a:xfrm>
            <a:custGeom>
              <a:avLst/>
              <a:gdLst>
                <a:gd name="T0" fmla="*/ 0 w 28"/>
                <a:gd name="T1" fmla="*/ 0 h 194"/>
                <a:gd name="T2" fmla="*/ 0 w 28"/>
                <a:gd name="T3" fmla="*/ 194 h 194"/>
                <a:gd name="T4" fmla="*/ 28 w 28"/>
                <a:gd name="T5" fmla="*/ 194 h 194"/>
                <a:gd name="T6" fmla="*/ 28 w 28"/>
                <a:gd name="T7" fmla="*/ 2 h 194"/>
                <a:gd name="T8" fmla="*/ 0 w 28"/>
                <a:gd name="T9" fmla="*/ 0 h 194"/>
              </a:gdLst>
              <a:ahLst/>
              <a:cxnLst>
                <a:cxn ang="0">
                  <a:pos x="T0" y="T1"/>
                </a:cxn>
                <a:cxn ang="0">
                  <a:pos x="T2" y="T3"/>
                </a:cxn>
                <a:cxn ang="0">
                  <a:pos x="T4" y="T5"/>
                </a:cxn>
                <a:cxn ang="0">
                  <a:pos x="T6" y="T7"/>
                </a:cxn>
                <a:cxn ang="0">
                  <a:pos x="T8" y="T9"/>
                </a:cxn>
              </a:cxnLst>
              <a:rect l="0" t="0" r="r" b="b"/>
              <a:pathLst>
                <a:path w="28" h="194">
                  <a:moveTo>
                    <a:pt x="0" y="0"/>
                  </a:moveTo>
                  <a:lnTo>
                    <a:pt x="0" y="194"/>
                  </a:lnTo>
                  <a:lnTo>
                    <a:pt x="28" y="194"/>
                  </a:lnTo>
                  <a:lnTo>
                    <a:pt x="28"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63"/>
            <p:cNvSpPr/>
            <p:nvPr/>
          </p:nvSpPr>
          <p:spPr bwMode="auto">
            <a:xfrm>
              <a:off x="8077201" y="3730625"/>
              <a:ext cx="44450" cy="307975"/>
            </a:xfrm>
            <a:custGeom>
              <a:avLst/>
              <a:gdLst>
                <a:gd name="T0" fmla="*/ 0 w 28"/>
                <a:gd name="T1" fmla="*/ 0 h 194"/>
                <a:gd name="T2" fmla="*/ 0 w 28"/>
                <a:gd name="T3" fmla="*/ 194 h 194"/>
                <a:gd name="T4" fmla="*/ 28 w 28"/>
                <a:gd name="T5" fmla="*/ 194 h 194"/>
                <a:gd name="T6" fmla="*/ 28 w 28"/>
                <a:gd name="T7" fmla="*/ 2 h 194"/>
                <a:gd name="T8" fmla="*/ 0 w 28"/>
                <a:gd name="T9" fmla="*/ 0 h 194"/>
              </a:gdLst>
              <a:ahLst/>
              <a:cxnLst>
                <a:cxn ang="0">
                  <a:pos x="T0" y="T1"/>
                </a:cxn>
                <a:cxn ang="0">
                  <a:pos x="T2" y="T3"/>
                </a:cxn>
                <a:cxn ang="0">
                  <a:pos x="T4" y="T5"/>
                </a:cxn>
                <a:cxn ang="0">
                  <a:pos x="T6" y="T7"/>
                </a:cxn>
                <a:cxn ang="0">
                  <a:pos x="T8" y="T9"/>
                </a:cxn>
              </a:cxnLst>
              <a:rect l="0" t="0" r="r" b="b"/>
              <a:pathLst>
                <a:path w="28" h="194">
                  <a:moveTo>
                    <a:pt x="0" y="0"/>
                  </a:moveTo>
                  <a:lnTo>
                    <a:pt x="0" y="194"/>
                  </a:lnTo>
                  <a:lnTo>
                    <a:pt x="28" y="194"/>
                  </a:lnTo>
                  <a:lnTo>
                    <a:pt x="28"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64"/>
            <p:cNvSpPr>
              <a:spLocks noEditPoints="1"/>
            </p:cNvSpPr>
            <p:nvPr/>
          </p:nvSpPr>
          <p:spPr bwMode="auto">
            <a:xfrm>
              <a:off x="7929563" y="3571875"/>
              <a:ext cx="334963" cy="150813"/>
            </a:xfrm>
            <a:custGeom>
              <a:avLst/>
              <a:gdLst>
                <a:gd name="T0" fmla="*/ 48 w 89"/>
                <a:gd name="T1" fmla="*/ 36 h 40"/>
                <a:gd name="T2" fmla="*/ 47 w 89"/>
                <a:gd name="T3" fmla="*/ 36 h 40"/>
                <a:gd name="T4" fmla="*/ 47 w 89"/>
                <a:gd name="T5" fmla="*/ 35 h 40"/>
                <a:gd name="T6" fmla="*/ 48 w 89"/>
                <a:gd name="T7" fmla="*/ 30 h 40"/>
                <a:gd name="T8" fmla="*/ 50 w 89"/>
                <a:gd name="T9" fmla="*/ 27 h 40"/>
                <a:gd name="T10" fmla="*/ 62 w 89"/>
                <a:gd name="T11" fmla="*/ 21 h 40"/>
                <a:gd name="T12" fmla="*/ 63 w 89"/>
                <a:gd name="T13" fmla="*/ 21 h 40"/>
                <a:gd name="T14" fmla="*/ 68 w 89"/>
                <a:gd name="T15" fmla="*/ 26 h 40"/>
                <a:gd name="T16" fmla="*/ 68 w 89"/>
                <a:gd name="T17" fmla="*/ 31 h 40"/>
                <a:gd name="T18" fmla="*/ 48 w 89"/>
                <a:gd name="T19" fmla="*/ 36 h 40"/>
                <a:gd name="T20" fmla="*/ 43 w 89"/>
                <a:gd name="T21" fmla="*/ 35 h 40"/>
                <a:gd name="T22" fmla="*/ 16 w 89"/>
                <a:gd name="T23" fmla="*/ 15 h 40"/>
                <a:gd name="T24" fmla="*/ 18 w 89"/>
                <a:gd name="T25" fmla="*/ 7 h 40"/>
                <a:gd name="T26" fmla="*/ 24 w 89"/>
                <a:gd name="T27" fmla="*/ 3 h 40"/>
                <a:gd name="T28" fmla="*/ 29 w 89"/>
                <a:gd name="T29" fmla="*/ 4 h 40"/>
                <a:gd name="T30" fmla="*/ 44 w 89"/>
                <a:gd name="T31" fmla="*/ 21 h 40"/>
                <a:gd name="T32" fmla="*/ 43 w 89"/>
                <a:gd name="T33" fmla="*/ 35 h 40"/>
                <a:gd name="T34" fmla="*/ 24 w 89"/>
                <a:gd name="T35" fmla="*/ 0 h 40"/>
                <a:gd name="T36" fmla="*/ 15 w 89"/>
                <a:gd name="T37" fmla="*/ 5 h 40"/>
                <a:gd name="T38" fmla="*/ 13 w 89"/>
                <a:gd name="T39" fmla="*/ 16 h 40"/>
                <a:gd name="T40" fmla="*/ 37 w 89"/>
                <a:gd name="T41" fmla="*/ 37 h 40"/>
                <a:gd name="T42" fmla="*/ 29 w 89"/>
                <a:gd name="T43" fmla="*/ 35 h 40"/>
                <a:gd name="T44" fmla="*/ 3 w 89"/>
                <a:gd name="T45" fmla="*/ 27 h 40"/>
                <a:gd name="T46" fmla="*/ 2 w 89"/>
                <a:gd name="T47" fmla="*/ 27 h 40"/>
                <a:gd name="T48" fmla="*/ 1 w 89"/>
                <a:gd name="T49" fmla="*/ 27 h 40"/>
                <a:gd name="T50" fmla="*/ 2 w 89"/>
                <a:gd name="T51" fmla="*/ 30 h 40"/>
                <a:gd name="T52" fmla="*/ 29 w 89"/>
                <a:gd name="T53" fmla="*/ 39 h 40"/>
                <a:gd name="T54" fmla="*/ 43 w 89"/>
                <a:gd name="T55" fmla="*/ 40 h 40"/>
                <a:gd name="T56" fmla="*/ 49 w 89"/>
                <a:gd name="T57" fmla="*/ 40 h 40"/>
                <a:gd name="T58" fmla="*/ 88 w 89"/>
                <a:gd name="T59" fmla="*/ 32 h 40"/>
                <a:gd name="T60" fmla="*/ 88 w 89"/>
                <a:gd name="T61" fmla="*/ 30 h 40"/>
                <a:gd name="T62" fmla="*/ 87 w 89"/>
                <a:gd name="T63" fmla="*/ 29 h 40"/>
                <a:gd name="T64" fmla="*/ 86 w 89"/>
                <a:gd name="T65" fmla="*/ 29 h 40"/>
                <a:gd name="T66" fmla="*/ 66 w 89"/>
                <a:gd name="T67" fmla="*/ 35 h 40"/>
                <a:gd name="T68" fmla="*/ 70 w 89"/>
                <a:gd name="T69" fmla="*/ 33 h 40"/>
                <a:gd name="T70" fmla="*/ 71 w 89"/>
                <a:gd name="T71" fmla="*/ 25 h 40"/>
                <a:gd name="T72" fmla="*/ 63 w 89"/>
                <a:gd name="T73" fmla="*/ 19 h 40"/>
                <a:gd name="T74" fmla="*/ 62 w 89"/>
                <a:gd name="T75" fmla="*/ 19 h 40"/>
                <a:gd name="T76" fmla="*/ 48 w 89"/>
                <a:gd name="T77" fmla="*/ 25 h 40"/>
                <a:gd name="T78" fmla="*/ 47 w 89"/>
                <a:gd name="T79" fmla="*/ 20 h 40"/>
                <a:gd name="T80" fmla="*/ 30 w 89"/>
                <a:gd name="T81" fmla="*/ 1 h 40"/>
                <a:gd name="T82" fmla="*/ 24 w 89"/>
                <a:gd name="T8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40">
                  <a:moveTo>
                    <a:pt x="48" y="36"/>
                  </a:moveTo>
                  <a:cubicBezTo>
                    <a:pt x="48" y="36"/>
                    <a:pt x="48" y="36"/>
                    <a:pt x="47" y="36"/>
                  </a:cubicBezTo>
                  <a:cubicBezTo>
                    <a:pt x="47" y="36"/>
                    <a:pt x="47" y="36"/>
                    <a:pt x="47" y="35"/>
                  </a:cubicBezTo>
                  <a:cubicBezTo>
                    <a:pt x="48" y="33"/>
                    <a:pt x="48" y="32"/>
                    <a:pt x="48" y="30"/>
                  </a:cubicBezTo>
                  <a:cubicBezTo>
                    <a:pt x="49" y="29"/>
                    <a:pt x="49" y="28"/>
                    <a:pt x="50" y="27"/>
                  </a:cubicBezTo>
                  <a:cubicBezTo>
                    <a:pt x="53" y="24"/>
                    <a:pt x="58" y="21"/>
                    <a:pt x="62" y="21"/>
                  </a:cubicBezTo>
                  <a:cubicBezTo>
                    <a:pt x="62" y="21"/>
                    <a:pt x="62" y="21"/>
                    <a:pt x="63" y="21"/>
                  </a:cubicBezTo>
                  <a:cubicBezTo>
                    <a:pt x="65" y="21"/>
                    <a:pt x="67" y="22"/>
                    <a:pt x="68" y="26"/>
                  </a:cubicBezTo>
                  <a:cubicBezTo>
                    <a:pt x="69" y="28"/>
                    <a:pt x="69" y="30"/>
                    <a:pt x="68" y="31"/>
                  </a:cubicBezTo>
                  <a:cubicBezTo>
                    <a:pt x="64" y="36"/>
                    <a:pt x="53" y="36"/>
                    <a:pt x="48" y="36"/>
                  </a:cubicBezTo>
                  <a:moveTo>
                    <a:pt x="43" y="35"/>
                  </a:moveTo>
                  <a:cubicBezTo>
                    <a:pt x="38" y="33"/>
                    <a:pt x="20" y="25"/>
                    <a:pt x="16" y="15"/>
                  </a:cubicBezTo>
                  <a:cubicBezTo>
                    <a:pt x="15" y="12"/>
                    <a:pt x="16" y="10"/>
                    <a:pt x="18" y="7"/>
                  </a:cubicBezTo>
                  <a:cubicBezTo>
                    <a:pt x="20" y="4"/>
                    <a:pt x="22" y="3"/>
                    <a:pt x="24" y="3"/>
                  </a:cubicBezTo>
                  <a:cubicBezTo>
                    <a:pt x="26" y="3"/>
                    <a:pt x="27" y="4"/>
                    <a:pt x="29" y="4"/>
                  </a:cubicBezTo>
                  <a:cubicBezTo>
                    <a:pt x="35" y="7"/>
                    <a:pt x="41" y="14"/>
                    <a:pt x="44" y="21"/>
                  </a:cubicBezTo>
                  <a:cubicBezTo>
                    <a:pt x="45" y="25"/>
                    <a:pt x="46" y="30"/>
                    <a:pt x="43" y="35"/>
                  </a:cubicBezTo>
                  <a:moveTo>
                    <a:pt x="24" y="0"/>
                  </a:moveTo>
                  <a:cubicBezTo>
                    <a:pt x="20" y="0"/>
                    <a:pt x="17" y="1"/>
                    <a:pt x="15" y="5"/>
                  </a:cubicBezTo>
                  <a:cubicBezTo>
                    <a:pt x="12" y="8"/>
                    <a:pt x="11" y="12"/>
                    <a:pt x="13" y="16"/>
                  </a:cubicBezTo>
                  <a:cubicBezTo>
                    <a:pt x="16" y="25"/>
                    <a:pt x="29" y="33"/>
                    <a:pt x="37" y="37"/>
                  </a:cubicBezTo>
                  <a:cubicBezTo>
                    <a:pt x="34" y="36"/>
                    <a:pt x="32" y="36"/>
                    <a:pt x="29" y="35"/>
                  </a:cubicBezTo>
                  <a:cubicBezTo>
                    <a:pt x="14" y="32"/>
                    <a:pt x="3" y="27"/>
                    <a:pt x="3" y="27"/>
                  </a:cubicBezTo>
                  <a:cubicBezTo>
                    <a:pt x="3" y="27"/>
                    <a:pt x="2" y="27"/>
                    <a:pt x="2" y="27"/>
                  </a:cubicBezTo>
                  <a:cubicBezTo>
                    <a:pt x="2" y="27"/>
                    <a:pt x="1" y="27"/>
                    <a:pt x="1" y="27"/>
                  </a:cubicBezTo>
                  <a:cubicBezTo>
                    <a:pt x="0" y="28"/>
                    <a:pt x="1" y="29"/>
                    <a:pt x="2" y="30"/>
                  </a:cubicBezTo>
                  <a:cubicBezTo>
                    <a:pt x="2" y="30"/>
                    <a:pt x="13" y="36"/>
                    <a:pt x="29" y="39"/>
                  </a:cubicBezTo>
                  <a:cubicBezTo>
                    <a:pt x="33" y="39"/>
                    <a:pt x="38" y="40"/>
                    <a:pt x="43" y="40"/>
                  </a:cubicBezTo>
                  <a:cubicBezTo>
                    <a:pt x="45" y="40"/>
                    <a:pt x="47" y="40"/>
                    <a:pt x="49" y="40"/>
                  </a:cubicBezTo>
                  <a:cubicBezTo>
                    <a:pt x="60" y="40"/>
                    <a:pt x="74" y="38"/>
                    <a:pt x="88" y="32"/>
                  </a:cubicBezTo>
                  <a:cubicBezTo>
                    <a:pt x="88" y="31"/>
                    <a:pt x="89" y="30"/>
                    <a:pt x="88" y="30"/>
                  </a:cubicBezTo>
                  <a:cubicBezTo>
                    <a:pt x="88" y="29"/>
                    <a:pt x="87" y="29"/>
                    <a:pt x="87" y="29"/>
                  </a:cubicBezTo>
                  <a:cubicBezTo>
                    <a:pt x="87" y="29"/>
                    <a:pt x="86" y="29"/>
                    <a:pt x="86" y="29"/>
                  </a:cubicBezTo>
                  <a:cubicBezTo>
                    <a:pt x="80" y="32"/>
                    <a:pt x="73" y="34"/>
                    <a:pt x="66" y="35"/>
                  </a:cubicBezTo>
                  <a:cubicBezTo>
                    <a:pt x="68" y="35"/>
                    <a:pt x="69" y="34"/>
                    <a:pt x="70" y="33"/>
                  </a:cubicBezTo>
                  <a:cubicBezTo>
                    <a:pt x="71" y="31"/>
                    <a:pt x="72" y="28"/>
                    <a:pt x="71" y="25"/>
                  </a:cubicBezTo>
                  <a:cubicBezTo>
                    <a:pt x="70" y="21"/>
                    <a:pt x="67" y="19"/>
                    <a:pt x="63" y="19"/>
                  </a:cubicBezTo>
                  <a:cubicBezTo>
                    <a:pt x="62" y="19"/>
                    <a:pt x="62" y="19"/>
                    <a:pt x="62" y="19"/>
                  </a:cubicBezTo>
                  <a:cubicBezTo>
                    <a:pt x="57" y="19"/>
                    <a:pt x="52" y="21"/>
                    <a:pt x="48" y="25"/>
                  </a:cubicBezTo>
                  <a:cubicBezTo>
                    <a:pt x="48" y="24"/>
                    <a:pt x="48" y="22"/>
                    <a:pt x="47" y="20"/>
                  </a:cubicBezTo>
                  <a:cubicBezTo>
                    <a:pt x="44" y="12"/>
                    <a:pt x="37" y="4"/>
                    <a:pt x="30" y="1"/>
                  </a:cubicBezTo>
                  <a:cubicBezTo>
                    <a:pt x="28" y="0"/>
                    <a:pt x="26"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65"/>
            <p:cNvSpPr>
              <a:spLocks noEditPoints="1"/>
            </p:cNvSpPr>
            <p:nvPr/>
          </p:nvSpPr>
          <p:spPr bwMode="auto">
            <a:xfrm>
              <a:off x="7753351" y="4184650"/>
              <a:ext cx="398463" cy="320675"/>
            </a:xfrm>
            <a:custGeom>
              <a:avLst/>
              <a:gdLst>
                <a:gd name="T0" fmla="*/ 38 w 251"/>
                <a:gd name="T1" fmla="*/ 83 h 202"/>
                <a:gd name="T2" fmla="*/ 128 w 251"/>
                <a:gd name="T3" fmla="*/ 15 h 202"/>
                <a:gd name="T4" fmla="*/ 170 w 251"/>
                <a:gd name="T5" fmla="*/ 45 h 202"/>
                <a:gd name="T6" fmla="*/ 170 w 251"/>
                <a:gd name="T7" fmla="*/ 17 h 202"/>
                <a:gd name="T8" fmla="*/ 192 w 251"/>
                <a:gd name="T9" fmla="*/ 17 h 202"/>
                <a:gd name="T10" fmla="*/ 192 w 251"/>
                <a:gd name="T11" fmla="*/ 62 h 202"/>
                <a:gd name="T12" fmla="*/ 215 w 251"/>
                <a:gd name="T13" fmla="*/ 81 h 202"/>
                <a:gd name="T14" fmla="*/ 192 w 251"/>
                <a:gd name="T15" fmla="*/ 81 h 202"/>
                <a:gd name="T16" fmla="*/ 192 w 251"/>
                <a:gd name="T17" fmla="*/ 185 h 202"/>
                <a:gd name="T18" fmla="*/ 64 w 251"/>
                <a:gd name="T19" fmla="*/ 190 h 202"/>
                <a:gd name="T20" fmla="*/ 64 w 251"/>
                <a:gd name="T21" fmla="*/ 81 h 202"/>
                <a:gd name="T22" fmla="*/ 38 w 251"/>
                <a:gd name="T23" fmla="*/ 83 h 202"/>
                <a:gd name="T24" fmla="*/ 128 w 251"/>
                <a:gd name="T25" fmla="*/ 0 h 202"/>
                <a:gd name="T26" fmla="*/ 0 w 251"/>
                <a:gd name="T27" fmla="*/ 95 h 202"/>
                <a:gd name="T28" fmla="*/ 54 w 251"/>
                <a:gd name="T29" fmla="*/ 95 h 202"/>
                <a:gd name="T30" fmla="*/ 54 w 251"/>
                <a:gd name="T31" fmla="*/ 202 h 202"/>
                <a:gd name="T32" fmla="*/ 201 w 251"/>
                <a:gd name="T33" fmla="*/ 197 h 202"/>
                <a:gd name="T34" fmla="*/ 201 w 251"/>
                <a:gd name="T35" fmla="*/ 93 h 202"/>
                <a:gd name="T36" fmla="*/ 251 w 251"/>
                <a:gd name="T37" fmla="*/ 90 h 202"/>
                <a:gd name="T38" fmla="*/ 201 w 251"/>
                <a:gd name="T39" fmla="*/ 55 h 202"/>
                <a:gd name="T40" fmla="*/ 201 w 251"/>
                <a:gd name="T41" fmla="*/ 29 h 202"/>
                <a:gd name="T42" fmla="*/ 211 w 251"/>
                <a:gd name="T43" fmla="*/ 29 h 202"/>
                <a:gd name="T44" fmla="*/ 211 w 251"/>
                <a:gd name="T45" fmla="*/ 5 h 202"/>
                <a:gd name="T46" fmla="*/ 152 w 251"/>
                <a:gd name="T47" fmla="*/ 5 h 202"/>
                <a:gd name="T48" fmla="*/ 152 w 251"/>
                <a:gd name="T49" fmla="*/ 17 h 202"/>
                <a:gd name="T50" fmla="*/ 128 w 251"/>
                <a:gd name="T5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02">
                  <a:moveTo>
                    <a:pt x="38" y="83"/>
                  </a:moveTo>
                  <a:lnTo>
                    <a:pt x="128" y="15"/>
                  </a:lnTo>
                  <a:lnTo>
                    <a:pt x="170" y="45"/>
                  </a:lnTo>
                  <a:lnTo>
                    <a:pt x="170" y="17"/>
                  </a:lnTo>
                  <a:lnTo>
                    <a:pt x="192" y="17"/>
                  </a:lnTo>
                  <a:lnTo>
                    <a:pt x="192" y="62"/>
                  </a:lnTo>
                  <a:lnTo>
                    <a:pt x="215" y="81"/>
                  </a:lnTo>
                  <a:lnTo>
                    <a:pt x="192" y="81"/>
                  </a:lnTo>
                  <a:lnTo>
                    <a:pt x="192" y="185"/>
                  </a:lnTo>
                  <a:lnTo>
                    <a:pt x="64" y="190"/>
                  </a:lnTo>
                  <a:lnTo>
                    <a:pt x="64" y="81"/>
                  </a:lnTo>
                  <a:lnTo>
                    <a:pt x="38" y="83"/>
                  </a:lnTo>
                  <a:close/>
                  <a:moveTo>
                    <a:pt x="128" y="0"/>
                  </a:moveTo>
                  <a:lnTo>
                    <a:pt x="0" y="95"/>
                  </a:lnTo>
                  <a:lnTo>
                    <a:pt x="54" y="95"/>
                  </a:lnTo>
                  <a:lnTo>
                    <a:pt x="54" y="202"/>
                  </a:lnTo>
                  <a:lnTo>
                    <a:pt x="201" y="197"/>
                  </a:lnTo>
                  <a:lnTo>
                    <a:pt x="201" y="93"/>
                  </a:lnTo>
                  <a:lnTo>
                    <a:pt x="251" y="90"/>
                  </a:lnTo>
                  <a:lnTo>
                    <a:pt x="201" y="55"/>
                  </a:lnTo>
                  <a:lnTo>
                    <a:pt x="201" y="29"/>
                  </a:lnTo>
                  <a:lnTo>
                    <a:pt x="211" y="29"/>
                  </a:lnTo>
                  <a:lnTo>
                    <a:pt x="211" y="5"/>
                  </a:lnTo>
                  <a:lnTo>
                    <a:pt x="152" y="5"/>
                  </a:lnTo>
                  <a:lnTo>
                    <a:pt x="152" y="17"/>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6"/>
            <p:cNvSpPr>
              <a:spLocks noEditPoints="1"/>
            </p:cNvSpPr>
            <p:nvPr/>
          </p:nvSpPr>
          <p:spPr bwMode="auto">
            <a:xfrm>
              <a:off x="7753351" y="4184650"/>
              <a:ext cx="398463" cy="320675"/>
            </a:xfrm>
            <a:custGeom>
              <a:avLst/>
              <a:gdLst>
                <a:gd name="T0" fmla="*/ 38 w 251"/>
                <a:gd name="T1" fmla="*/ 83 h 202"/>
                <a:gd name="T2" fmla="*/ 128 w 251"/>
                <a:gd name="T3" fmla="*/ 15 h 202"/>
                <a:gd name="T4" fmla="*/ 170 w 251"/>
                <a:gd name="T5" fmla="*/ 45 h 202"/>
                <a:gd name="T6" fmla="*/ 170 w 251"/>
                <a:gd name="T7" fmla="*/ 17 h 202"/>
                <a:gd name="T8" fmla="*/ 192 w 251"/>
                <a:gd name="T9" fmla="*/ 17 h 202"/>
                <a:gd name="T10" fmla="*/ 192 w 251"/>
                <a:gd name="T11" fmla="*/ 62 h 202"/>
                <a:gd name="T12" fmla="*/ 215 w 251"/>
                <a:gd name="T13" fmla="*/ 81 h 202"/>
                <a:gd name="T14" fmla="*/ 192 w 251"/>
                <a:gd name="T15" fmla="*/ 81 h 202"/>
                <a:gd name="T16" fmla="*/ 192 w 251"/>
                <a:gd name="T17" fmla="*/ 185 h 202"/>
                <a:gd name="T18" fmla="*/ 64 w 251"/>
                <a:gd name="T19" fmla="*/ 190 h 202"/>
                <a:gd name="T20" fmla="*/ 64 w 251"/>
                <a:gd name="T21" fmla="*/ 81 h 202"/>
                <a:gd name="T22" fmla="*/ 38 w 251"/>
                <a:gd name="T23" fmla="*/ 83 h 202"/>
                <a:gd name="T24" fmla="*/ 128 w 251"/>
                <a:gd name="T25" fmla="*/ 0 h 202"/>
                <a:gd name="T26" fmla="*/ 0 w 251"/>
                <a:gd name="T27" fmla="*/ 95 h 202"/>
                <a:gd name="T28" fmla="*/ 54 w 251"/>
                <a:gd name="T29" fmla="*/ 95 h 202"/>
                <a:gd name="T30" fmla="*/ 54 w 251"/>
                <a:gd name="T31" fmla="*/ 202 h 202"/>
                <a:gd name="T32" fmla="*/ 201 w 251"/>
                <a:gd name="T33" fmla="*/ 197 h 202"/>
                <a:gd name="T34" fmla="*/ 201 w 251"/>
                <a:gd name="T35" fmla="*/ 93 h 202"/>
                <a:gd name="T36" fmla="*/ 251 w 251"/>
                <a:gd name="T37" fmla="*/ 90 h 202"/>
                <a:gd name="T38" fmla="*/ 201 w 251"/>
                <a:gd name="T39" fmla="*/ 55 h 202"/>
                <a:gd name="T40" fmla="*/ 201 w 251"/>
                <a:gd name="T41" fmla="*/ 29 h 202"/>
                <a:gd name="T42" fmla="*/ 211 w 251"/>
                <a:gd name="T43" fmla="*/ 29 h 202"/>
                <a:gd name="T44" fmla="*/ 211 w 251"/>
                <a:gd name="T45" fmla="*/ 5 h 202"/>
                <a:gd name="T46" fmla="*/ 152 w 251"/>
                <a:gd name="T47" fmla="*/ 5 h 202"/>
                <a:gd name="T48" fmla="*/ 152 w 251"/>
                <a:gd name="T49" fmla="*/ 17 h 202"/>
                <a:gd name="T50" fmla="*/ 128 w 251"/>
                <a:gd name="T5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02">
                  <a:moveTo>
                    <a:pt x="38" y="83"/>
                  </a:moveTo>
                  <a:lnTo>
                    <a:pt x="128" y="15"/>
                  </a:lnTo>
                  <a:lnTo>
                    <a:pt x="170" y="45"/>
                  </a:lnTo>
                  <a:lnTo>
                    <a:pt x="170" y="17"/>
                  </a:lnTo>
                  <a:lnTo>
                    <a:pt x="192" y="17"/>
                  </a:lnTo>
                  <a:lnTo>
                    <a:pt x="192" y="62"/>
                  </a:lnTo>
                  <a:lnTo>
                    <a:pt x="215" y="81"/>
                  </a:lnTo>
                  <a:lnTo>
                    <a:pt x="192" y="81"/>
                  </a:lnTo>
                  <a:lnTo>
                    <a:pt x="192" y="185"/>
                  </a:lnTo>
                  <a:lnTo>
                    <a:pt x="64" y="190"/>
                  </a:lnTo>
                  <a:lnTo>
                    <a:pt x="64" y="81"/>
                  </a:lnTo>
                  <a:lnTo>
                    <a:pt x="38" y="83"/>
                  </a:lnTo>
                  <a:moveTo>
                    <a:pt x="128" y="0"/>
                  </a:moveTo>
                  <a:lnTo>
                    <a:pt x="0" y="95"/>
                  </a:lnTo>
                  <a:lnTo>
                    <a:pt x="54" y="95"/>
                  </a:lnTo>
                  <a:lnTo>
                    <a:pt x="54" y="202"/>
                  </a:lnTo>
                  <a:lnTo>
                    <a:pt x="201" y="197"/>
                  </a:lnTo>
                  <a:lnTo>
                    <a:pt x="201" y="93"/>
                  </a:lnTo>
                  <a:lnTo>
                    <a:pt x="251" y="90"/>
                  </a:lnTo>
                  <a:lnTo>
                    <a:pt x="201" y="55"/>
                  </a:lnTo>
                  <a:lnTo>
                    <a:pt x="201" y="29"/>
                  </a:lnTo>
                  <a:lnTo>
                    <a:pt x="211" y="29"/>
                  </a:lnTo>
                  <a:lnTo>
                    <a:pt x="211" y="5"/>
                  </a:lnTo>
                  <a:lnTo>
                    <a:pt x="152" y="5"/>
                  </a:lnTo>
                  <a:lnTo>
                    <a:pt x="152" y="17"/>
                  </a:lnTo>
                  <a:lnTo>
                    <a:pt x="12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67"/>
            <p:cNvSpPr>
              <a:spLocks noEditPoints="1"/>
            </p:cNvSpPr>
            <p:nvPr/>
          </p:nvSpPr>
          <p:spPr bwMode="auto">
            <a:xfrm>
              <a:off x="7910513" y="4332288"/>
              <a:ext cx="95250" cy="104775"/>
            </a:xfrm>
            <a:custGeom>
              <a:avLst/>
              <a:gdLst>
                <a:gd name="T0" fmla="*/ 12 w 60"/>
                <a:gd name="T1" fmla="*/ 54 h 66"/>
                <a:gd name="T2" fmla="*/ 12 w 60"/>
                <a:gd name="T3" fmla="*/ 12 h 66"/>
                <a:gd name="T4" fmla="*/ 48 w 60"/>
                <a:gd name="T5" fmla="*/ 12 h 66"/>
                <a:gd name="T6" fmla="*/ 48 w 60"/>
                <a:gd name="T7" fmla="*/ 52 h 66"/>
                <a:gd name="T8" fmla="*/ 12 w 60"/>
                <a:gd name="T9" fmla="*/ 54 h 66"/>
                <a:gd name="T10" fmla="*/ 60 w 60"/>
                <a:gd name="T11" fmla="*/ 0 h 66"/>
                <a:gd name="T12" fmla="*/ 0 w 60"/>
                <a:gd name="T13" fmla="*/ 0 h 66"/>
                <a:gd name="T14" fmla="*/ 0 w 60"/>
                <a:gd name="T15" fmla="*/ 66 h 66"/>
                <a:gd name="T16" fmla="*/ 60 w 60"/>
                <a:gd name="T17" fmla="*/ 66 h 66"/>
                <a:gd name="T18" fmla="*/ 60 w 60"/>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12" y="54"/>
                  </a:moveTo>
                  <a:lnTo>
                    <a:pt x="12" y="12"/>
                  </a:lnTo>
                  <a:lnTo>
                    <a:pt x="48" y="12"/>
                  </a:lnTo>
                  <a:lnTo>
                    <a:pt x="48" y="52"/>
                  </a:lnTo>
                  <a:lnTo>
                    <a:pt x="12" y="54"/>
                  </a:lnTo>
                  <a:close/>
                  <a:moveTo>
                    <a:pt x="60" y="0"/>
                  </a:moveTo>
                  <a:lnTo>
                    <a:pt x="0" y="0"/>
                  </a:lnTo>
                  <a:lnTo>
                    <a:pt x="0" y="66"/>
                  </a:lnTo>
                  <a:lnTo>
                    <a:pt x="60" y="66"/>
                  </a:lnTo>
                  <a:lnTo>
                    <a:pt x="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68"/>
            <p:cNvSpPr>
              <a:spLocks noEditPoints="1"/>
            </p:cNvSpPr>
            <p:nvPr/>
          </p:nvSpPr>
          <p:spPr bwMode="auto">
            <a:xfrm>
              <a:off x="7910513" y="4332288"/>
              <a:ext cx="95250" cy="104775"/>
            </a:xfrm>
            <a:custGeom>
              <a:avLst/>
              <a:gdLst>
                <a:gd name="T0" fmla="*/ 12 w 60"/>
                <a:gd name="T1" fmla="*/ 54 h 66"/>
                <a:gd name="T2" fmla="*/ 12 w 60"/>
                <a:gd name="T3" fmla="*/ 12 h 66"/>
                <a:gd name="T4" fmla="*/ 48 w 60"/>
                <a:gd name="T5" fmla="*/ 12 h 66"/>
                <a:gd name="T6" fmla="*/ 48 w 60"/>
                <a:gd name="T7" fmla="*/ 52 h 66"/>
                <a:gd name="T8" fmla="*/ 12 w 60"/>
                <a:gd name="T9" fmla="*/ 54 h 66"/>
                <a:gd name="T10" fmla="*/ 60 w 60"/>
                <a:gd name="T11" fmla="*/ 0 h 66"/>
                <a:gd name="T12" fmla="*/ 0 w 60"/>
                <a:gd name="T13" fmla="*/ 0 h 66"/>
                <a:gd name="T14" fmla="*/ 0 w 60"/>
                <a:gd name="T15" fmla="*/ 66 h 66"/>
                <a:gd name="T16" fmla="*/ 60 w 60"/>
                <a:gd name="T17" fmla="*/ 66 h 66"/>
                <a:gd name="T18" fmla="*/ 60 w 60"/>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12" y="54"/>
                  </a:moveTo>
                  <a:lnTo>
                    <a:pt x="12" y="12"/>
                  </a:lnTo>
                  <a:lnTo>
                    <a:pt x="48" y="12"/>
                  </a:lnTo>
                  <a:lnTo>
                    <a:pt x="48" y="52"/>
                  </a:lnTo>
                  <a:lnTo>
                    <a:pt x="12" y="54"/>
                  </a:lnTo>
                  <a:moveTo>
                    <a:pt x="60" y="0"/>
                  </a:moveTo>
                  <a:lnTo>
                    <a:pt x="0" y="0"/>
                  </a:lnTo>
                  <a:lnTo>
                    <a:pt x="0" y="66"/>
                  </a:lnTo>
                  <a:lnTo>
                    <a:pt x="60" y="66"/>
                  </a:lnTo>
                  <a:lnTo>
                    <a:pt x="6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69"/>
            <p:cNvSpPr/>
            <p:nvPr/>
          </p:nvSpPr>
          <p:spPr bwMode="auto">
            <a:xfrm>
              <a:off x="8662988" y="4256088"/>
              <a:ext cx="307975" cy="384175"/>
            </a:xfrm>
            <a:custGeom>
              <a:avLst/>
              <a:gdLst>
                <a:gd name="T0" fmla="*/ 42 w 82"/>
                <a:gd name="T1" fmla="*/ 0 h 102"/>
                <a:gd name="T2" fmla="*/ 38 w 82"/>
                <a:gd name="T3" fmla="*/ 2 h 102"/>
                <a:gd name="T4" fmla="*/ 2 w 82"/>
                <a:gd name="T5" fmla="*/ 48 h 102"/>
                <a:gd name="T6" fmla="*/ 2 w 82"/>
                <a:gd name="T7" fmla="*/ 57 h 102"/>
                <a:gd name="T8" fmla="*/ 16 w 82"/>
                <a:gd name="T9" fmla="*/ 73 h 102"/>
                <a:gd name="T10" fmla="*/ 27 w 82"/>
                <a:gd name="T11" fmla="*/ 59 h 102"/>
                <a:gd name="T12" fmla="*/ 24 w 82"/>
                <a:gd name="T13" fmla="*/ 56 h 102"/>
                <a:gd name="T14" fmla="*/ 24 w 82"/>
                <a:gd name="T15" fmla="*/ 47 h 102"/>
                <a:gd name="T16" fmla="*/ 38 w 82"/>
                <a:gd name="T17" fmla="*/ 29 h 102"/>
                <a:gd name="T18" fmla="*/ 42 w 82"/>
                <a:gd name="T19" fmla="*/ 27 h 102"/>
                <a:gd name="T20" fmla="*/ 45 w 82"/>
                <a:gd name="T21" fmla="*/ 29 h 102"/>
                <a:gd name="T22" fmla="*/ 60 w 82"/>
                <a:gd name="T23" fmla="*/ 46 h 102"/>
                <a:gd name="T24" fmla="*/ 60 w 82"/>
                <a:gd name="T25" fmla="*/ 55 h 102"/>
                <a:gd name="T26" fmla="*/ 46 w 82"/>
                <a:gd name="T27" fmla="*/ 73 h 102"/>
                <a:gd name="T28" fmla="*/ 31 w 82"/>
                <a:gd name="T29" fmla="*/ 92 h 102"/>
                <a:gd name="T30" fmla="*/ 38 w 82"/>
                <a:gd name="T31" fmla="*/ 101 h 102"/>
                <a:gd name="T32" fmla="*/ 42 w 82"/>
                <a:gd name="T33" fmla="*/ 102 h 102"/>
                <a:gd name="T34" fmla="*/ 45 w 82"/>
                <a:gd name="T35" fmla="*/ 100 h 102"/>
                <a:gd name="T36" fmla="*/ 80 w 82"/>
                <a:gd name="T37" fmla="*/ 54 h 102"/>
                <a:gd name="T38" fmla="*/ 80 w 82"/>
                <a:gd name="T39" fmla="*/ 45 h 102"/>
                <a:gd name="T40" fmla="*/ 45 w 82"/>
                <a:gd name="T41" fmla="*/ 2 h 102"/>
                <a:gd name="T42" fmla="*/ 42 w 82"/>
                <a:gd name="T4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02">
                  <a:moveTo>
                    <a:pt x="42" y="0"/>
                  </a:moveTo>
                  <a:cubicBezTo>
                    <a:pt x="41" y="0"/>
                    <a:pt x="39" y="1"/>
                    <a:pt x="38" y="2"/>
                  </a:cubicBezTo>
                  <a:cubicBezTo>
                    <a:pt x="2" y="48"/>
                    <a:pt x="2" y="48"/>
                    <a:pt x="2" y="48"/>
                  </a:cubicBezTo>
                  <a:cubicBezTo>
                    <a:pt x="0" y="50"/>
                    <a:pt x="0" y="55"/>
                    <a:pt x="2" y="57"/>
                  </a:cubicBezTo>
                  <a:cubicBezTo>
                    <a:pt x="16" y="73"/>
                    <a:pt x="16" y="73"/>
                    <a:pt x="16" y="73"/>
                  </a:cubicBezTo>
                  <a:cubicBezTo>
                    <a:pt x="27" y="59"/>
                    <a:pt x="27" y="59"/>
                    <a:pt x="27" y="59"/>
                  </a:cubicBezTo>
                  <a:cubicBezTo>
                    <a:pt x="24" y="56"/>
                    <a:pt x="24" y="56"/>
                    <a:pt x="24" y="56"/>
                  </a:cubicBezTo>
                  <a:cubicBezTo>
                    <a:pt x="22" y="54"/>
                    <a:pt x="22" y="50"/>
                    <a:pt x="24" y="47"/>
                  </a:cubicBezTo>
                  <a:cubicBezTo>
                    <a:pt x="38" y="29"/>
                    <a:pt x="38" y="29"/>
                    <a:pt x="38" y="29"/>
                  </a:cubicBezTo>
                  <a:cubicBezTo>
                    <a:pt x="39" y="27"/>
                    <a:pt x="41" y="27"/>
                    <a:pt x="42" y="27"/>
                  </a:cubicBezTo>
                  <a:cubicBezTo>
                    <a:pt x="43" y="27"/>
                    <a:pt x="44" y="27"/>
                    <a:pt x="45" y="29"/>
                  </a:cubicBezTo>
                  <a:cubicBezTo>
                    <a:pt x="60" y="46"/>
                    <a:pt x="60" y="46"/>
                    <a:pt x="60" y="46"/>
                  </a:cubicBezTo>
                  <a:cubicBezTo>
                    <a:pt x="61" y="48"/>
                    <a:pt x="61" y="52"/>
                    <a:pt x="60" y="55"/>
                  </a:cubicBezTo>
                  <a:cubicBezTo>
                    <a:pt x="46" y="73"/>
                    <a:pt x="46" y="73"/>
                    <a:pt x="46" y="73"/>
                  </a:cubicBezTo>
                  <a:cubicBezTo>
                    <a:pt x="31" y="92"/>
                    <a:pt x="31" y="92"/>
                    <a:pt x="31" y="92"/>
                  </a:cubicBezTo>
                  <a:cubicBezTo>
                    <a:pt x="38" y="101"/>
                    <a:pt x="38" y="101"/>
                    <a:pt x="38" y="101"/>
                  </a:cubicBezTo>
                  <a:cubicBezTo>
                    <a:pt x="39" y="102"/>
                    <a:pt x="41" y="102"/>
                    <a:pt x="42" y="102"/>
                  </a:cubicBezTo>
                  <a:cubicBezTo>
                    <a:pt x="43" y="102"/>
                    <a:pt x="44" y="102"/>
                    <a:pt x="45" y="100"/>
                  </a:cubicBezTo>
                  <a:cubicBezTo>
                    <a:pt x="80" y="54"/>
                    <a:pt x="80" y="54"/>
                    <a:pt x="80" y="54"/>
                  </a:cubicBezTo>
                  <a:cubicBezTo>
                    <a:pt x="82" y="52"/>
                    <a:pt x="82" y="48"/>
                    <a:pt x="80" y="45"/>
                  </a:cubicBezTo>
                  <a:cubicBezTo>
                    <a:pt x="45" y="2"/>
                    <a:pt x="45" y="2"/>
                    <a:pt x="45" y="2"/>
                  </a:cubicBezTo>
                  <a:cubicBezTo>
                    <a:pt x="44" y="1"/>
                    <a:pt x="43"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70"/>
            <p:cNvSpPr/>
            <p:nvPr/>
          </p:nvSpPr>
          <p:spPr bwMode="auto">
            <a:xfrm>
              <a:off x="8662988" y="4433888"/>
              <a:ext cx="307975" cy="382588"/>
            </a:xfrm>
            <a:custGeom>
              <a:avLst/>
              <a:gdLst>
                <a:gd name="T0" fmla="*/ 42 w 82"/>
                <a:gd name="T1" fmla="*/ 0 h 102"/>
                <a:gd name="T2" fmla="*/ 38 w 82"/>
                <a:gd name="T3" fmla="*/ 2 h 102"/>
                <a:gd name="T4" fmla="*/ 2 w 82"/>
                <a:gd name="T5" fmla="*/ 49 h 102"/>
                <a:gd name="T6" fmla="*/ 2 w 82"/>
                <a:gd name="T7" fmla="*/ 58 h 102"/>
                <a:gd name="T8" fmla="*/ 38 w 82"/>
                <a:gd name="T9" fmla="*/ 101 h 102"/>
                <a:gd name="T10" fmla="*/ 42 w 82"/>
                <a:gd name="T11" fmla="*/ 102 h 102"/>
                <a:gd name="T12" fmla="*/ 45 w 82"/>
                <a:gd name="T13" fmla="*/ 100 h 102"/>
                <a:gd name="T14" fmla="*/ 80 w 82"/>
                <a:gd name="T15" fmla="*/ 53 h 102"/>
                <a:gd name="T16" fmla="*/ 80 w 82"/>
                <a:gd name="T17" fmla="*/ 44 h 102"/>
                <a:gd name="T18" fmla="*/ 68 w 82"/>
                <a:gd name="T19" fmla="*/ 29 h 102"/>
                <a:gd name="T20" fmla="*/ 57 w 82"/>
                <a:gd name="T21" fmla="*/ 43 h 102"/>
                <a:gd name="T22" fmla="*/ 60 w 82"/>
                <a:gd name="T23" fmla="*/ 46 h 102"/>
                <a:gd name="T24" fmla="*/ 60 w 82"/>
                <a:gd name="T25" fmla="*/ 54 h 102"/>
                <a:gd name="T26" fmla="*/ 45 w 82"/>
                <a:gd name="T27" fmla="*/ 73 h 102"/>
                <a:gd name="T28" fmla="*/ 42 w 82"/>
                <a:gd name="T29" fmla="*/ 75 h 102"/>
                <a:gd name="T30" fmla="*/ 38 w 82"/>
                <a:gd name="T31" fmla="*/ 74 h 102"/>
                <a:gd name="T32" fmla="*/ 24 w 82"/>
                <a:gd name="T33" fmla="*/ 56 h 102"/>
                <a:gd name="T34" fmla="*/ 24 w 82"/>
                <a:gd name="T35" fmla="*/ 47 h 102"/>
                <a:gd name="T36" fmla="*/ 38 w 82"/>
                <a:gd name="T37" fmla="*/ 29 h 102"/>
                <a:gd name="T38" fmla="*/ 39 w 82"/>
                <a:gd name="T39" fmla="*/ 29 h 102"/>
                <a:gd name="T40" fmla="*/ 53 w 82"/>
                <a:gd name="T41" fmla="*/ 10 h 102"/>
                <a:gd name="T42" fmla="*/ 45 w 82"/>
                <a:gd name="T43" fmla="*/ 2 h 102"/>
                <a:gd name="T44" fmla="*/ 42 w 82"/>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2">
                  <a:moveTo>
                    <a:pt x="42" y="0"/>
                  </a:moveTo>
                  <a:cubicBezTo>
                    <a:pt x="41" y="0"/>
                    <a:pt x="39" y="0"/>
                    <a:pt x="38" y="2"/>
                  </a:cubicBezTo>
                  <a:cubicBezTo>
                    <a:pt x="2" y="49"/>
                    <a:pt x="2" y="49"/>
                    <a:pt x="2" y="49"/>
                  </a:cubicBezTo>
                  <a:cubicBezTo>
                    <a:pt x="0" y="51"/>
                    <a:pt x="0" y="55"/>
                    <a:pt x="2" y="58"/>
                  </a:cubicBezTo>
                  <a:cubicBezTo>
                    <a:pt x="38" y="101"/>
                    <a:pt x="38" y="101"/>
                    <a:pt x="38" y="101"/>
                  </a:cubicBezTo>
                  <a:cubicBezTo>
                    <a:pt x="39" y="102"/>
                    <a:pt x="40" y="102"/>
                    <a:pt x="42" y="102"/>
                  </a:cubicBezTo>
                  <a:cubicBezTo>
                    <a:pt x="43" y="102"/>
                    <a:pt x="44" y="101"/>
                    <a:pt x="45" y="100"/>
                  </a:cubicBezTo>
                  <a:cubicBezTo>
                    <a:pt x="80" y="53"/>
                    <a:pt x="80" y="53"/>
                    <a:pt x="80" y="53"/>
                  </a:cubicBezTo>
                  <a:cubicBezTo>
                    <a:pt x="82" y="51"/>
                    <a:pt x="82" y="47"/>
                    <a:pt x="80" y="44"/>
                  </a:cubicBezTo>
                  <a:cubicBezTo>
                    <a:pt x="68" y="29"/>
                    <a:pt x="68" y="29"/>
                    <a:pt x="68" y="29"/>
                  </a:cubicBezTo>
                  <a:cubicBezTo>
                    <a:pt x="57" y="43"/>
                    <a:pt x="57" y="43"/>
                    <a:pt x="57" y="43"/>
                  </a:cubicBezTo>
                  <a:cubicBezTo>
                    <a:pt x="60" y="46"/>
                    <a:pt x="60" y="46"/>
                    <a:pt x="60" y="46"/>
                  </a:cubicBezTo>
                  <a:cubicBezTo>
                    <a:pt x="61" y="48"/>
                    <a:pt x="61" y="52"/>
                    <a:pt x="60" y="54"/>
                  </a:cubicBezTo>
                  <a:cubicBezTo>
                    <a:pt x="45" y="73"/>
                    <a:pt x="45" y="73"/>
                    <a:pt x="45" y="73"/>
                  </a:cubicBezTo>
                  <a:cubicBezTo>
                    <a:pt x="44" y="75"/>
                    <a:pt x="43" y="75"/>
                    <a:pt x="42" y="75"/>
                  </a:cubicBezTo>
                  <a:cubicBezTo>
                    <a:pt x="40" y="75"/>
                    <a:pt x="39" y="75"/>
                    <a:pt x="38" y="74"/>
                  </a:cubicBezTo>
                  <a:cubicBezTo>
                    <a:pt x="24" y="56"/>
                    <a:pt x="24" y="56"/>
                    <a:pt x="24" y="56"/>
                  </a:cubicBezTo>
                  <a:cubicBezTo>
                    <a:pt x="22" y="54"/>
                    <a:pt x="22" y="50"/>
                    <a:pt x="24" y="47"/>
                  </a:cubicBezTo>
                  <a:cubicBezTo>
                    <a:pt x="38" y="29"/>
                    <a:pt x="38" y="29"/>
                    <a:pt x="38" y="29"/>
                  </a:cubicBezTo>
                  <a:cubicBezTo>
                    <a:pt x="39" y="29"/>
                    <a:pt x="39" y="29"/>
                    <a:pt x="39" y="29"/>
                  </a:cubicBezTo>
                  <a:cubicBezTo>
                    <a:pt x="53" y="10"/>
                    <a:pt x="53" y="10"/>
                    <a:pt x="53" y="10"/>
                  </a:cubicBezTo>
                  <a:cubicBezTo>
                    <a:pt x="45" y="2"/>
                    <a:pt x="45" y="2"/>
                    <a:pt x="45" y="2"/>
                  </a:cubicBezTo>
                  <a:cubicBezTo>
                    <a:pt x="45" y="0"/>
                    <a:pt x="43"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83" name="Picture 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813" y="2974975"/>
              <a:ext cx="40481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4" name="Freeform 375"/>
            <p:cNvSpPr/>
            <p:nvPr/>
          </p:nvSpPr>
          <p:spPr bwMode="auto">
            <a:xfrm>
              <a:off x="4049713" y="2208213"/>
              <a:ext cx="1143000" cy="546100"/>
            </a:xfrm>
            <a:custGeom>
              <a:avLst/>
              <a:gdLst>
                <a:gd name="T0" fmla="*/ 247 w 304"/>
                <a:gd name="T1" fmla="*/ 0 h 145"/>
                <a:gd name="T2" fmla="*/ 238 w 304"/>
                <a:gd name="T3" fmla="*/ 1 h 145"/>
                <a:gd name="T4" fmla="*/ 186 w 304"/>
                <a:gd name="T5" fmla="*/ 21 h 145"/>
                <a:gd name="T6" fmla="*/ 139 w 304"/>
                <a:gd name="T7" fmla="*/ 17 h 145"/>
                <a:gd name="T8" fmla="*/ 116 w 304"/>
                <a:gd name="T9" fmla="*/ 26 h 145"/>
                <a:gd name="T10" fmla="*/ 138 w 304"/>
                <a:gd name="T11" fmla="*/ 41 h 145"/>
                <a:gd name="T12" fmla="*/ 86 w 304"/>
                <a:gd name="T13" fmla="*/ 67 h 145"/>
                <a:gd name="T14" fmla="*/ 84 w 304"/>
                <a:gd name="T15" fmla="*/ 69 h 145"/>
                <a:gd name="T16" fmla="*/ 15 w 304"/>
                <a:gd name="T17" fmla="*/ 57 h 145"/>
                <a:gd name="T18" fmla="*/ 0 w 304"/>
                <a:gd name="T19" fmla="*/ 63 h 145"/>
                <a:gd name="T20" fmla="*/ 50 w 304"/>
                <a:gd name="T21" fmla="*/ 91 h 145"/>
                <a:gd name="T22" fmla="*/ 46 w 304"/>
                <a:gd name="T23" fmla="*/ 105 h 145"/>
                <a:gd name="T24" fmla="*/ 49 w 304"/>
                <a:gd name="T25" fmla="*/ 106 h 145"/>
                <a:gd name="T26" fmla="*/ 52 w 304"/>
                <a:gd name="T27" fmla="*/ 105 h 145"/>
                <a:gd name="T28" fmla="*/ 45 w 304"/>
                <a:gd name="T29" fmla="*/ 132 h 145"/>
                <a:gd name="T30" fmla="*/ 61 w 304"/>
                <a:gd name="T31" fmla="*/ 125 h 145"/>
                <a:gd name="T32" fmla="*/ 80 w 304"/>
                <a:gd name="T33" fmla="*/ 98 h 145"/>
                <a:gd name="T34" fmla="*/ 151 w 304"/>
                <a:gd name="T35" fmla="*/ 75 h 145"/>
                <a:gd name="T36" fmla="*/ 134 w 304"/>
                <a:gd name="T37" fmla="*/ 145 h 145"/>
                <a:gd name="T38" fmla="*/ 168 w 304"/>
                <a:gd name="T39" fmla="*/ 131 h 145"/>
                <a:gd name="T40" fmla="*/ 206 w 304"/>
                <a:gd name="T41" fmla="*/ 54 h 145"/>
                <a:gd name="T42" fmla="*/ 297 w 304"/>
                <a:gd name="T43" fmla="*/ 12 h 145"/>
                <a:gd name="T44" fmla="*/ 294 w 304"/>
                <a:gd name="T45" fmla="*/ 3 h 145"/>
                <a:gd name="T46" fmla="*/ 286 w 304"/>
                <a:gd name="T47" fmla="*/ 4 h 145"/>
                <a:gd name="T48" fmla="*/ 285 w 304"/>
                <a:gd name="T49" fmla="*/ 4 h 145"/>
                <a:gd name="T50" fmla="*/ 267 w 304"/>
                <a:gd name="T51" fmla="*/ 2 h 145"/>
                <a:gd name="T52" fmla="*/ 247 w 304"/>
                <a:gd name="T5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4" h="145">
                  <a:moveTo>
                    <a:pt x="247" y="0"/>
                  </a:moveTo>
                  <a:cubicBezTo>
                    <a:pt x="245" y="0"/>
                    <a:pt x="242" y="0"/>
                    <a:pt x="238" y="1"/>
                  </a:cubicBezTo>
                  <a:cubicBezTo>
                    <a:pt x="220" y="6"/>
                    <a:pt x="204" y="14"/>
                    <a:pt x="186" y="21"/>
                  </a:cubicBezTo>
                  <a:cubicBezTo>
                    <a:pt x="139" y="17"/>
                    <a:pt x="139" y="17"/>
                    <a:pt x="139" y="17"/>
                  </a:cubicBezTo>
                  <a:cubicBezTo>
                    <a:pt x="116" y="26"/>
                    <a:pt x="116" y="26"/>
                    <a:pt x="116" y="26"/>
                  </a:cubicBezTo>
                  <a:cubicBezTo>
                    <a:pt x="138" y="41"/>
                    <a:pt x="138" y="41"/>
                    <a:pt x="138" y="41"/>
                  </a:cubicBezTo>
                  <a:cubicBezTo>
                    <a:pt x="119" y="50"/>
                    <a:pt x="105" y="57"/>
                    <a:pt x="86" y="67"/>
                  </a:cubicBezTo>
                  <a:cubicBezTo>
                    <a:pt x="86" y="68"/>
                    <a:pt x="85" y="68"/>
                    <a:pt x="84" y="69"/>
                  </a:cubicBezTo>
                  <a:cubicBezTo>
                    <a:pt x="15" y="57"/>
                    <a:pt x="15" y="57"/>
                    <a:pt x="15" y="57"/>
                  </a:cubicBezTo>
                  <a:cubicBezTo>
                    <a:pt x="0" y="63"/>
                    <a:pt x="0" y="63"/>
                    <a:pt x="0" y="63"/>
                  </a:cubicBezTo>
                  <a:cubicBezTo>
                    <a:pt x="50" y="91"/>
                    <a:pt x="50" y="91"/>
                    <a:pt x="50" y="91"/>
                  </a:cubicBezTo>
                  <a:cubicBezTo>
                    <a:pt x="43" y="97"/>
                    <a:pt x="40" y="104"/>
                    <a:pt x="46" y="105"/>
                  </a:cubicBezTo>
                  <a:cubicBezTo>
                    <a:pt x="48" y="105"/>
                    <a:pt x="48" y="106"/>
                    <a:pt x="49" y="106"/>
                  </a:cubicBezTo>
                  <a:cubicBezTo>
                    <a:pt x="50" y="106"/>
                    <a:pt x="51" y="105"/>
                    <a:pt x="52" y="105"/>
                  </a:cubicBezTo>
                  <a:cubicBezTo>
                    <a:pt x="45" y="132"/>
                    <a:pt x="45" y="132"/>
                    <a:pt x="45" y="132"/>
                  </a:cubicBezTo>
                  <a:cubicBezTo>
                    <a:pt x="61" y="125"/>
                    <a:pt x="61" y="125"/>
                    <a:pt x="61" y="125"/>
                  </a:cubicBezTo>
                  <a:cubicBezTo>
                    <a:pt x="80" y="98"/>
                    <a:pt x="80" y="98"/>
                    <a:pt x="80" y="98"/>
                  </a:cubicBezTo>
                  <a:cubicBezTo>
                    <a:pt x="104" y="91"/>
                    <a:pt x="128" y="83"/>
                    <a:pt x="151" y="75"/>
                  </a:cubicBezTo>
                  <a:cubicBezTo>
                    <a:pt x="134" y="145"/>
                    <a:pt x="134" y="145"/>
                    <a:pt x="134" y="145"/>
                  </a:cubicBezTo>
                  <a:cubicBezTo>
                    <a:pt x="168" y="131"/>
                    <a:pt x="168" y="131"/>
                    <a:pt x="168" y="131"/>
                  </a:cubicBezTo>
                  <a:cubicBezTo>
                    <a:pt x="206" y="54"/>
                    <a:pt x="206" y="54"/>
                    <a:pt x="206" y="54"/>
                  </a:cubicBezTo>
                  <a:cubicBezTo>
                    <a:pt x="237" y="42"/>
                    <a:pt x="267" y="28"/>
                    <a:pt x="297" y="12"/>
                  </a:cubicBezTo>
                  <a:cubicBezTo>
                    <a:pt x="302" y="9"/>
                    <a:pt x="304" y="3"/>
                    <a:pt x="294" y="3"/>
                  </a:cubicBezTo>
                  <a:cubicBezTo>
                    <a:pt x="291" y="3"/>
                    <a:pt x="289" y="4"/>
                    <a:pt x="286" y="4"/>
                  </a:cubicBezTo>
                  <a:cubicBezTo>
                    <a:pt x="286" y="4"/>
                    <a:pt x="285" y="4"/>
                    <a:pt x="285" y="4"/>
                  </a:cubicBezTo>
                  <a:cubicBezTo>
                    <a:pt x="280" y="4"/>
                    <a:pt x="270" y="2"/>
                    <a:pt x="267" y="2"/>
                  </a:cubicBezTo>
                  <a:cubicBezTo>
                    <a:pt x="257" y="1"/>
                    <a:pt x="253" y="0"/>
                    <a:pt x="2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76"/>
            <p:cNvSpPr>
              <a:spLocks noEditPoints="1"/>
            </p:cNvSpPr>
            <p:nvPr/>
          </p:nvSpPr>
          <p:spPr bwMode="auto">
            <a:xfrm>
              <a:off x="6435725" y="4891088"/>
              <a:ext cx="252412" cy="139700"/>
            </a:xfrm>
            <a:custGeom>
              <a:avLst/>
              <a:gdLst>
                <a:gd name="T0" fmla="*/ 71 w 159"/>
                <a:gd name="T1" fmla="*/ 85 h 88"/>
                <a:gd name="T2" fmla="*/ 69 w 159"/>
                <a:gd name="T3" fmla="*/ 88 h 88"/>
                <a:gd name="T4" fmla="*/ 71 w 159"/>
                <a:gd name="T5" fmla="*/ 88 h 88"/>
                <a:gd name="T6" fmla="*/ 71 w 159"/>
                <a:gd name="T7" fmla="*/ 85 h 88"/>
                <a:gd name="T8" fmla="*/ 159 w 159"/>
                <a:gd name="T9" fmla="*/ 0 h 88"/>
                <a:gd name="T10" fmla="*/ 0 w 159"/>
                <a:gd name="T11" fmla="*/ 0 h 88"/>
                <a:gd name="T12" fmla="*/ 0 w 159"/>
                <a:gd name="T13" fmla="*/ 88 h 88"/>
                <a:gd name="T14" fmla="*/ 45 w 159"/>
                <a:gd name="T15" fmla="*/ 88 h 88"/>
                <a:gd name="T16" fmla="*/ 76 w 159"/>
                <a:gd name="T17" fmla="*/ 69 h 88"/>
                <a:gd name="T18" fmla="*/ 104 w 159"/>
                <a:gd name="T19" fmla="*/ 88 h 88"/>
                <a:gd name="T20" fmla="*/ 159 w 159"/>
                <a:gd name="T21" fmla="*/ 88 h 88"/>
                <a:gd name="T22" fmla="*/ 159 w 159"/>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88">
                  <a:moveTo>
                    <a:pt x="71" y="85"/>
                  </a:moveTo>
                  <a:lnTo>
                    <a:pt x="69" y="88"/>
                  </a:lnTo>
                  <a:lnTo>
                    <a:pt x="71" y="88"/>
                  </a:lnTo>
                  <a:lnTo>
                    <a:pt x="71" y="85"/>
                  </a:lnTo>
                  <a:close/>
                  <a:moveTo>
                    <a:pt x="159" y="0"/>
                  </a:moveTo>
                  <a:lnTo>
                    <a:pt x="0" y="0"/>
                  </a:lnTo>
                  <a:lnTo>
                    <a:pt x="0" y="88"/>
                  </a:lnTo>
                  <a:lnTo>
                    <a:pt x="45" y="88"/>
                  </a:lnTo>
                  <a:lnTo>
                    <a:pt x="76" y="69"/>
                  </a:lnTo>
                  <a:lnTo>
                    <a:pt x="104" y="88"/>
                  </a:lnTo>
                  <a:lnTo>
                    <a:pt x="159" y="88"/>
                  </a:lnTo>
                  <a:lnTo>
                    <a:pt x="1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77"/>
            <p:cNvSpPr>
              <a:spLocks noEditPoints="1"/>
            </p:cNvSpPr>
            <p:nvPr/>
          </p:nvSpPr>
          <p:spPr bwMode="auto">
            <a:xfrm>
              <a:off x="6435725" y="4891088"/>
              <a:ext cx="252412" cy="139700"/>
            </a:xfrm>
            <a:custGeom>
              <a:avLst/>
              <a:gdLst>
                <a:gd name="T0" fmla="*/ 71 w 159"/>
                <a:gd name="T1" fmla="*/ 85 h 88"/>
                <a:gd name="T2" fmla="*/ 69 w 159"/>
                <a:gd name="T3" fmla="*/ 88 h 88"/>
                <a:gd name="T4" fmla="*/ 71 w 159"/>
                <a:gd name="T5" fmla="*/ 88 h 88"/>
                <a:gd name="T6" fmla="*/ 71 w 159"/>
                <a:gd name="T7" fmla="*/ 85 h 88"/>
                <a:gd name="T8" fmla="*/ 159 w 159"/>
                <a:gd name="T9" fmla="*/ 0 h 88"/>
                <a:gd name="T10" fmla="*/ 0 w 159"/>
                <a:gd name="T11" fmla="*/ 0 h 88"/>
                <a:gd name="T12" fmla="*/ 0 w 159"/>
                <a:gd name="T13" fmla="*/ 88 h 88"/>
                <a:gd name="T14" fmla="*/ 45 w 159"/>
                <a:gd name="T15" fmla="*/ 88 h 88"/>
                <a:gd name="T16" fmla="*/ 76 w 159"/>
                <a:gd name="T17" fmla="*/ 69 h 88"/>
                <a:gd name="T18" fmla="*/ 104 w 159"/>
                <a:gd name="T19" fmla="*/ 88 h 88"/>
                <a:gd name="T20" fmla="*/ 159 w 159"/>
                <a:gd name="T21" fmla="*/ 88 h 88"/>
                <a:gd name="T22" fmla="*/ 159 w 159"/>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88">
                  <a:moveTo>
                    <a:pt x="71" y="85"/>
                  </a:moveTo>
                  <a:lnTo>
                    <a:pt x="69" y="88"/>
                  </a:lnTo>
                  <a:lnTo>
                    <a:pt x="71" y="88"/>
                  </a:lnTo>
                  <a:lnTo>
                    <a:pt x="71" y="85"/>
                  </a:lnTo>
                  <a:moveTo>
                    <a:pt x="159" y="0"/>
                  </a:moveTo>
                  <a:lnTo>
                    <a:pt x="0" y="0"/>
                  </a:lnTo>
                  <a:lnTo>
                    <a:pt x="0" y="88"/>
                  </a:lnTo>
                  <a:lnTo>
                    <a:pt x="45" y="88"/>
                  </a:lnTo>
                  <a:lnTo>
                    <a:pt x="76" y="69"/>
                  </a:lnTo>
                  <a:lnTo>
                    <a:pt x="104" y="88"/>
                  </a:lnTo>
                  <a:lnTo>
                    <a:pt x="159" y="88"/>
                  </a:lnTo>
                  <a:lnTo>
                    <a:pt x="15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78"/>
            <p:cNvSpPr/>
            <p:nvPr/>
          </p:nvSpPr>
          <p:spPr bwMode="auto">
            <a:xfrm>
              <a:off x="6394450" y="4902200"/>
              <a:ext cx="38100" cy="115888"/>
            </a:xfrm>
            <a:custGeom>
              <a:avLst/>
              <a:gdLst>
                <a:gd name="T0" fmla="*/ 0 w 24"/>
                <a:gd name="T1" fmla="*/ 0 h 73"/>
                <a:gd name="T2" fmla="*/ 0 w 24"/>
                <a:gd name="T3" fmla="*/ 73 h 73"/>
                <a:gd name="T4" fmla="*/ 24 w 24"/>
                <a:gd name="T5" fmla="*/ 62 h 73"/>
                <a:gd name="T6" fmla="*/ 24 w 24"/>
                <a:gd name="T7" fmla="*/ 9 h 73"/>
                <a:gd name="T8" fmla="*/ 0 w 24"/>
                <a:gd name="T9" fmla="*/ 0 h 73"/>
              </a:gdLst>
              <a:ahLst/>
              <a:cxnLst>
                <a:cxn ang="0">
                  <a:pos x="T0" y="T1"/>
                </a:cxn>
                <a:cxn ang="0">
                  <a:pos x="T2" y="T3"/>
                </a:cxn>
                <a:cxn ang="0">
                  <a:pos x="T4" y="T5"/>
                </a:cxn>
                <a:cxn ang="0">
                  <a:pos x="T6" y="T7"/>
                </a:cxn>
                <a:cxn ang="0">
                  <a:pos x="T8" y="T9"/>
                </a:cxn>
              </a:cxnLst>
              <a:rect l="0" t="0" r="r" b="b"/>
              <a:pathLst>
                <a:path w="24" h="73">
                  <a:moveTo>
                    <a:pt x="0" y="0"/>
                  </a:moveTo>
                  <a:lnTo>
                    <a:pt x="0" y="73"/>
                  </a:lnTo>
                  <a:lnTo>
                    <a:pt x="24" y="62"/>
                  </a:lnTo>
                  <a:lnTo>
                    <a:pt x="24" y="9"/>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79"/>
            <p:cNvSpPr/>
            <p:nvPr/>
          </p:nvSpPr>
          <p:spPr bwMode="auto">
            <a:xfrm>
              <a:off x="6394450" y="4902200"/>
              <a:ext cx="38100" cy="115888"/>
            </a:xfrm>
            <a:custGeom>
              <a:avLst/>
              <a:gdLst>
                <a:gd name="T0" fmla="*/ 0 w 24"/>
                <a:gd name="T1" fmla="*/ 0 h 73"/>
                <a:gd name="T2" fmla="*/ 0 w 24"/>
                <a:gd name="T3" fmla="*/ 73 h 73"/>
                <a:gd name="T4" fmla="*/ 24 w 24"/>
                <a:gd name="T5" fmla="*/ 62 h 73"/>
                <a:gd name="T6" fmla="*/ 24 w 24"/>
                <a:gd name="T7" fmla="*/ 9 h 73"/>
                <a:gd name="T8" fmla="*/ 0 w 24"/>
                <a:gd name="T9" fmla="*/ 0 h 73"/>
              </a:gdLst>
              <a:ahLst/>
              <a:cxnLst>
                <a:cxn ang="0">
                  <a:pos x="T0" y="T1"/>
                </a:cxn>
                <a:cxn ang="0">
                  <a:pos x="T2" y="T3"/>
                </a:cxn>
                <a:cxn ang="0">
                  <a:pos x="T4" y="T5"/>
                </a:cxn>
                <a:cxn ang="0">
                  <a:pos x="T6" y="T7"/>
                </a:cxn>
                <a:cxn ang="0">
                  <a:pos x="T8" y="T9"/>
                </a:cxn>
              </a:cxnLst>
              <a:rect l="0" t="0" r="r" b="b"/>
              <a:pathLst>
                <a:path w="24" h="73">
                  <a:moveTo>
                    <a:pt x="0" y="0"/>
                  </a:moveTo>
                  <a:lnTo>
                    <a:pt x="0" y="73"/>
                  </a:lnTo>
                  <a:lnTo>
                    <a:pt x="24" y="62"/>
                  </a:lnTo>
                  <a:lnTo>
                    <a:pt x="24" y="9"/>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80"/>
            <p:cNvSpPr/>
            <p:nvPr/>
          </p:nvSpPr>
          <p:spPr bwMode="auto">
            <a:xfrm>
              <a:off x="6402388" y="5000625"/>
              <a:ext cx="296862" cy="96838"/>
            </a:xfrm>
            <a:custGeom>
              <a:avLst/>
              <a:gdLst>
                <a:gd name="T0" fmla="*/ 97 w 187"/>
                <a:gd name="T1" fmla="*/ 0 h 61"/>
                <a:gd name="T2" fmla="*/ 66 w 187"/>
                <a:gd name="T3" fmla="*/ 19 h 61"/>
                <a:gd name="T4" fmla="*/ 0 w 187"/>
                <a:gd name="T5" fmla="*/ 61 h 61"/>
                <a:gd name="T6" fmla="*/ 23 w 187"/>
                <a:gd name="T7" fmla="*/ 61 h 61"/>
                <a:gd name="T8" fmla="*/ 90 w 187"/>
                <a:gd name="T9" fmla="*/ 19 h 61"/>
                <a:gd name="T10" fmla="*/ 92 w 187"/>
                <a:gd name="T11" fmla="*/ 16 h 61"/>
                <a:gd name="T12" fmla="*/ 92 w 187"/>
                <a:gd name="T13" fmla="*/ 19 h 61"/>
                <a:gd name="T14" fmla="*/ 92 w 187"/>
                <a:gd name="T15" fmla="*/ 61 h 61"/>
                <a:gd name="T16" fmla="*/ 104 w 187"/>
                <a:gd name="T17" fmla="*/ 61 h 61"/>
                <a:gd name="T18" fmla="*/ 104 w 187"/>
                <a:gd name="T19" fmla="*/ 19 h 61"/>
                <a:gd name="T20" fmla="*/ 165 w 187"/>
                <a:gd name="T21" fmla="*/ 61 h 61"/>
                <a:gd name="T22" fmla="*/ 187 w 187"/>
                <a:gd name="T23" fmla="*/ 61 h 61"/>
                <a:gd name="T24" fmla="*/ 125 w 187"/>
                <a:gd name="T25" fmla="*/ 19 h 61"/>
                <a:gd name="T26" fmla="*/ 97 w 187"/>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61">
                  <a:moveTo>
                    <a:pt x="97" y="0"/>
                  </a:moveTo>
                  <a:lnTo>
                    <a:pt x="66" y="19"/>
                  </a:lnTo>
                  <a:lnTo>
                    <a:pt x="0" y="61"/>
                  </a:lnTo>
                  <a:lnTo>
                    <a:pt x="23" y="61"/>
                  </a:lnTo>
                  <a:lnTo>
                    <a:pt x="90" y="19"/>
                  </a:lnTo>
                  <a:lnTo>
                    <a:pt x="92" y="16"/>
                  </a:lnTo>
                  <a:lnTo>
                    <a:pt x="92" y="19"/>
                  </a:lnTo>
                  <a:lnTo>
                    <a:pt x="92" y="61"/>
                  </a:lnTo>
                  <a:lnTo>
                    <a:pt x="104" y="61"/>
                  </a:lnTo>
                  <a:lnTo>
                    <a:pt x="104" y="19"/>
                  </a:lnTo>
                  <a:lnTo>
                    <a:pt x="165" y="61"/>
                  </a:lnTo>
                  <a:lnTo>
                    <a:pt x="187" y="61"/>
                  </a:lnTo>
                  <a:lnTo>
                    <a:pt x="125" y="19"/>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81"/>
            <p:cNvSpPr/>
            <p:nvPr/>
          </p:nvSpPr>
          <p:spPr bwMode="auto">
            <a:xfrm>
              <a:off x="6402388" y="5000625"/>
              <a:ext cx="296862" cy="96838"/>
            </a:xfrm>
            <a:custGeom>
              <a:avLst/>
              <a:gdLst>
                <a:gd name="T0" fmla="*/ 97 w 187"/>
                <a:gd name="T1" fmla="*/ 0 h 61"/>
                <a:gd name="T2" fmla="*/ 66 w 187"/>
                <a:gd name="T3" fmla="*/ 19 h 61"/>
                <a:gd name="T4" fmla="*/ 0 w 187"/>
                <a:gd name="T5" fmla="*/ 61 h 61"/>
                <a:gd name="T6" fmla="*/ 23 w 187"/>
                <a:gd name="T7" fmla="*/ 61 h 61"/>
                <a:gd name="T8" fmla="*/ 90 w 187"/>
                <a:gd name="T9" fmla="*/ 19 h 61"/>
                <a:gd name="T10" fmla="*/ 92 w 187"/>
                <a:gd name="T11" fmla="*/ 16 h 61"/>
                <a:gd name="T12" fmla="*/ 92 w 187"/>
                <a:gd name="T13" fmla="*/ 19 h 61"/>
                <a:gd name="T14" fmla="*/ 92 w 187"/>
                <a:gd name="T15" fmla="*/ 61 h 61"/>
                <a:gd name="T16" fmla="*/ 104 w 187"/>
                <a:gd name="T17" fmla="*/ 61 h 61"/>
                <a:gd name="T18" fmla="*/ 104 w 187"/>
                <a:gd name="T19" fmla="*/ 19 h 61"/>
                <a:gd name="T20" fmla="*/ 165 w 187"/>
                <a:gd name="T21" fmla="*/ 61 h 61"/>
                <a:gd name="T22" fmla="*/ 187 w 187"/>
                <a:gd name="T23" fmla="*/ 61 h 61"/>
                <a:gd name="T24" fmla="*/ 125 w 187"/>
                <a:gd name="T25" fmla="*/ 19 h 61"/>
                <a:gd name="T26" fmla="*/ 97 w 187"/>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61">
                  <a:moveTo>
                    <a:pt x="97" y="0"/>
                  </a:moveTo>
                  <a:lnTo>
                    <a:pt x="66" y="19"/>
                  </a:lnTo>
                  <a:lnTo>
                    <a:pt x="0" y="61"/>
                  </a:lnTo>
                  <a:lnTo>
                    <a:pt x="23" y="61"/>
                  </a:lnTo>
                  <a:lnTo>
                    <a:pt x="90" y="19"/>
                  </a:lnTo>
                  <a:lnTo>
                    <a:pt x="92" y="16"/>
                  </a:lnTo>
                  <a:lnTo>
                    <a:pt x="92" y="19"/>
                  </a:lnTo>
                  <a:lnTo>
                    <a:pt x="92" y="61"/>
                  </a:lnTo>
                  <a:lnTo>
                    <a:pt x="104" y="61"/>
                  </a:lnTo>
                  <a:lnTo>
                    <a:pt x="104" y="19"/>
                  </a:lnTo>
                  <a:lnTo>
                    <a:pt x="165" y="61"/>
                  </a:lnTo>
                  <a:lnTo>
                    <a:pt x="187" y="61"/>
                  </a:lnTo>
                  <a:lnTo>
                    <a:pt x="125" y="19"/>
                  </a:lnTo>
                  <a:lnTo>
                    <a:pt x="9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82"/>
            <p:cNvSpPr/>
            <p:nvPr/>
          </p:nvSpPr>
          <p:spPr bwMode="auto">
            <a:xfrm>
              <a:off x="8140700" y="5305425"/>
              <a:ext cx="60325" cy="14288"/>
            </a:xfrm>
            <a:custGeom>
              <a:avLst/>
              <a:gdLst>
                <a:gd name="T0" fmla="*/ 13 w 16"/>
                <a:gd name="T1" fmla="*/ 0 h 4"/>
                <a:gd name="T2" fmla="*/ 2 w 16"/>
                <a:gd name="T3" fmla="*/ 0 h 4"/>
                <a:gd name="T4" fmla="*/ 0 w 16"/>
                <a:gd name="T5" fmla="*/ 2 h 4"/>
                <a:gd name="T6" fmla="*/ 2 w 16"/>
                <a:gd name="T7" fmla="*/ 4 h 4"/>
                <a:gd name="T8" fmla="*/ 13 w 16"/>
                <a:gd name="T9" fmla="*/ 4 h 4"/>
                <a:gd name="T10" fmla="*/ 16 w 16"/>
                <a:gd name="T11" fmla="*/ 2 h 4"/>
                <a:gd name="T12" fmla="*/ 13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3" y="0"/>
                  </a:moveTo>
                  <a:cubicBezTo>
                    <a:pt x="2" y="0"/>
                    <a:pt x="2" y="0"/>
                    <a:pt x="2" y="0"/>
                  </a:cubicBezTo>
                  <a:cubicBezTo>
                    <a:pt x="1" y="0"/>
                    <a:pt x="0" y="1"/>
                    <a:pt x="0" y="2"/>
                  </a:cubicBezTo>
                  <a:cubicBezTo>
                    <a:pt x="0" y="3"/>
                    <a:pt x="1" y="4"/>
                    <a:pt x="2" y="4"/>
                  </a:cubicBezTo>
                  <a:cubicBezTo>
                    <a:pt x="13" y="4"/>
                    <a:pt x="13" y="4"/>
                    <a:pt x="13" y="4"/>
                  </a:cubicBezTo>
                  <a:cubicBezTo>
                    <a:pt x="15" y="4"/>
                    <a:pt x="16" y="3"/>
                    <a:pt x="16" y="2"/>
                  </a:cubicBezTo>
                  <a:cubicBezTo>
                    <a:pt x="16" y="1"/>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83"/>
            <p:cNvSpPr>
              <a:spLocks noEditPoints="1"/>
            </p:cNvSpPr>
            <p:nvPr/>
          </p:nvSpPr>
          <p:spPr bwMode="auto">
            <a:xfrm>
              <a:off x="8110538" y="5289550"/>
              <a:ext cx="373062" cy="285750"/>
            </a:xfrm>
            <a:custGeom>
              <a:avLst/>
              <a:gdLst>
                <a:gd name="T0" fmla="*/ 50 w 99"/>
                <a:gd name="T1" fmla="*/ 70 h 76"/>
                <a:gd name="T2" fmla="*/ 22 w 99"/>
                <a:gd name="T3" fmla="*/ 42 h 76"/>
                <a:gd name="T4" fmla="*/ 50 w 99"/>
                <a:gd name="T5" fmla="*/ 14 h 76"/>
                <a:gd name="T6" fmla="*/ 77 w 99"/>
                <a:gd name="T7" fmla="*/ 42 h 76"/>
                <a:gd name="T8" fmla="*/ 50 w 99"/>
                <a:gd name="T9" fmla="*/ 70 h 76"/>
                <a:gd name="T10" fmla="*/ 63 w 99"/>
                <a:gd name="T11" fmla="*/ 0 h 76"/>
                <a:gd name="T12" fmla="*/ 36 w 99"/>
                <a:gd name="T13" fmla="*/ 0 h 76"/>
                <a:gd name="T14" fmla="*/ 32 w 99"/>
                <a:gd name="T15" fmla="*/ 1 h 76"/>
                <a:gd name="T16" fmla="*/ 30 w 99"/>
                <a:gd name="T17" fmla="*/ 7 h 76"/>
                <a:gd name="T18" fmla="*/ 30 w 99"/>
                <a:gd name="T19" fmla="*/ 8 h 76"/>
                <a:gd name="T20" fmla="*/ 27 w 99"/>
                <a:gd name="T21" fmla="*/ 9 h 76"/>
                <a:gd name="T22" fmla="*/ 3 w 99"/>
                <a:gd name="T23" fmla="*/ 9 h 76"/>
                <a:gd name="T24" fmla="*/ 0 w 99"/>
                <a:gd name="T25" fmla="*/ 11 h 76"/>
                <a:gd name="T26" fmla="*/ 0 w 99"/>
                <a:gd name="T27" fmla="*/ 73 h 76"/>
                <a:gd name="T28" fmla="*/ 3 w 99"/>
                <a:gd name="T29" fmla="*/ 76 h 76"/>
                <a:gd name="T30" fmla="*/ 97 w 99"/>
                <a:gd name="T31" fmla="*/ 76 h 76"/>
                <a:gd name="T32" fmla="*/ 99 w 99"/>
                <a:gd name="T33" fmla="*/ 73 h 76"/>
                <a:gd name="T34" fmla="*/ 99 w 99"/>
                <a:gd name="T35" fmla="*/ 11 h 76"/>
                <a:gd name="T36" fmla="*/ 97 w 99"/>
                <a:gd name="T37" fmla="*/ 9 h 76"/>
                <a:gd name="T38" fmla="*/ 72 w 99"/>
                <a:gd name="T39" fmla="*/ 9 h 76"/>
                <a:gd name="T40" fmla="*/ 70 w 99"/>
                <a:gd name="T41" fmla="*/ 8 h 76"/>
                <a:gd name="T42" fmla="*/ 70 w 99"/>
                <a:gd name="T43" fmla="*/ 7 h 76"/>
                <a:gd name="T44" fmla="*/ 67 w 99"/>
                <a:gd name="T45" fmla="*/ 1 h 76"/>
                <a:gd name="T46" fmla="*/ 63 w 99"/>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76">
                  <a:moveTo>
                    <a:pt x="50" y="70"/>
                  </a:moveTo>
                  <a:cubicBezTo>
                    <a:pt x="34" y="70"/>
                    <a:pt x="22" y="58"/>
                    <a:pt x="22" y="42"/>
                  </a:cubicBezTo>
                  <a:cubicBezTo>
                    <a:pt x="22" y="27"/>
                    <a:pt x="34" y="14"/>
                    <a:pt x="50" y="14"/>
                  </a:cubicBezTo>
                  <a:cubicBezTo>
                    <a:pt x="65" y="14"/>
                    <a:pt x="77" y="27"/>
                    <a:pt x="77" y="42"/>
                  </a:cubicBezTo>
                  <a:cubicBezTo>
                    <a:pt x="77" y="58"/>
                    <a:pt x="65" y="70"/>
                    <a:pt x="50" y="70"/>
                  </a:cubicBezTo>
                  <a:moveTo>
                    <a:pt x="63" y="0"/>
                  </a:moveTo>
                  <a:cubicBezTo>
                    <a:pt x="36" y="0"/>
                    <a:pt x="36" y="0"/>
                    <a:pt x="36" y="0"/>
                  </a:cubicBezTo>
                  <a:cubicBezTo>
                    <a:pt x="35" y="0"/>
                    <a:pt x="33" y="0"/>
                    <a:pt x="32" y="1"/>
                  </a:cubicBezTo>
                  <a:cubicBezTo>
                    <a:pt x="32" y="1"/>
                    <a:pt x="30" y="3"/>
                    <a:pt x="30" y="7"/>
                  </a:cubicBezTo>
                  <a:cubicBezTo>
                    <a:pt x="30" y="8"/>
                    <a:pt x="30" y="8"/>
                    <a:pt x="30" y="8"/>
                  </a:cubicBezTo>
                  <a:cubicBezTo>
                    <a:pt x="30" y="8"/>
                    <a:pt x="29" y="9"/>
                    <a:pt x="27" y="9"/>
                  </a:cubicBezTo>
                  <a:cubicBezTo>
                    <a:pt x="3" y="9"/>
                    <a:pt x="3" y="9"/>
                    <a:pt x="3" y="9"/>
                  </a:cubicBezTo>
                  <a:cubicBezTo>
                    <a:pt x="1" y="9"/>
                    <a:pt x="0" y="10"/>
                    <a:pt x="0" y="11"/>
                  </a:cubicBezTo>
                  <a:cubicBezTo>
                    <a:pt x="0" y="73"/>
                    <a:pt x="0" y="73"/>
                    <a:pt x="0" y="73"/>
                  </a:cubicBezTo>
                  <a:cubicBezTo>
                    <a:pt x="0" y="75"/>
                    <a:pt x="1" y="76"/>
                    <a:pt x="3" y="76"/>
                  </a:cubicBezTo>
                  <a:cubicBezTo>
                    <a:pt x="97" y="76"/>
                    <a:pt x="97" y="76"/>
                    <a:pt x="97" y="76"/>
                  </a:cubicBezTo>
                  <a:cubicBezTo>
                    <a:pt x="98" y="76"/>
                    <a:pt x="99" y="75"/>
                    <a:pt x="99" y="73"/>
                  </a:cubicBezTo>
                  <a:cubicBezTo>
                    <a:pt x="99" y="11"/>
                    <a:pt x="99" y="11"/>
                    <a:pt x="99" y="11"/>
                  </a:cubicBezTo>
                  <a:cubicBezTo>
                    <a:pt x="99" y="10"/>
                    <a:pt x="98" y="9"/>
                    <a:pt x="97" y="9"/>
                  </a:cubicBezTo>
                  <a:cubicBezTo>
                    <a:pt x="72" y="9"/>
                    <a:pt x="72" y="9"/>
                    <a:pt x="72" y="9"/>
                  </a:cubicBezTo>
                  <a:cubicBezTo>
                    <a:pt x="71" y="9"/>
                    <a:pt x="70" y="8"/>
                    <a:pt x="70" y="8"/>
                  </a:cubicBezTo>
                  <a:cubicBezTo>
                    <a:pt x="70" y="8"/>
                    <a:pt x="70" y="8"/>
                    <a:pt x="70" y="7"/>
                  </a:cubicBezTo>
                  <a:cubicBezTo>
                    <a:pt x="70" y="3"/>
                    <a:pt x="67" y="1"/>
                    <a:pt x="67" y="1"/>
                  </a:cubicBezTo>
                  <a:cubicBezTo>
                    <a:pt x="66" y="0"/>
                    <a:pt x="64" y="0"/>
                    <a:pt x="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384"/>
            <p:cNvSpPr>
              <a:spLocks noChangeArrowheads="1"/>
            </p:cNvSpPr>
            <p:nvPr/>
          </p:nvSpPr>
          <p:spPr bwMode="auto">
            <a:xfrm>
              <a:off x="9388475" y="4740275"/>
              <a:ext cx="1587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4" name="Rectangle 385"/>
            <p:cNvSpPr>
              <a:spLocks noChangeArrowheads="1"/>
            </p:cNvSpPr>
            <p:nvPr/>
          </p:nvSpPr>
          <p:spPr bwMode="auto">
            <a:xfrm>
              <a:off x="9388475" y="4740275"/>
              <a:ext cx="1587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5" name="Rectangle 386"/>
            <p:cNvSpPr>
              <a:spLocks noChangeArrowheads="1"/>
            </p:cNvSpPr>
            <p:nvPr/>
          </p:nvSpPr>
          <p:spPr bwMode="auto">
            <a:xfrm>
              <a:off x="9418638" y="4732338"/>
              <a:ext cx="14287"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6" name="Rectangle 387"/>
            <p:cNvSpPr>
              <a:spLocks noChangeArrowheads="1"/>
            </p:cNvSpPr>
            <p:nvPr/>
          </p:nvSpPr>
          <p:spPr bwMode="auto">
            <a:xfrm>
              <a:off x="9418638" y="4732338"/>
              <a:ext cx="14287"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7" name="Rectangle 388"/>
            <p:cNvSpPr>
              <a:spLocks noChangeArrowheads="1"/>
            </p:cNvSpPr>
            <p:nvPr/>
          </p:nvSpPr>
          <p:spPr bwMode="auto">
            <a:xfrm>
              <a:off x="9448800" y="4721225"/>
              <a:ext cx="14287"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8" name="Rectangle 389"/>
            <p:cNvSpPr>
              <a:spLocks noChangeArrowheads="1"/>
            </p:cNvSpPr>
            <p:nvPr/>
          </p:nvSpPr>
          <p:spPr bwMode="auto">
            <a:xfrm>
              <a:off x="9448800" y="4721225"/>
              <a:ext cx="14287"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9" name="Rectangle 390"/>
            <p:cNvSpPr>
              <a:spLocks noChangeArrowheads="1"/>
            </p:cNvSpPr>
            <p:nvPr/>
          </p:nvSpPr>
          <p:spPr bwMode="auto">
            <a:xfrm>
              <a:off x="9478963" y="4729163"/>
              <a:ext cx="14287"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0" name="Rectangle 391"/>
            <p:cNvSpPr>
              <a:spLocks noChangeArrowheads="1"/>
            </p:cNvSpPr>
            <p:nvPr/>
          </p:nvSpPr>
          <p:spPr bwMode="auto">
            <a:xfrm>
              <a:off x="9478963" y="4729163"/>
              <a:ext cx="14287"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1" name="Rectangle 392"/>
            <p:cNvSpPr>
              <a:spLocks noChangeArrowheads="1"/>
            </p:cNvSpPr>
            <p:nvPr/>
          </p:nvSpPr>
          <p:spPr bwMode="auto">
            <a:xfrm>
              <a:off x="9509125" y="4710113"/>
              <a:ext cx="14287"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2" name="Rectangle 393"/>
            <p:cNvSpPr>
              <a:spLocks noChangeArrowheads="1"/>
            </p:cNvSpPr>
            <p:nvPr/>
          </p:nvSpPr>
          <p:spPr bwMode="auto">
            <a:xfrm>
              <a:off x="9509125" y="4710113"/>
              <a:ext cx="14287"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3" name="Rectangle 394"/>
            <p:cNvSpPr>
              <a:spLocks noChangeArrowheads="1"/>
            </p:cNvSpPr>
            <p:nvPr/>
          </p:nvSpPr>
          <p:spPr bwMode="auto">
            <a:xfrm>
              <a:off x="9539288" y="4684713"/>
              <a:ext cx="14287"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4" name="Rectangle 395"/>
            <p:cNvSpPr>
              <a:spLocks noChangeArrowheads="1"/>
            </p:cNvSpPr>
            <p:nvPr/>
          </p:nvSpPr>
          <p:spPr bwMode="auto">
            <a:xfrm>
              <a:off x="9539288" y="4684713"/>
              <a:ext cx="14287"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5" name="Freeform 396"/>
            <p:cNvSpPr>
              <a:spLocks noEditPoints="1"/>
            </p:cNvSpPr>
            <p:nvPr/>
          </p:nvSpPr>
          <p:spPr bwMode="auto">
            <a:xfrm>
              <a:off x="9344025" y="4635500"/>
              <a:ext cx="258762" cy="198438"/>
            </a:xfrm>
            <a:custGeom>
              <a:avLst/>
              <a:gdLst>
                <a:gd name="T0" fmla="*/ 6 w 69"/>
                <a:gd name="T1" fmla="*/ 42 h 53"/>
                <a:gd name="T2" fmla="*/ 5 w 69"/>
                <a:gd name="T3" fmla="*/ 40 h 53"/>
                <a:gd name="T4" fmla="*/ 5 w 69"/>
                <a:gd name="T5" fmla="*/ 5 h 53"/>
                <a:gd name="T6" fmla="*/ 6 w 69"/>
                <a:gd name="T7" fmla="*/ 4 h 53"/>
                <a:gd name="T8" fmla="*/ 63 w 69"/>
                <a:gd name="T9" fmla="*/ 4 h 53"/>
                <a:gd name="T10" fmla="*/ 64 w 69"/>
                <a:gd name="T11" fmla="*/ 5 h 53"/>
                <a:gd name="T12" fmla="*/ 64 w 69"/>
                <a:gd name="T13" fmla="*/ 40 h 53"/>
                <a:gd name="T14" fmla="*/ 63 w 69"/>
                <a:gd name="T15" fmla="*/ 42 h 53"/>
                <a:gd name="T16" fmla="*/ 6 w 69"/>
                <a:gd name="T17" fmla="*/ 42 h 53"/>
                <a:gd name="T18" fmla="*/ 67 w 69"/>
                <a:gd name="T19" fmla="*/ 0 h 53"/>
                <a:gd name="T20" fmla="*/ 2 w 69"/>
                <a:gd name="T21" fmla="*/ 0 h 53"/>
                <a:gd name="T22" fmla="*/ 0 w 69"/>
                <a:gd name="T23" fmla="*/ 1 h 53"/>
                <a:gd name="T24" fmla="*/ 0 w 69"/>
                <a:gd name="T25" fmla="*/ 51 h 53"/>
                <a:gd name="T26" fmla="*/ 2 w 69"/>
                <a:gd name="T27" fmla="*/ 53 h 53"/>
                <a:gd name="T28" fmla="*/ 67 w 69"/>
                <a:gd name="T29" fmla="*/ 53 h 53"/>
                <a:gd name="T30" fmla="*/ 69 w 69"/>
                <a:gd name="T31" fmla="*/ 51 h 53"/>
                <a:gd name="T32" fmla="*/ 69 w 69"/>
                <a:gd name="T33" fmla="*/ 1 h 53"/>
                <a:gd name="T34" fmla="*/ 67 w 69"/>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53">
                  <a:moveTo>
                    <a:pt x="6" y="42"/>
                  </a:moveTo>
                  <a:cubicBezTo>
                    <a:pt x="5" y="42"/>
                    <a:pt x="5" y="41"/>
                    <a:pt x="5" y="40"/>
                  </a:cubicBezTo>
                  <a:cubicBezTo>
                    <a:pt x="5" y="5"/>
                    <a:pt x="5" y="5"/>
                    <a:pt x="5" y="5"/>
                  </a:cubicBezTo>
                  <a:cubicBezTo>
                    <a:pt x="5" y="4"/>
                    <a:pt x="5" y="4"/>
                    <a:pt x="6" y="4"/>
                  </a:cubicBezTo>
                  <a:cubicBezTo>
                    <a:pt x="63" y="4"/>
                    <a:pt x="63" y="4"/>
                    <a:pt x="63" y="4"/>
                  </a:cubicBezTo>
                  <a:cubicBezTo>
                    <a:pt x="63" y="4"/>
                    <a:pt x="64" y="4"/>
                    <a:pt x="64" y="5"/>
                  </a:cubicBezTo>
                  <a:cubicBezTo>
                    <a:pt x="64" y="40"/>
                    <a:pt x="64" y="40"/>
                    <a:pt x="64" y="40"/>
                  </a:cubicBezTo>
                  <a:cubicBezTo>
                    <a:pt x="64" y="41"/>
                    <a:pt x="63" y="42"/>
                    <a:pt x="63" y="42"/>
                  </a:cubicBezTo>
                  <a:cubicBezTo>
                    <a:pt x="6" y="42"/>
                    <a:pt x="6" y="42"/>
                    <a:pt x="6" y="42"/>
                  </a:cubicBezTo>
                  <a:moveTo>
                    <a:pt x="67" y="0"/>
                  </a:moveTo>
                  <a:cubicBezTo>
                    <a:pt x="2" y="0"/>
                    <a:pt x="2" y="0"/>
                    <a:pt x="2" y="0"/>
                  </a:cubicBezTo>
                  <a:cubicBezTo>
                    <a:pt x="1" y="0"/>
                    <a:pt x="0" y="0"/>
                    <a:pt x="0" y="1"/>
                  </a:cubicBezTo>
                  <a:cubicBezTo>
                    <a:pt x="0" y="51"/>
                    <a:pt x="0" y="51"/>
                    <a:pt x="0" y="51"/>
                  </a:cubicBezTo>
                  <a:cubicBezTo>
                    <a:pt x="0" y="52"/>
                    <a:pt x="1" y="53"/>
                    <a:pt x="2" y="53"/>
                  </a:cubicBezTo>
                  <a:cubicBezTo>
                    <a:pt x="67" y="53"/>
                    <a:pt x="67" y="53"/>
                    <a:pt x="67" y="53"/>
                  </a:cubicBezTo>
                  <a:cubicBezTo>
                    <a:pt x="68" y="53"/>
                    <a:pt x="69" y="52"/>
                    <a:pt x="69" y="51"/>
                  </a:cubicBezTo>
                  <a:cubicBezTo>
                    <a:pt x="69" y="1"/>
                    <a:pt x="69" y="1"/>
                    <a:pt x="69" y="1"/>
                  </a:cubicBezTo>
                  <a:cubicBezTo>
                    <a:pt x="69" y="0"/>
                    <a:pt x="68" y="0"/>
                    <a:pt x="6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97"/>
            <p:cNvSpPr/>
            <p:nvPr/>
          </p:nvSpPr>
          <p:spPr bwMode="auto">
            <a:xfrm>
              <a:off x="9418638" y="4841875"/>
              <a:ext cx="104775" cy="22225"/>
            </a:xfrm>
            <a:custGeom>
              <a:avLst/>
              <a:gdLst>
                <a:gd name="T0" fmla="*/ 22 w 28"/>
                <a:gd name="T1" fmla="*/ 0 h 6"/>
                <a:gd name="T2" fmla="*/ 7 w 28"/>
                <a:gd name="T3" fmla="*/ 0 h 6"/>
                <a:gd name="T4" fmla="*/ 4 w 28"/>
                <a:gd name="T5" fmla="*/ 1 h 6"/>
                <a:gd name="T6" fmla="*/ 1 w 28"/>
                <a:gd name="T7" fmla="*/ 5 h 6"/>
                <a:gd name="T8" fmla="*/ 2 w 28"/>
                <a:gd name="T9" fmla="*/ 6 h 6"/>
                <a:gd name="T10" fmla="*/ 27 w 28"/>
                <a:gd name="T11" fmla="*/ 6 h 6"/>
                <a:gd name="T12" fmla="*/ 28 w 28"/>
                <a:gd name="T13" fmla="*/ 5 h 6"/>
                <a:gd name="T14" fmla="*/ 25 w 28"/>
                <a:gd name="T15" fmla="*/ 1 h 6"/>
                <a:gd name="T16" fmla="*/ 22 w 2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6">
                  <a:moveTo>
                    <a:pt x="22" y="0"/>
                  </a:moveTo>
                  <a:cubicBezTo>
                    <a:pt x="7" y="0"/>
                    <a:pt x="7" y="0"/>
                    <a:pt x="7" y="0"/>
                  </a:cubicBezTo>
                  <a:cubicBezTo>
                    <a:pt x="6" y="0"/>
                    <a:pt x="5" y="1"/>
                    <a:pt x="4" y="1"/>
                  </a:cubicBezTo>
                  <a:cubicBezTo>
                    <a:pt x="1" y="5"/>
                    <a:pt x="1" y="5"/>
                    <a:pt x="1" y="5"/>
                  </a:cubicBezTo>
                  <a:cubicBezTo>
                    <a:pt x="0" y="5"/>
                    <a:pt x="1" y="6"/>
                    <a:pt x="2" y="6"/>
                  </a:cubicBezTo>
                  <a:cubicBezTo>
                    <a:pt x="27" y="6"/>
                    <a:pt x="27" y="6"/>
                    <a:pt x="27" y="6"/>
                  </a:cubicBezTo>
                  <a:cubicBezTo>
                    <a:pt x="28" y="6"/>
                    <a:pt x="28" y="5"/>
                    <a:pt x="28" y="5"/>
                  </a:cubicBezTo>
                  <a:cubicBezTo>
                    <a:pt x="25" y="1"/>
                    <a:pt x="25" y="1"/>
                    <a:pt x="25" y="1"/>
                  </a:cubicBezTo>
                  <a:cubicBezTo>
                    <a:pt x="24" y="1"/>
                    <a:pt x="23"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98"/>
            <p:cNvSpPr/>
            <p:nvPr/>
          </p:nvSpPr>
          <p:spPr bwMode="auto">
            <a:xfrm>
              <a:off x="9385300" y="4660900"/>
              <a:ext cx="22225" cy="30163"/>
            </a:xfrm>
            <a:custGeom>
              <a:avLst/>
              <a:gdLst>
                <a:gd name="T0" fmla="*/ 12 w 14"/>
                <a:gd name="T1" fmla="*/ 0 h 19"/>
                <a:gd name="T2" fmla="*/ 9 w 14"/>
                <a:gd name="T3" fmla="*/ 0 h 19"/>
                <a:gd name="T4" fmla="*/ 7 w 14"/>
                <a:gd name="T5" fmla="*/ 0 h 19"/>
                <a:gd name="T6" fmla="*/ 7 w 14"/>
                <a:gd name="T7" fmla="*/ 7 h 19"/>
                <a:gd name="T8" fmla="*/ 7 w 14"/>
                <a:gd name="T9" fmla="*/ 7 h 19"/>
                <a:gd name="T10" fmla="*/ 7 w 14"/>
                <a:gd name="T11" fmla="*/ 0 h 19"/>
                <a:gd name="T12" fmla="*/ 4 w 14"/>
                <a:gd name="T13" fmla="*/ 0 h 19"/>
                <a:gd name="T14" fmla="*/ 2 w 14"/>
                <a:gd name="T15" fmla="*/ 0 h 19"/>
                <a:gd name="T16" fmla="*/ 0 w 14"/>
                <a:gd name="T17" fmla="*/ 0 h 19"/>
                <a:gd name="T18" fmla="*/ 0 w 14"/>
                <a:gd name="T19" fmla="*/ 19 h 19"/>
                <a:gd name="T20" fmla="*/ 2 w 14"/>
                <a:gd name="T21" fmla="*/ 19 h 19"/>
                <a:gd name="T22" fmla="*/ 4 w 14"/>
                <a:gd name="T23" fmla="*/ 19 h 19"/>
                <a:gd name="T24" fmla="*/ 7 w 14"/>
                <a:gd name="T25" fmla="*/ 19 h 19"/>
                <a:gd name="T26" fmla="*/ 7 w 14"/>
                <a:gd name="T27" fmla="*/ 12 h 19"/>
                <a:gd name="T28" fmla="*/ 7 w 14"/>
                <a:gd name="T29" fmla="*/ 12 h 19"/>
                <a:gd name="T30" fmla="*/ 7 w 14"/>
                <a:gd name="T31" fmla="*/ 19 h 19"/>
                <a:gd name="T32" fmla="*/ 9 w 14"/>
                <a:gd name="T33" fmla="*/ 19 h 19"/>
                <a:gd name="T34" fmla="*/ 12 w 14"/>
                <a:gd name="T35" fmla="*/ 19 h 19"/>
                <a:gd name="T36" fmla="*/ 14 w 14"/>
                <a:gd name="T37" fmla="*/ 19 h 19"/>
                <a:gd name="T38" fmla="*/ 9 w 14"/>
                <a:gd name="T39" fmla="*/ 10 h 19"/>
                <a:gd name="T40" fmla="*/ 9 w 14"/>
                <a:gd name="T41" fmla="*/ 7 h 19"/>
                <a:gd name="T42" fmla="*/ 12 w 14"/>
                <a:gd name="T43" fmla="*/ 0 h 19"/>
                <a:gd name="T44" fmla="*/ 12 w 14"/>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9">
                  <a:moveTo>
                    <a:pt x="12" y="0"/>
                  </a:moveTo>
                  <a:lnTo>
                    <a:pt x="9" y="0"/>
                  </a:lnTo>
                  <a:lnTo>
                    <a:pt x="7" y="0"/>
                  </a:lnTo>
                  <a:lnTo>
                    <a:pt x="7" y="7"/>
                  </a:lnTo>
                  <a:lnTo>
                    <a:pt x="7" y="7"/>
                  </a:lnTo>
                  <a:lnTo>
                    <a:pt x="7" y="0"/>
                  </a:lnTo>
                  <a:lnTo>
                    <a:pt x="4" y="0"/>
                  </a:lnTo>
                  <a:lnTo>
                    <a:pt x="2" y="0"/>
                  </a:lnTo>
                  <a:lnTo>
                    <a:pt x="0" y="0"/>
                  </a:lnTo>
                  <a:lnTo>
                    <a:pt x="0" y="19"/>
                  </a:lnTo>
                  <a:lnTo>
                    <a:pt x="2" y="19"/>
                  </a:lnTo>
                  <a:lnTo>
                    <a:pt x="4" y="19"/>
                  </a:lnTo>
                  <a:lnTo>
                    <a:pt x="7" y="19"/>
                  </a:lnTo>
                  <a:lnTo>
                    <a:pt x="7" y="12"/>
                  </a:lnTo>
                  <a:lnTo>
                    <a:pt x="7" y="12"/>
                  </a:lnTo>
                  <a:lnTo>
                    <a:pt x="7" y="19"/>
                  </a:lnTo>
                  <a:lnTo>
                    <a:pt x="9" y="19"/>
                  </a:lnTo>
                  <a:lnTo>
                    <a:pt x="12" y="19"/>
                  </a:lnTo>
                  <a:lnTo>
                    <a:pt x="14" y="19"/>
                  </a:lnTo>
                  <a:lnTo>
                    <a:pt x="9" y="10"/>
                  </a:lnTo>
                  <a:lnTo>
                    <a:pt x="9" y="7"/>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99"/>
            <p:cNvSpPr/>
            <p:nvPr/>
          </p:nvSpPr>
          <p:spPr bwMode="auto">
            <a:xfrm>
              <a:off x="9385300" y="4660900"/>
              <a:ext cx="22225" cy="30163"/>
            </a:xfrm>
            <a:custGeom>
              <a:avLst/>
              <a:gdLst>
                <a:gd name="T0" fmla="*/ 12 w 14"/>
                <a:gd name="T1" fmla="*/ 0 h 19"/>
                <a:gd name="T2" fmla="*/ 9 w 14"/>
                <a:gd name="T3" fmla="*/ 0 h 19"/>
                <a:gd name="T4" fmla="*/ 7 w 14"/>
                <a:gd name="T5" fmla="*/ 0 h 19"/>
                <a:gd name="T6" fmla="*/ 7 w 14"/>
                <a:gd name="T7" fmla="*/ 7 h 19"/>
                <a:gd name="T8" fmla="*/ 7 w 14"/>
                <a:gd name="T9" fmla="*/ 7 h 19"/>
                <a:gd name="T10" fmla="*/ 7 w 14"/>
                <a:gd name="T11" fmla="*/ 0 h 19"/>
                <a:gd name="T12" fmla="*/ 4 w 14"/>
                <a:gd name="T13" fmla="*/ 0 h 19"/>
                <a:gd name="T14" fmla="*/ 2 w 14"/>
                <a:gd name="T15" fmla="*/ 0 h 19"/>
                <a:gd name="T16" fmla="*/ 0 w 14"/>
                <a:gd name="T17" fmla="*/ 0 h 19"/>
                <a:gd name="T18" fmla="*/ 0 w 14"/>
                <a:gd name="T19" fmla="*/ 19 h 19"/>
                <a:gd name="T20" fmla="*/ 2 w 14"/>
                <a:gd name="T21" fmla="*/ 19 h 19"/>
                <a:gd name="T22" fmla="*/ 4 w 14"/>
                <a:gd name="T23" fmla="*/ 19 h 19"/>
                <a:gd name="T24" fmla="*/ 7 w 14"/>
                <a:gd name="T25" fmla="*/ 19 h 19"/>
                <a:gd name="T26" fmla="*/ 7 w 14"/>
                <a:gd name="T27" fmla="*/ 12 h 19"/>
                <a:gd name="T28" fmla="*/ 7 w 14"/>
                <a:gd name="T29" fmla="*/ 12 h 19"/>
                <a:gd name="T30" fmla="*/ 7 w 14"/>
                <a:gd name="T31" fmla="*/ 19 h 19"/>
                <a:gd name="T32" fmla="*/ 9 w 14"/>
                <a:gd name="T33" fmla="*/ 19 h 19"/>
                <a:gd name="T34" fmla="*/ 12 w 14"/>
                <a:gd name="T35" fmla="*/ 19 h 19"/>
                <a:gd name="T36" fmla="*/ 14 w 14"/>
                <a:gd name="T37" fmla="*/ 19 h 19"/>
                <a:gd name="T38" fmla="*/ 9 w 14"/>
                <a:gd name="T39" fmla="*/ 10 h 19"/>
                <a:gd name="T40" fmla="*/ 9 w 14"/>
                <a:gd name="T41" fmla="*/ 7 h 19"/>
                <a:gd name="T42" fmla="*/ 12 w 14"/>
                <a:gd name="T43" fmla="*/ 0 h 19"/>
                <a:gd name="T44" fmla="*/ 12 w 14"/>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9">
                  <a:moveTo>
                    <a:pt x="12" y="0"/>
                  </a:moveTo>
                  <a:lnTo>
                    <a:pt x="9" y="0"/>
                  </a:lnTo>
                  <a:lnTo>
                    <a:pt x="7" y="0"/>
                  </a:lnTo>
                  <a:lnTo>
                    <a:pt x="7" y="7"/>
                  </a:lnTo>
                  <a:lnTo>
                    <a:pt x="7" y="7"/>
                  </a:lnTo>
                  <a:lnTo>
                    <a:pt x="7" y="0"/>
                  </a:lnTo>
                  <a:lnTo>
                    <a:pt x="4" y="0"/>
                  </a:lnTo>
                  <a:lnTo>
                    <a:pt x="2" y="0"/>
                  </a:lnTo>
                  <a:lnTo>
                    <a:pt x="0" y="0"/>
                  </a:lnTo>
                  <a:lnTo>
                    <a:pt x="0" y="19"/>
                  </a:lnTo>
                  <a:lnTo>
                    <a:pt x="2" y="19"/>
                  </a:lnTo>
                  <a:lnTo>
                    <a:pt x="4" y="19"/>
                  </a:lnTo>
                  <a:lnTo>
                    <a:pt x="7" y="19"/>
                  </a:lnTo>
                  <a:lnTo>
                    <a:pt x="7" y="12"/>
                  </a:lnTo>
                  <a:lnTo>
                    <a:pt x="7" y="12"/>
                  </a:lnTo>
                  <a:lnTo>
                    <a:pt x="7" y="19"/>
                  </a:lnTo>
                  <a:lnTo>
                    <a:pt x="9" y="19"/>
                  </a:lnTo>
                  <a:lnTo>
                    <a:pt x="12" y="19"/>
                  </a:lnTo>
                  <a:lnTo>
                    <a:pt x="14" y="19"/>
                  </a:lnTo>
                  <a:lnTo>
                    <a:pt x="9" y="10"/>
                  </a:lnTo>
                  <a:lnTo>
                    <a:pt x="9" y="7"/>
                  </a:lnTo>
                  <a:lnTo>
                    <a:pt x="12"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00"/>
            <p:cNvSpPr>
              <a:spLocks noEditPoints="1"/>
            </p:cNvSpPr>
            <p:nvPr/>
          </p:nvSpPr>
          <p:spPr bwMode="auto">
            <a:xfrm>
              <a:off x="9410700" y="4660900"/>
              <a:ext cx="15875" cy="30163"/>
            </a:xfrm>
            <a:custGeom>
              <a:avLst/>
              <a:gdLst>
                <a:gd name="T0" fmla="*/ 2 w 4"/>
                <a:gd name="T1" fmla="*/ 3 h 8"/>
                <a:gd name="T2" fmla="*/ 2 w 4"/>
                <a:gd name="T3" fmla="*/ 3 h 8"/>
                <a:gd name="T4" fmla="*/ 2 w 4"/>
                <a:gd name="T5" fmla="*/ 1 h 8"/>
                <a:gd name="T6" fmla="*/ 3 w 4"/>
                <a:gd name="T7" fmla="*/ 1 h 8"/>
                <a:gd name="T8" fmla="*/ 3 w 4"/>
                <a:gd name="T9" fmla="*/ 2 h 8"/>
                <a:gd name="T10" fmla="*/ 3 w 4"/>
                <a:gd name="T11" fmla="*/ 2 h 8"/>
                <a:gd name="T12" fmla="*/ 3 w 4"/>
                <a:gd name="T13" fmla="*/ 3 h 8"/>
                <a:gd name="T14" fmla="*/ 3 w 4"/>
                <a:gd name="T15" fmla="*/ 3 h 8"/>
                <a:gd name="T16" fmla="*/ 2 w 4"/>
                <a:gd name="T17" fmla="*/ 3 h 8"/>
                <a:gd name="T18" fmla="*/ 2 w 4"/>
                <a:gd name="T19" fmla="*/ 3 h 8"/>
                <a:gd name="T20" fmla="*/ 2 w 4"/>
                <a:gd name="T21" fmla="*/ 0 h 8"/>
                <a:gd name="T22" fmla="*/ 0 w 4"/>
                <a:gd name="T23" fmla="*/ 0 h 8"/>
                <a:gd name="T24" fmla="*/ 0 w 4"/>
                <a:gd name="T25" fmla="*/ 0 h 8"/>
                <a:gd name="T26" fmla="*/ 0 w 4"/>
                <a:gd name="T27" fmla="*/ 8 h 8"/>
                <a:gd name="T28" fmla="*/ 0 w 4"/>
                <a:gd name="T29" fmla="*/ 8 h 8"/>
                <a:gd name="T30" fmla="*/ 2 w 4"/>
                <a:gd name="T31" fmla="*/ 8 h 8"/>
                <a:gd name="T32" fmla="*/ 2 w 4"/>
                <a:gd name="T33" fmla="*/ 8 h 8"/>
                <a:gd name="T34" fmla="*/ 2 w 4"/>
                <a:gd name="T35" fmla="*/ 5 h 8"/>
                <a:gd name="T36" fmla="*/ 2 w 4"/>
                <a:gd name="T37" fmla="*/ 5 h 8"/>
                <a:gd name="T38" fmla="*/ 3 w 4"/>
                <a:gd name="T39" fmla="*/ 5 h 8"/>
                <a:gd name="T40" fmla="*/ 4 w 4"/>
                <a:gd name="T41" fmla="*/ 5 h 8"/>
                <a:gd name="T42" fmla="*/ 4 w 4"/>
                <a:gd name="T43" fmla="*/ 4 h 8"/>
                <a:gd name="T44" fmla="*/ 4 w 4"/>
                <a:gd name="T45" fmla="*/ 3 h 8"/>
                <a:gd name="T46" fmla="*/ 4 w 4"/>
                <a:gd name="T47" fmla="*/ 3 h 8"/>
                <a:gd name="T48" fmla="*/ 4 w 4"/>
                <a:gd name="T49" fmla="*/ 2 h 8"/>
                <a:gd name="T50" fmla="*/ 4 w 4"/>
                <a:gd name="T51" fmla="*/ 1 h 8"/>
                <a:gd name="T52" fmla="*/ 4 w 4"/>
                <a:gd name="T53" fmla="*/ 0 h 8"/>
                <a:gd name="T54" fmla="*/ 3 w 4"/>
                <a:gd name="T55" fmla="*/ 0 h 8"/>
                <a:gd name="T56" fmla="*/ 2 w 4"/>
                <a:gd name="T57" fmla="*/ 0 h 8"/>
                <a:gd name="T58" fmla="*/ 2 w 4"/>
                <a:gd name="T5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8">
                  <a:moveTo>
                    <a:pt x="2" y="3"/>
                  </a:moveTo>
                  <a:cubicBezTo>
                    <a:pt x="2" y="3"/>
                    <a:pt x="2" y="3"/>
                    <a:pt x="2" y="3"/>
                  </a:cubicBezTo>
                  <a:cubicBezTo>
                    <a:pt x="2" y="1"/>
                    <a:pt x="2" y="1"/>
                    <a:pt x="2" y="1"/>
                  </a:cubicBezTo>
                  <a:cubicBezTo>
                    <a:pt x="3" y="1"/>
                    <a:pt x="3" y="1"/>
                    <a:pt x="3" y="1"/>
                  </a:cubicBezTo>
                  <a:cubicBezTo>
                    <a:pt x="3" y="2"/>
                    <a:pt x="3" y="2"/>
                    <a:pt x="3" y="2"/>
                  </a:cubicBezTo>
                  <a:cubicBezTo>
                    <a:pt x="3" y="2"/>
                    <a:pt x="3" y="2"/>
                    <a:pt x="3" y="2"/>
                  </a:cubicBezTo>
                  <a:cubicBezTo>
                    <a:pt x="3" y="3"/>
                    <a:pt x="3" y="3"/>
                    <a:pt x="3" y="3"/>
                  </a:cubicBezTo>
                  <a:cubicBezTo>
                    <a:pt x="3" y="3"/>
                    <a:pt x="3" y="3"/>
                    <a:pt x="3" y="3"/>
                  </a:cubicBezTo>
                  <a:cubicBezTo>
                    <a:pt x="2" y="3"/>
                    <a:pt x="2" y="3"/>
                    <a:pt x="2" y="3"/>
                  </a:cubicBezTo>
                  <a:cubicBezTo>
                    <a:pt x="2" y="3"/>
                    <a:pt x="2" y="3"/>
                    <a:pt x="2" y="3"/>
                  </a:cubicBezTo>
                  <a:moveTo>
                    <a:pt x="2" y="0"/>
                  </a:moveTo>
                  <a:cubicBezTo>
                    <a:pt x="0" y="0"/>
                    <a:pt x="0" y="0"/>
                    <a:pt x="0" y="0"/>
                  </a:cubicBezTo>
                  <a:cubicBezTo>
                    <a:pt x="0" y="0"/>
                    <a:pt x="0" y="0"/>
                    <a:pt x="0" y="0"/>
                  </a:cubicBezTo>
                  <a:cubicBezTo>
                    <a:pt x="0" y="8"/>
                    <a:pt x="0" y="8"/>
                    <a:pt x="0" y="8"/>
                  </a:cubicBezTo>
                  <a:cubicBezTo>
                    <a:pt x="0" y="8"/>
                    <a:pt x="0" y="8"/>
                    <a:pt x="0" y="8"/>
                  </a:cubicBezTo>
                  <a:cubicBezTo>
                    <a:pt x="2" y="8"/>
                    <a:pt x="2" y="8"/>
                    <a:pt x="2" y="8"/>
                  </a:cubicBezTo>
                  <a:cubicBezTo>
                    <a:pt x="2" y="8"/>
                    <a:pt x="2" y="8"/>
                    <a:pt x="2" y="8"/>
                  </a:cubicBezTo>
                  <a:cubicBezTo>
                    <a:pt x="2" y="5"/>
                    <a:pt x="2" y="5"/>
                    <a:pt x="2" y="5"/>
                  </a:cubicBezTo>
                  <a:cubicBezTo>
                    <a:pt x="2" y="5"/>
                    <a:pt x="2" y="5"/>
                    <a:pt x="2" y="5"/>
                  </a:cubicBezTo>
                  <a:cubicBezTo>
                    <a:pt x="3" y="5"/>
                    <a:pt x="3" y="5"/>
                    <a:pt x="3" y="5"/>
                  </a:cubicBezTo>
                  <a:cubicBezTo>
                    <a:pt x="3" y="5"/>
                    <a:pt x="3" y="5"/>
                    <a:pt x="4" y="5"/>
                  </a:cubicBezTo>
                  <a:cubicBezTo>
                    <a:pt x="4" y="4"/>
                    <a:pt x="4" y="4"/>
                    <a:pt x="4" y="4"/>
                  </a:cubicBezTo>
                  <a:cubicBezTo>
                    <a:pt x="4" y="3"/>
                    <a:pt x="4" y="3"/>
                    <a:pt x="4" y="3"/>
                  </a:cubicBezTo>
                  <a:cubicBezTo>
                    <a:pt x="4" y="3"/>
                    <a:pt x="4" y="3"/>
                    <a:pt x="4" y="3"/>
                  </a:cubicBezTo>
                  <a:cubicBezTo>
                    <a:pt x="4" y="2"/>
                    <a:pt x="4" y="2"/>
                    <a:pt x="4" y="2"/>
                  </a:cubicBezTo>
                  <a:cubicBezTo>
                    <a:pt x="4" y="2"/>
                    <a:pt x="4" y="1"/>
                    <a:pt x="4" y="1"/>
                  </a:cubicBezTo>
                  <a:cubicBezTo>
                    <a:pt x="4" y="0"/>
                    <a:pt x="4" y="0"/>
                    <a:pt x="4" y="0"/>
                  </a:cubicBezTo>
                  <a:cubicBezTo>
                    <a:pt x="3" y="0"/>
                    <a:pt x="3" y="0"/>
                    <a:pt x="3"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01"/>
            <p:cNvSpPr/>
            <p:nvPr/>
          </p:nvSpPr>
          <p:spPr bwMode="auto">
            <a:xfrm>
              <a:off x="9432925" y="4660900"/>
              <a:ext cx="7937" cy="30163"/>
            </a:xfrm>
            <a:custGeom>
              <a:avLst/>
              <a:gdLst>
                <a:gd name="T0" fmla="*/ 5 w 5"/>
                <a:gd name="T1" fmla="*/ 0 h 19"/>
                <a:gd name="T2" fmla="*/ 0 w 5"/>
                <a:gd name="T3" fmla="*/ 0 h 19"/>
                <a:gd name="T4" fmla="*/ 0 w 5"/>
                <a:gd name="T5" fmla="*/ 0 h 19"/>
                <a:gd name="T6" fmla="*/ 0 w 5"/>
                <a:gd name="T7" fmla="*/ 19 h 19"/>
                <a:gd name="T8" fmla="*/ 0 w 5"/>
                <a:gd name="T9" fmla="*/ 19 h 19"/>
                <a:gd name="T10" fmla="*/ 5 w 5"/>
                <a:gd name="T11" fmla="*/ 19 h 19"/>
                <a:gd name="T12" fmla="*/ 5 w 5"/>
                <a:gd name="T13" fmla="*/ 19 h 19"/>
                <a:gd name="T14" fmla="*/ 5 w 5"/>
                <a:gd name="T15" fmla="*/ 0 h 19"/>
                <a:gd name="T16" fmla="*/ 5 w 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9">
                  <a:moveTo>
                    <a:pt x="5" y="0"/>
                  </a:moveTo>
                  <a:lnTo>
                    <a:pt x="0" y="0"/>
                  </a:lnTo>
                  <a:lnTo>
                    <a:pt x="0" y="0"/>
                  </a:lnTo>
                  <a:lnTo>
                    <a:pt x="0" y="19"/>
                  </a:lnTo>
                  <a:lnTo>
                    <a:pt x="0" y="19"/>
                  </a:lnTo>
                  <a:lnTo>
                    <a:pt x="5" y="19"/>
                  </a:lnTo>
                  <a:lnTo>
                    <a:pt x="5" y="19"/>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02"/>
            <p:cNvSpPr/>
            <p:nvPr/>
          </p:nvSpPr>
          <p:spPr bwMode="auto">
            <a:xfrm>
              <a:off x="9432925" y="4660900"/>
              <a:ext cx="7937" cy="30163"/>
            </a:xfrm>
            <a:custGeom>
              <a:avLst/>
              <a:gdLst>
                <a:gd name="T0" fmla="*/ 5 w 5"/>
                <a:gd name="T1" fmla="*/ 0 h 19"/>
                <a:gd name="T2" fmla="*/ 0 w 5"/>
                <a:gd name="T3" fmla="*/ 0 h 19"/>
                <a:gd name="T4" fmla="*/ 0 w 5"/>
                <a:gd name="T5" fmla="*/ 0 h 19"/>
                <a:gd name="T6" fmla="*/ 0 w 5"/>
                <a:gd name="T7" fmla="*/ 19 h 19"/>
                <a:gd name="T8" fmla="*/ 0 w 5"/>
                <a:gd name="T9" fmla="*/ 19 h 19"/>
                <a:gd name="T10" fmla="*/ 5 w 5"/>
                <a:gd name="T11" fmla="*/ 19 h 19"/>
                <a:gd name="T12" fmla="*/ 5 w 5"/>
                <a:gd name="T13" fmla="*/ 19 h 19"/>
                <a:gd name="T14" fmla="*/ 5 w 5"/>
                <a:gd name="T15" fmla="*/ 0 h 19"/>
                <a:gd name="T16" fmla="*/ 5 w 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9">
                  <a:moveTo>
                    <a:pt x="5" y="0"/>
                  </a:moveTo>
                  <a:lnTo>
                    <a:pt x="0" y="0"/>
                  </a:lnTo>
                  <a:lnTo>
                    <a:pt x="0" y="0"/>
                  </a:lnTo>
                  <a:lnTo>
                    <a:pt x="0" y="19"/>
                  </a:lnTo>
                  <a:lnTo>
                    <a:pt x="0" y="19"/>
                  </a:lnTo>
                  <a:lnTo>
                    <a:pt x="5" y="19"/>
                  </a:lnTo>
                  <a:lnTo>
                    <a:pt x="5" y="19"/>
                  </a:lnTo>
                  <a:lnTo>
                    <a:pt x="5" y="0"/>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03"/>
            <p:cNvSpPr/>
            <p:nvPr/>
          </p:nvSpPr>
          <p:spPr bwMode="auto">
            <a:xfrm>
              <a:off x="6011863" y="2652713"/>
              <a:ext cx="393700" cy="488950"/>
            </a:xfrm>
            <a:custGeom>
              <a:avLst/>
              <a:gdLst>
                <a:gd name="T0" fmla="*/ 9 w 105"/>
                <a:gd name="T1" fmla="*/ 0 h 130"/>
                <a:gd name="T2" fmla="*/ 3 w 105"/>
                <a:gd name="T3" fmla="*/ 3 h 130"/>
                <a:gd name="T4" fmla="*/ 2 w 105"/>
                <a:gd name="T5" fmla="*/ 12 h 130"/>
                <a:gd name="T6" fmla="*/ 8 w 105"/>
                <a:gd name="T7" fmla="*/ 21 h 130"/>
                <a:gd name="T8" fmla="*/ 15 w 105"/>
                <a:gd name="T9" fmla="*/ 28 h 130"/>
                <a:gd name="T10" fmla="*/ 31 w 105"/>
                <a:gd name="T11" fmla="*/ 45 h 130"/>
                <a:gd name="T12" fmla="*/ 36 w 105"/>
                <a:gd name="T13" fmla="*/ 51 h 130"/>
                <a:gd name="T14" fmla="*/ 34 w 105"/>
                <a:gd name="T15" fmla="*/ 51 h 130"/>
                <a:gd name="T16" fmla="*/ 31 w 105"/>
                <a:gd name="T17" fmla="*/ 51 h 130"/>
                <a:gd name="T18" fmla="*/ 27 w 105"/>
                <a:gd name="T19" fmla="*/ 54 h 130"/>
                <a:gd name="T20" fmla="*/ 24 w 105"/>
                <a:gd name="T21" fmla="*/ 59 h 130"/>
                <a:gd name="T22" fmla="*/ 26 w 105"/>
                <a:gd name="T23" fmla="*/ 66 h 130"/>
                <a:gd name="T24" fmla="*/ 22 w 105"/>
                <a:gd name="T25" fmla="*/ 69 h 130"/>
                <a:gd name="T26" fmla="*/ 19 w 105"/>
                <a:gd name="T27" fmla="*/ 75 h 130"/>
                <a:gd name="T28" fmla="*/ 22 w 105"/>
                <a:gd name="T29" fmla="*/ 83 h 130"/>
                <a:gd name="T30" fmla="*/ 21 w 105"/>
                <a:gd name="T31" fmla="*/ 84 h 130"/>
                <a:gd name="T32" fmla="*/ 22 w 105"/>
                <a:gd name="T33" fmla="*/ 97 h 130"/>
                <a:gd name="T34" fmla="*/ 25 w 105"/>
                <a:gd name="T35" fmla="*/ 102 h 130"/>
                <a:gd name="T36" fmla="*/ 36 w 105"/>
                <a:gd name="T37" fmla="*/ 113 h 130"/>
                <a:gd name="T38" fmla="*/ 41 w 105"/>
                <a:gd name="T39" fmla="*/ 117 h 130"/>
                <a:gd name="T40" fmla="*/ 62 w 105"/>
                <a:gd name="T41" fmla="*/ 120 h 130"/>
                <a:gd name="T42" fmla="*/ 70 w 105"/>
                <a:gd name="T43" fmla="*/ 124 h 130"/>
                <a:gd name="T44" fmla="*/ 76 w 105"/>
                <a:gd name="T45" fmla="*/ 130 h 130"/>
                <a:gd name="T46" fmla="*/ 94 w 105"/>
                <a:gd name="T47" fmla="*/ 118 h 130"/>
                <a:gd name="T48" fmla="*/ 104 w 105"/>
                <a:gd name="T49" fmla="*/ 103 h 130"/>
                <a:gd name="T50" fmla="*/ 103 w 105"/>
                <a:gd name="T51" fmla="*/ 95 h 130"/>
                <a:gd name="T52" fmla="*/ 92 w 105"/>
                <a:gd name="T53" fmla="*/ 85 h 130"/>
                <a:gd name="T54" fmla="*/ 81 w 105"/>
                <a:gd name="T55" fmla="*/ 59 h 130"/>
                <a:gd name="T56" fmla="*/ 75 w 105"/>
                <a:gd name="T57" fmla="*/ 51 h 130"/>
                <a:gd name="T58" fmla="*/ 62 w 105"/>
                <a:gd name="T59" fmla="*/ 41 h 130"/>
                <a:gd name="T60" fmla="*/ 56 w 105"/>
                <a:gd name="T61" fmla="*/ 37 h 130"/>
                <a:gd name="T62" fmla="*/ 50 w 105"/>
                <a:gd name="T63" fmla="*/ 34 h 130"/>
                <a:gd name="T64" fmla="*/ 27 w 105"/>
                <a:gd name="T65" fmla="*/ 12 h 130"/>
                <a:gd name="T66" fmla="*/ 13 w 105"/>
                <a:gd name="T67" fmla="*/ 0 h 130"/>
                <a:gd name="T68" fmla="*/ 9 w 10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30">
                  <a:moveTo>
                    <a:pt x="9" y="0"/>
                  </a:moveTo>
                  <a:cubicBezTo>
                    <a:pt x="7" y="0"/>
                    <a:pt x="5" y="1"/>
                    <a:pt x="3" y="3"/>
                  </a:cubicBezTo>
                  <a:cubicBezTo>
                    <a:pt x="1" y="5"/>
                    <a:pt x="0" y="8"/>
                    <a:pt x="2" y="12"/>
                  </a:cubicBezTo>
                  <a:cubicBezTo>
                    <a:pt x="3" y="15"/>
                    <a:pt x="8" y="21"/>
                    <a:pt x="8" y="21"/>
                  </a:cubicBezTo>
                  <a:cubicBezTo>
                    <a:pt x="10" y="23"/>
                    <a:pt x="13" y="26"/>
                    <a:pt x="15" y="28"/>
                  </a:cubicBezTo>
                  <a:cubicBezTo>
                    <a:pt x="31" y="45"/>
                    <a:pt x="31" y="45"/>
                    <a:pt x="31" y="45"/>
                  </a:cubicBezTo>
                  <a:cubicBezTo>
                    <a:pt x="33" y="47"/>
                    <a:pt x="35" y="50"/>
                    <a:pt x="36" y="51"/>
                  </a:cubicBezTo>
                  <a:cubicBezTo>
                    <a:pt x="35" y="51"/>
                    <a:pt x="34" y="51"/>
                    <a:pt x="34" y="51"/>
                  </a:cubicBezTo>
                  <a:cubicBezTo>
                    <a:pt x="33" y="51"/>
                    <a:pt x="32" y="51"/>
                    <a:pt x="31" y="51"/>
                  </a:cubicBezTo>
                  <a:cubicBezTo>
                    <a:pt x="30" y="52"/>
                    <a:pt x="28" y="53"/>
                    <a:pt x="27" y="54"/>
                  </a:cubicBezTo>
                  <a:cubicBezTo>
                    <a:pt x="25" y="55"/>
                    <a:pt x="25" y="57"/>
                    <a:pt x="24" y="59"/>
                  </a:cubicBezTo>
                  <a:cubicBezTo>
                    <a:pt x="24" y="61"/>
                    <a:pt x="25" y="64"/>
                    <a:pt x="26" y="66"/>
                  </a:cubicBezTo>
                  <a:cubicBezTo>
                    <a:pt x="24" y="67"/>
                    <a:pt x="23" y="68"/>
                    <a:pt x="22" y="69"/>
                  </a:cubicBezTo>
                  <a:cubicBezTo>
                    <a:pt x="20" y="71"/>
                    <a:pt x="19" y="73"/>
                    <a:pt x="19" y="75"/>
                  </a:cubicBezTo>
                  <a:cubicBezTo>
                    <a:pt x="19" y="78"/>
                    <a:pt x="20" y="80"/>
                    <a:pt x="22" y="83"/>
                  </a:cubicBezTo>
                  <a:cubicBezTo>
                    <a:pt x="22" y="84"/>
                    <a:pt x="22" y="84"/>
                    <a:pt x="21" y="84"/>
                  </a:cubicBezTo>
                  <a:cubicBezTo>
                    <a:pt x="17" y="89"/>
                    <a:pt x="22" y="97"/>
                    <a:pt x="22" y="97"/>
                  </a:cubicBezTo>
                  <a:cubicBezTo>
                    <a:pt x="23" y="99"/>
                    <a:pt x="25" y="101"/>
                    <a:pt x="25" y="102"/>
                  </a:cubicBezTo>
                  <a:cubicBezTo>
                    <a:pt x="36" y="113"/>
                    <a:pt x="36" y="113"/>
                    <a:pt x="36" y="113"/>
                  </a:cubicBezTo>
                  <a:cubicBezTo>
                    <a:pt x="37" y="114"/>
                    <a:pt x="38" y="115"/>
                    <a:pt x="41" y="117"/>
                  </a:cubicBezTo>
                  <a:cubicBezTo>
                    <a:pt x="47" y="120"/>
                    <a:pt x="62" y="120"/>
                    <a:pt x="62" y="120"/>
                  </a:cubicBezTo>
                  <a:cubicBezTo>
                    <a:pt x="64" y="120"/>
                    <a:pt x="68" y="122"/>
                    <a:pt x="70" y="124"/>
                  </a:cubicBezTo>
                  <a:cubicBezTo>
                    <a:pt x="76" y="130"/>
                    <a:pt x="76" y="130"/>
                    <a:pt x="76" y="130"/>
                  </a:cubicBezTo>
                  <a:cubicBezTo>
                    <a:pt x="83" y="127"/>
                    <a:pt x="89" y="123"/>
                    <a:pt x="94" y="118"/>
                  </a:cubicBezTo>
                  <a:cubicBezTo>
                    <a:pt x="99" y="112"/>
                    <a:pt x="104" y="103"/>
                    <a:pt x="104" y="103"/>
                  </a:cubicBezTo>
                  <a:cubicBezTo>
                    <a:pt x="105" y="101"/>
                    <a:pt x="105" y="97"/>
                    <a:pt x="103" y="95"/>
                  </a:cubicBezTo>
                  <a:cubicBezTo>
                    <a:pt x="92" y="85"/>
                    <a:pt x="92" y="85"/>
                    <a:pt x="92" y="85"/>
                  </a:cubicBezTo>
                  <a:cubicBezTo>
                    <a:pt x="89" y="75"/>
                    <a:pt x="81" y="59"/>
                    <a:pt x="81" y="59"/>
                  </a:cubicBezTo>
                  <a:cubicBezTo>
                    <a:pt x="79" y="56"/>
                    <a:pt x="77" y="53"/>
                    <a:pt x="75" y="51"/>
                  </a:cubicBezTo>
                  <a:cubicBezTo>
                    <a:pt x="62" y="41"/>
                    <a:pt x="62" y="41"/>
                    <a:pt x="62" y="41"/>
                  </a:cubicBezTo>
                  <a:cubicBezTo>
                    <a:pt x="60" y="39"/>
                    <a:pt x="57" y="38"/>
                    <a:pt x="56" y="37"/>
                  </a:cubicBezTo>
                  <a:cubicBezTo>
                    <a:pt x="55" y="37"/>
                    <a:pt x="52" y="36"/>
                    <a:pt x="50" y="34"/>
                  </a:cubicBezTo>
                  <a:cubicBezTo>
                    <a:pt x="27" y="12"/>
                    <a:pt x="27" y="12"/>
                    <a:pt x="27" y="12"/>
                  </a:cubicBezTo>
                  <a:cubicBezTo>
                    <a:pt x="21" y="5"/>
                    <a:pt x="16" y="2"/>
                    <a:pt x="13" y="0"/>
                  </a:cubicBezTo>
                  <a:cubicBezTo>
                    <a:pt x="11"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04"/>
            <p:cNvSpPr>
              <a:spLocks noEditPoints="1"/>
            </p:cNvSpPr>
            <p:nvPr/>
          </p:nvSpPr>
          <p:spPr bwMode="auto">
            <a:xfrm>
              <a:off x="8869363" y="2971800"/>
              <a:ext cx="549275" cy="312738"/>
            </a:xfrm>
            <a:custGeom>
              <a:avLst/>
              <a:gdLst>
                <a:gd name="T0" fmla="*/ 98 w 146"/>
                <a:gd name="T1" fmla="*/ 56 h 83"/>
                <a:gd name="T2" fmla="*/ 115 w 146"/>
                <a:gd name="T3" fmla="*/ 53 h 83"/>
                <a:gd name="T4" fmla="*/ 98 w 146"/>
                <a:gd name="T5" fmla="*/ 58 h 83"/>
                <a:gd name="T6" fmla="*/ 6 w 146"/>
                <a:gd name="T7" fmla="*/ 56 h 83"/>
                <a:gd name="T8" fmla="*/ 40 w 146"/>
                <a:gd name="T9" fmla="*/ 39 h 83"/>
                <a:gd name="T10" fmla="*/ 27 w 146"/>
                <a:gd name="T11" fmla="*/ 51 h 83"/>
                <a:gd name="T12" fmla="*/ 27 w 146"/>
                <a:gd name="T13" fmla="*/ 60 h 83"/>
                <a:gd name="T14" fmla="*/ 43 w 146"/>
                <a:gd name="T15" fmla="*/ 41 h 83"/>
                <a:gd name="T16" fmla="*/ 27 w 146"/>
                <a:gd name="T17" fmla="*/ 77 h 83"/>
                <a:gd name="T18" fmla="*/ 108 w 146"/>
                <a:gd name="T19" fmla="*/ 38 h 83"/>
                <a:gd name="T20" fmla="*/ 140 w 146"/>
                <a:gd name="T21" fmla="*/ 56 h 83"/>
                <a:gd name="T22" fmla="*/ 99 w 146"/>
                <a:gd name="T23" fmla="*/ 61 h 83"/>
                <a:gd name="T24" fmla="*/ 119 w 146"/>
                <a:gd name="T25" fmla="*/ 61 h 83"/>
                <a:gd name="T26" fmla="*/ 119 w 146"/>
                <a:gd name="T27" fmla="*/ 51 h 83"/>
                <a:gd name="T28" fmla="*/ 86 w 146"/>
                <a:gd name="T29" fmla="*/ 60 h 83"/>
                <a:gd name="T30" fmla="*/ 92 w 146"/>
                <a:gd name="T31" fmla="*/ 26 h 83"/>
                <a:gd name="T32" fmla="*/ 92 w 146"/>
                <a:gd name="T33" fmla="*/ 56 h 83"/>
                <a:gd name="T34" fmla="*/ 86 w 146"/>
                <a:gd name="T35" fmla="*/ 60 h 83"/>
                <a:gd name="T36" fmla="*/ 48 w 146"/>
                <a:gd name="T37" fmla="*/ 25 h 83"/>
                <a:gd name="T38" fmla="*/ 89 w 146"/>
                <a:gd name="T39" fmla="*/ 25 h 83"/>
                <a:gd name="T40" fmla="*/ 79 w 146"/>
                <a:gd name="T41" fmla="*/ 55 h 83"/>
                <a:gd name="T42" fmla="*/ 76 w 146"/>
                <a:gd name="T43" fmla="*/ 50 h 83"/>
                <a:gd name="T44" fmla="*/ 79 w 146"/>
                <a:gd name="T45" fmla="*/ 48 h 83"/>
                <a:gd name="T46" fmla="*/ 78 w 146"/>
                <a:gd name="T47" fmla="*/ 47 h 83"/>
                <a:gd name="T48" fmla="*/ 71 w 146"/>
                <a:gd name="T49" fmla="*/ 50 h 83"/>
                <a:gd name="T50" fmla="*/ 72 w 146"/>
                <a:gd name="T51" fmla="*/ 51 h 83"/>
                <a:gd name="T52" fmla="*/ 74 w 146"/>
                <a:gd name="T53" fmla="*/ 51 h 83"/>
                <a:gd name="T54" fmla="*/ 75 w 146"/>
                <a:gd name="T55" fmla="*/ 55 h 83"/>
                <a:gd name="T56" fmla="*/ 50 w 146"/>
                <a:gd name="T57" fmla="*/ 0 h 83"/>
                <a:gd name="T58" fmla="*/ 47 w 146"/>
                <a:gd name="T59" fmla="*/ 7 h 83"/>
                <a:gd name="T60" fmla="*/ 42 w 146"/>
                <a:gd name="T61" fmla="*/ 32 h 83"/>
                <a:gd name="T62" fmla="*/ 0 w 146"/>
                <a:gd name="T63" fmla="*/ 56 h 83"/>
                <a:gd name="T64" fmla="*/ 55 w 146"/>
                <a:gd name="T65" fmla="*/ 56 h 83"/>
                <a:gd name="T66" fmla="*/ 47 w 146"/>
                <a:gd name="T67" fmla="*/ 29 h 83"/>
                <a:gd name="T68" fmla="*/ 71 w 146"/>
                <a:gd name="T69" fmla="*/ 62 h 83"/>
                <a:gd name="T70" fmla="*/ 80 w 146"/>
                <a:gd name="T71" fmla="*/ 76 h 83"/>
                <a:gd name="T72" fmla="*/ 77 w 146"/>
                <a:gd name="T73" fmla="*/ 78 h 83"/>
                <a:gd name="T74" fmla="*/ 79 w 146"/>
                <a:gd name="T75" fmla="*/ 79 h 83"/>
                <a:gd name="T76" fmla="*/ 85 w 146"/>
                <a:gd name="T77" fmla="*/ 77 h 83"/>
                <a:gd name="T78" fmla="*/ 84 w 146"/>
                <a:gd name="T79" fmla="*/ 76 h 83"/>
                <a:gd name="T80" fmla="*/ 81 w 146"/>
                <a:gd name="T81" fmla="*/ 70 h 83"/>
                <a:gd name="T82" fmla="*/ 93 w 146"/>
                <a:gd name="T83" fmla="*/ 63 h 83"/>
                <a:gd name="T84" fmla="*/ 146 w 146"/>
                <a:gd name="T85" fmla="*/ 56 h 83"/>
                <a:gd name="T86" fmla="*/ 104 w 146"/>
                <a:gd name="T87" fmla="*/ 33 h 83"/>
                <a:gd name="T88" fmla="*/ 94 w 146"/>
                <a:gd name="T89" fmla="*/ 21 h 83"/>
                <a:gd name="T90" fmla="*/ 100 w 146"/>
                <a:gd name="T91" fmla="*/ 18 h 83"/>
                <a:gd name="T92" fmla="*/ 105 w 146"/>
                <a:gd name="T93" fmla="*/ 18 h 83"/>
                <a:gd name="T94" fmla="*/ 106 w 146"/>
                <a:gd name="T95" fmla="*/ 11 h 83"/>
                <a:gd name="T96" fmla="*/ 93 w 146"/>
                <a:gd name="T97" fmla="*/ 12 h 83"/>
                <a:gd name="T98" fmla="*/ 82 w 146"/>
                <a:gd name="T99" fmla="*/ 12 h 83"/>
                <a:gd name="T100" fmla="*/ 83 w 146"/>
                <a:gd name="T101" fmla="*/ 16 h 83"/>
                <a:gd name="T102" fmla="*/ 90 w 146"/>
                <a:gd name="T103" fmla="*/ 21 h 83"/>
                <a:gd name="T104" fmla="*/ 52 w 146"/>
                <a:gd name="T105" fmla="*/ 13 h 83"/>
                <a:gd name="T106" fmla="*/ 51 w 146"/>
                <a:gd name="T107" fmla="*/ 6 h 83"/>
                <a:gd name="T108" fmla="*/ 52 w 146"/>
                <a:gd name="T109" fmla="*/ 4 h 83"/>
                <a:gd name="T110" fmla="*/ 65 w 146"/>
                <a:gd name="T111" fmla="*/ 4 h 83"/>
                <a:gd name="T112" fmla="*/ 64 w 146"/>
                <a:gd name="T113" fmla="*/ 0 h 83"/>
                <a:gd name="T114" fmla="*/ 58 w 146"/>
                <a:gd name="T115" fmla="*/ 2 h 83"/>
                <a:gd name="T116" fmla="*/ 50 w 146"/>
                <a:gd name="T1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83">
                  <a:moveTo>
                    <a:pt x="98" y="58"/>
                  </a:moveTo>
                  <a:cubicBezTo>
                    <a:pt x="98" y="57"/>
                    <a:pt x="98" y="56"/>
                    <a:pt x="98" y="56"/>
                  </a:cubicBezTo>
                  <a:cubicBezTo>
                    <a:pt x="98" y="50"/>
                    <a:pt x="101" y="44"/>
                    <a:pt x="105" y="40"/>
                  </a:cubicBezTo>
                  <a:cubicBezTo>
                    <a:pt x="115" y="53"/>
                    <a:pt x="115" y="53"/>
                    <a:pt x="115" y="53"/>
                  </a:cubicBezTo>
                  <a:cubicBezTo>
                    <a:pt x="115" y="53"/>
                    <a:pt x="114" y="54"/>
                    <a:pt x="114" y="54"/>
                  </a:cubicBezTo>
                  <a:cubicBezTo>
                    <a:pt x="98" y="58"/>
                    <a:pt x="98" y="58"/>
                    <a:pt x="98" y="58"/>
                  </a:cubicBezTo>
                  <a:moveTo>
                    <a:pt x="27" y="77"/>
                  </a:moveTo>
                  <a:cubicBezTo>
                    <a:pt x="16" y="77"/>
                    <a:pt x="6" y="67"/>
                    <a:pt x="6" y="56"/>
                  </a:cubicBezTo>
                  <a:cubicBezTo>
                    <a:pt x="6" y="44"/>
                    <a:pt x="16" y="35"/>
                    <a:pt x="27" y="35"/>
                  </a:cubicBezTo>
                  <a:cubicBezTo>
                    <a:pt x="32" y="35"/>
                    <a:pt x="36" y="36"/>
                    <a:pt x="40" y="39"/>
                  </a:cubicBezTo>
                  <a:cubicBezTo>
                    <a:pt x="38" y="47"/>
                    <a:pt x="33" y="50"/>
                    <a:pt x="30" y="52"/>
                  </a:cubicBezTo>
                  <a:cubicBezTo>
                    <a:pt x="29" y="52"/>
                    <a:pt x="28" y="51"/>
                    <a:pt x="27" y="51"/>
                  </a:cubicBezTo>
                  <a:cubicBezTo>
                    <a:pt x="25" y="51"/>
                    <a:pt x="23" y="53"/>
                    <a:pt x="23" y="56"/>
                  </a:cubicBezTo>
                  <a:cubicBezTo>
                    <a:pt x="23" y="58"/>
                    <a:pt x="25" y="60"/>
                    <a:pt x="27" y="60"/>
                  </a:cubicBezTo>
                  <a:cubicBezTo>
                    <a:pt x="30" y="60"/>
                    <a:pt x="31" y="58"/>
                    <a:pt x="32" y="56"/>
                  </a:cubicBezTo>
                  <a:cubicBezTo>
                    <a:pt x="35" y="54"/>
                    <a:pt x="40" y="50"/>
                    <a:pt x="43" y="41"/>
                  </a:cubicBezTo>
                  <a:cubicBezTo>
                    <a:pt x="46" y="45"/>
                    <a:pt x="49" y="50"/>
                    <a:pt x="49" y="56"/>
                  </a:cubicBezTo>
                  <a:cubicBezTo>
                    <a:pt x="49" y="67"/>
                    <a:pt x="39" y="77"/>
                    <a:pt x="27" y="77"/>
                  </a:cubicBezTo>
                  <a:moveTo>
                    <a:pt x="118" y="51"/>
                  </a:moveTo>
                  <a:cubicBezTo>
                    <a:pt x="108" y="38"/>
                    <a:pt x="108" y="38"/>
                    <a:pt x="108" y="38"/>
                  </a:cubicBezTo>
                  <a:cubicBezTo>
                    <a:pt x="111" y="36"/>
                    <a:pt x="115" y="35"/>
                    <a:pt x="119" y="35"/>
                  </a:cubicBezTo>
                  <a:cubicBezTo>
                    <a:pt x="131" y="35"/>
                    <a:pt x="140" y="44"/>
                    <a:pt x="140" y="56"/>
                  </a:cubicBezTo>
                  <a:cubicBezTo>
                    <a:pt x="140" y="67"/>
                    <a:pt x="131" y="77"/>
                    <a:pt x="119" y="77"/>
                  </a:cubicBezTo>
                  <a:cubicBezTo>
                    <a:pt x="109" y="77"/>
                    <a:pt x="101" y="70"/>
                    <a:pt x="99" y="61"/>
                  </a:cubicBezTo>
                  <a:cubicBezTo>
                    <a:pt x="115" y="58"/>
                    <a:pt x="115" y="58"/>
                    <a:pt x="115" y="58"/>
                  </a:cubicBezTo>
                  <a:cubicBezTo>
                    <a:pt x="116" y="60"/>
                    <a:pt x="117" y="61"/>
                    <a:pt x="119" y="61"/>
                  </a:cubicBezTo>
                  <a:cubicBezTo>
                    <a:pt x="122" y="61"/>
                    <a:pt x="124" y="58"/>
                    <a:pt x="124" y="56"/>
                  </a:cubicBezTo>
                  <a:cubicBezTo>
                    <a:pt x="124" y="53"/>
                    <a:pt x="122" y="51"/>
                    <a:pt x="119" y="51"/>
                  </a:cubicBezTo>
                  <a:cubicBezTo>
                    <a:pt x="119" y="51"/>
                    <a:pt x="118" y="51"/>
                    <a:pt x="118" y="51"/>
                  </a:cubicBezTo>
                  <a:moveTo>
                    <a:pt x="86" y="60"/>
                  </a:moveTo>
                  <a:cubicBezTo>
                    <a:pt x="85" y="58"/>
                    <a:pt x="84" y="57"/>
                    <a:pt x="83" y="56"/>
                  </a:cubicBezTo>
                  <a:cubicBezTo>
                    <a:pt x="92" y="26"/>
                    <a:pt x="92" y="26"/>
                    <a:pt x="92" y="26"/>
                  </a:cubicBezTo>
                  <a:cubicBezTo>
                    <a:pt x="101" y="36"/>
                    <a:pt x="101" y="36"/>
                    <a:pt x="101" y="36"/>
                  </a:cubicBezTo>
                  <a:cubicBezTo>
                    <a:pt x="95" y="41"/>
                    <a:pt x="92" y="48"/>
                    <a:pt x="92" y="56"/>
                  </a:cubicBezTo>
                  <a:cubicBezTo>
                    <a:pt x="92" y="57"/>
                    <a:pt x="92" y="58"/>
                    <a:pt x="92" y="59"/>
                  </a:cubicBezTo>
                  <a:cubicBezTo>
                    <a:pt x="86" y="60"/>
                    <a:pt x="86" y="60"/>
                    <a:pt x="86" y="60"/>
                  </a:cubicBezTo>
                  <a:moveTo>
                    <a:pt x="75" y="56"/>
                  </a:moveTo>
                  <a:cubicBezTo>
                    <a:pt x="48" y="25"/>
                    <a:pt x="48" y="25"/>
                    <a:pt x="48" y="25"/>
                  </a:cubicBezTo>
                  <a:cubicBezTo>
                    <a:pt x="48" y="25"/>
                    <a:pt x="48" y="25"/>
                    <a:pt x="48" y="25"/>
                  </a:cubicBezTo>
                  <a:cubicBezTo>
                    <a:pt x="89" y="25"/>
                    <a:pt x="89" y="25"/>
                    <a:pt x="89" y="25"/>
                  </a:cubicBezTo>
                  <a:cubicBezTo>
                    <a:pt x="80" y="55"/>
                    <a:pt x="80" y="55"/>
                    <a:pt x="80" y="55"/>
                  </a:cubicBezTo>
                  <a:cubicBezTo>
                    <a:pt x="79" y="55"/>
                    <a:pt x="79" y="55"/>
                    <a:pt x="79" y="55"/>
                  </a:cubicBezTo>
                  <a:cubicBezTo>
                    <a:pt x="78" y="55"/>
                    <a:pt x="78" y="55"/>
                    <a:pt x="78" y="55"/>
                  </a:cubicBezTo>
                  <a:cubicBezTo>
                    <a:pt x="77" y="53"/>
                    <a:pt x="77" y="51"/>
                    <a:pt x="76" y="50"/>
                  </a:cubicBezTo>
                  <a:cubicBezTo>
                    <a:pt x="78" y="50"/>
                    <a:pt x="78" y="50"/>
                    <a:pt x="78" y="50"/>
                  </a:cubicBezTo>
                  <a:cubicBezTo>
                    <a:pt x="79" y="50"/>
                    <a:pt x="79" y="49"/>
                    <a:pt x="79" y="48"/>
                  </a:cubicBezTo>
                  <a:cubicBezTo>
                    <a:pt x="79" y="48"/>
                    <a:pt x="78" y="47"/>
                    <a:pt x="78" y="47"/>
                  </a:cubicBezTo>
                  <a:cubicBezTo>
                    <a:pt x="78" y="47"/>
                    <a:pt x="78" y="47"/>
                    <a:pt x="78" y="47"/>
                  </a:cubicBezTo>
                  <a:cubicBezTo>
                    <a:pt x="72" y="48"/>
                    <a:pt x="72" y="48"/>
                    <a:pt x="72" y="48"/>
                  </a:cubicBezTo>
                  <a:cubicBezTo>
                    <a:pt x="71" y="49"/>
                    <a:pt x="71" y="49"/>
                    <a:pt x="71" y="50"/>
                  </a:cubicBezTo>
                  <a:cubicBezTo>
                    <a:pt x="71" y="50"/>
                    <a:pt x="72" y="51"/>
                    <a:pt x="72" y="51"/>
                  </a:cubicBezTo>
                  <a:cubicBezTo>
                    <a:pt x="72" y="51"/>
                    <a:pt x="72" y="51"/>
                    <a:pt x="72" y="51"/>
                  </a:cubicBezTo>
                  <a:cubicBezTo>
                    <a:pt x="74" y="50"/>
                    <a:pt x="74" y="50"/>
                    <a:pt x="74" y="50"/>
                  </a:cubicBezTo>
                  <a:cubicBezTo>
                    <a:pt x="74" y="51"/>
                    <a:pt x="74" y="51"/>
                    <a:pt x="74" y="51"/>
                  </a:cubicBezTo>
                  <a:cubicBezTo>
                    <a:pt x="74" y="51"/>
                    <a:pt x="75" y="52"/>
                    <a:pt x="75" y="54"/>
                  </a:cubicBezTo>
                  <a:cubicBezTo>
                    <a:pt x="75" y="54"/>
                    <a:pt x="75" y="55"/>
                    <a:pt x="75" y="55"/>
                  </a:cubicBezTo>
                  <a:cubicBezTo>
                    <a:pt x="75" y="56"/>
                    <a:pt x="75" y="56"/>
                    <a:pt x="75" y="56"/>
                  </a:cubicBezTo>
                  <a:moveTo>
                    <a:pt x="50" y="0"/>
                  </a:moveTo>
                  <a:cubicBezTo>
                    <a:pt x="49" y="0"/>
                    <a:pt x="48" y="0"/>
                    <a:pt x="47" y="1"/>
                  </a:cubicBezTo>
                  <a:cubicBezTo>
                    <a:pt x="45" y="2"/>
                    <a:pt x="47" y="6"/>
                    <a:pt x="47" y="7"/>
                  </a:cubicBezTo>
                  <a:cubicBezTo>
                    <a:pt x="48" y="9"/>
                    <a:pt x="48" y="11"/>
                    <a:pt x="48" y="12"/>
                  </a:cubicBezTo>
                  <a:cubicBezTo>
                    <a:pt x="48" y="14"/>
                    <a:pt x="45" y="22"/>
                    <a:pt x="42" y="32"/>
                  </a:cubicBezTo>
                  <a:cubicBezTo>
                    <a:pt x="37" y="30"/>
                    <a:pt x="33" y="28"/>
                    <a:pt x="27" y="28"/>
                  </a:cubicBezTo>
                  <a:cubicBezTo>
                    <a:pt x="12" y="28"/>
                    <a:pt x="0" y="41"/>
                    <a:pt x="0" y="56"/>
                  </a:cubicBezTo>
                  <a:cubicBezTo>
                    <a:pt x="0" y="71"/>
                    <a:pt x="12" y="83"/>
                    <a:pt x="27" y="83"/>
                  </a:cubicBezTo>
                  <a:cubicBezTo>
                    <a:pt x="42" y="83"/>
                    <a:pt x="55" y="71"/>
                    <a:pt x="55" y="56"/>
                  </a:cubicBezTo>
                  <a:cubicBezTo>
                    <a:pt x="55" y="47"/>
                    <a:pt x="51" y="40"/>
                    <a:pt x="45" y="35"/>
                  </a:cubicBezTo>
                  <a:cubicBezTo>
                    <a:pt x="45" y="33"/>
                    <a:pt x="46" y="31"/>
                    <a:pt x="47" y="29"/>
                  </a:cubicBezTo>
                  <a:cubicBezTo>
                    <a:pt x="72" y="58"/>
                    <a:pt x="72" y="58"/>
                    <a:pt x="72" y="58"/>
                  </a:cubicBezTo>
                  <a:cubicBezTo>
                    <a:pt x="71" y="60"/>
                    <a:pt x="71" y="61"/>
                    <a:pt x="71" y="62"/>
                  </a:cubicBezTo>
                  <a:cubicBezTo>
                    <a:pt x="71" y="66"/>
                    <a:pt x="74" y="70"/>
                    <a:pt x="79" y="70"/>
                  </a:cubicBezTo>
                  <a:cubicBezTo>
                    <a:pt x="79" y="73"/>
                    <a:pt x="80" y="75"/>
                    <a:pt x="80" y="76"/>
                  </a:cubicBezTo>
                  <a:cubicBezTo>
                    <a:pt x="78" y="77"/>
                    <a:pt x="78" y="77"/>
                    <a:pt x="78" y="77"/>
                  </a:cubicBezTo>
                  <a:cubicBezTo>
                    <a:pt x="78" y="77"/>
                    <a:pt x="77" y="77"/>
                    <a:pt x="77" y="78"/>
                  </a:cubicBezTo>
                  <a:cubicBezTo>
                    <a:pt x="77" y="79"/>
                    <a:pt x="78" y="79"/>
                    <a:pt x="78" y="79"/>
                  </a:cubicBezTo>
                  <a:cubicBezTo>
                    <a:pt x="79" y="79"/>
                    <a:pt x="79" y="79"/>
                    <a:pt x="79" y="79"/>
                  </a:cubicBezTo>
                  <a:cubicBezTo>
                    <a:pt x="84" y="78"/>
                    <a:pt x="84" y="78"/>
                    <a:pt x="84" y="78"/>
                  </a:cubicBezTo>
                  <a:cubicBezTo>
                    <a:pt x="85" y="78"/>
                    <a:pt x="85" y="77"/>
                    <a:pt x="85" y="77"/>
                  </a:cubicBezTo>
                  <a:cubicBezTo>
                    <a:pt x="85" y="76"/>
                    <a:pt x="85" y="76"/>
                    <a:pt x="84" y="76"/>
                  </a:cubicBezTo>
                  <a:cubicBezTo>
                    <a:pt x="84" y="76"/>
                    <a:pt x="84" y="76"/>
                    <a:pt x="84" y="76"/>
                  </a:cubicBezTo>
                  <a:cubicBezTo>
                    <a:pt x="82" y="76"/>
                    <a:pt x="82" y="76"/>
                    <a:pt x="82" y="76"/>
                  </a:cubicBezTo>
                  <a:cubicBezTo>
                    <a:pt x="82" y="74"/>
                    <a:pt x="82" y="72"/>
                    <a:pt x="81" y="70"/>
                  </a:cubicBezTo>
                  <a:cubicBezTo>
                    <a:pt x="84" y="69"/>
                    <a:pt x="86" y="67"/>
                    <a:pt x="86" y="64"/>
                  </a:cubicBezTo>
                  <a:cubicBezTo>
                    <a:pt x="93" y="63"/>
                    <a:pt x="93" y="63"/>
                    <a:pt x="93" y="63"/>
                  </a:cubicBezTo>
                  <a:cubicBezTo>
                    <a:pt x="96" y="74"/>
                    <a:pt x="107" y="83"/>
                    <a:pt x="119" y="83"/>
                  </a:cubicBezTo>
                  <a:cubicBezTo>
                    <a:pt x="134" y="83"/>
                    <a:pt x="146" y="71"/>
                    <a:pt x="146" y="56"/>
                  </a:cubicBezTo>
                  <a:cubicBezTo>
                    <a:pt x="146" y="41"/>
                    <a:pt x="134" y="28"/>
                    <a:pt x="119" y="28"/>
                  </a:cubicBezTo>
                  <a:cubicBezTo>
                    <a:pt x="113" y="28"/>
                    <a:pt x="108" y="30"/>
                    <a:pt x="104" y="33"/>
                  </a:cubicBezTo>
                  <a:cubicBezTo>
                    <a:pt x="94" y="21"/>
                    <a:pt x="94" y="21"/>
                    <a:pt x="94" y="21"/>
                  </a:cubicBezTo>
                  <a:cubicBezTo>
                    <a:pt x="94" y="21"/>
                    <a:pt x="94" y="21"/>
                    <a:pt x="94" y="21"/>
                  </a:cubicBezTo>
                  <a:cubicBezTo>
                    <a:pt x="94" y="18"/>
                    <a:pt x="94" y="18"/>
                    <a:pt x="94" y="18"/>
                  </a:cubicBezTo>
                  <a:cubicBezTo>
                    <a:pt x="96" y="18"/>
                    <a:pt x="99" y="18"/>
                    <a:pt x="100" y="18"/>
                  </a:cubicBezTo>
                  <a:cubicBezTo>
                    <a:pt x="101" y="18"/>
                    <a:pt x="101" y="18"/>
                    <a:pt x="101" y="18"/>
                  </a:cubicBezTo>
                  <a:cubicBezTo>
                    <a:pt x="103" y="18"/>
                    <a:pt x="104" y="18"/>
                    <a:pt x="105" y="18"/>
                  </a:cubicBezTo>
                  <a:cubicBezTo>
                    <a:pt x="105" y="18"/>
                    <a:pt x="106" y="18"/>
                    <a:pt x="106" y="18"/>
                  </a:cubicBezTo>
                  <a:cubicBezTo>
                    <a:pt x="107" y="18"/>
                    <a:pt x="107" y="15"/>
                    <a:pt x="106" y="11"/>
                  </a:cubicBezTo>
                  <a:cubicBezTo>
                    <a:pt x="106" y="10"/>
                    <a:pt x="105" y="10"/>
                    <a:pt x="104" y="10"/>
                  </a:cubicBezTo>
                  <a:cubicBezTo>
                    <a:pt x="101" y="10"/>
                    <a:pt x="96" y="11"/>
                    <a:pt x="93" y="12"/>
                  </a:cubicBezTo>
                  <a:cubicBezTo>
                    <a:pt x="91" y="13"/>
                    <a:pt x="89" y="13"/>
                    <a:pt x="88" y="13"/>
                  </a:cubicBezTo>
                  <a:cubicBezTo>
                    <a:pt x="85" y="13"/>
                    <a:pt x="83" y="13"/>
                    <a:pt x="82" y="12"/>
                  </a:cubicBezTo>
                  <a:cubicBezTo>
                    <a:pt x="82" y="12"/>
                    <a:pt x="82" y="12"/>
                    <a:pt x="82" y="12"/>
                  </a:cubicBezTo>
                  <a:cubicBezTo>
                    <a:pt x="79" y="12"/>
                    <a:pt x="76" y="16"/>
                    <a:pt x="83" y="16"/>
                  </a:cubicBezTo>
                  <a:cubicBezTo>
                    <a:pt x="87" y="17"/>
                    <a:pt x="89" y="17"/>
                    <a:pt x="90" y="18"/>
                  </a:cubicBezTo>
                  <a:cubicBezTo>
                    <a:pt x="90" y="21"/>
                    <a:pt x="90" y="21"/>
                    <a:pt x="90" y="21"/>
                  </a:cubicBezTo>
                  <a:cubicBezTo>
                    <a:pt x="49" y="21"/>
                    <a:pt x="49" y="21"/>
                    <a:pt x="49" y="21"/>
                  </a:cubicBezTo>
                  <a:cubicBezTo>
                    <a:pt x="51" y="16"/>
                    <a:pt x="52" y="13"/>
                    <a:pt x="52" y="13"/>
                  </a:cubicBezTo>
                  <a:cubicBezTo>
                    <a:pt x="52" y="12"/>
                    <a:pt x="52" y="12"/>
                    <a:pt x="52" y="12"/>
                  </a:cubicBezTo>
                  <a:cubicBezTo>
                    <a:pt x="52" y="12"/>
                    <a:pt x="52" y="8"/>
                    <a:pt x="51" y="6"/>
                  </a:cubicBezTo>
                  <a:cubicBezTo>
                    <a:pt x="50" y="5"/>
                    <a:pt x="50" y="4"/>
                    <a:pt x="50" y="3"/>
                  </a:cubicBezTo>
                  <a:cubicBezTo>
                    <a:pt x="50" y="4"/>
                    <a:pt x="51" y="4"/>
                    <a:pt x="52" y="4"/>
                  </a:cubicBezTo>
                  <a:cubicBezTo>
                    <a:pt x="54" y="5"/>
                    <a:pt x="56" y="5"/>
                    <a:pt x="58" y="5"/>
                  </a:cubicBezTo>
                  <a:cubicBezTo>
                    <a:pt x="62" y="5"/>
                    <a:pt x="64" y="4"/>
                    <a:pt x="65" y="4"/>
                  </a:cubicBezTo>
                  <a:cubicBezTo>
                    <a:pt x="66" y="4"/>
                    <a:pt x="66" y="3"/>
                    <a:pt x="66" y="2"/>
                  </a:cubicBezTo>
                  <a:cubicBezTo>
                    <a:pt x="65" y="1"/>
                    <a:pt x="65" y="0"/>
                    <a:pt x="64" y="0"/>
                  </a:cubicBezTo>
                  <a:cubicBezTo>
                    <a:pt x="64" y="0"/>
                    <a:pt x="63" y="1"/>
                    <a:pt x="63" y="1"/>
                  </a:cubicBezTo>
                  <a:cubicBezTo>
                    <a:pt x="63" y="1"/>
                    <a:pt x="61" y="2"/>
                    <a:pt x="58" y="2"/>
                  </a:cubicBezTo>
                  <a:cubicBezTo>
                    <a:pt x="57" y="2"/>
                    <a:pt x="55" y="1"/>
                    <a:pt x="54" y="1"/>
                  </a:cubicBezTo>
                  <a:cubicBezTo>
                    <a:pt x="53" y="0"/>
                    <a:pt x="51" y="0"/>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05"/>
            <p:cNvSpPr/>
            <p:nvPr/>
          </p:nvSpPr>
          <p:spPr bwMode="auto">
            <a:xfrm>
              <a:off x="7037388" y="57340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06"/>
            <p:cNvSpPr/>
            <p:nvPr/>
          </p:nvSpPr>
          <p:spPr bwMode="auto">
            <a:xfrm>
              <a:off x="7037388" y="57340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407"/>
            <p:cNvSpPr>
              <a:spLocks noEditPoints="1"/>
            </p:cNvSpPr>
            <p:nvPr/>
          </p:nvSpPr>
          <p:spPr bwMode="auto">
            <a:xfrm>
              <a:off x="7037388" y="5380038"/>
              <a:ext cx="314325" cy="354013"/>
            </a:xfrm>
            <a:custGeom>
              <a:avLst/>
              <a:gdLst>
                <a:gd name="T0" fmla="*/ 0 w 84"/>
                <a:gd name="T1" fmla="*/ 94 h 94"/>
                <a:gd name="T2" fmla="*/ 0 w 84"/>
                <a:gd name="T3" fmla="*/ 94 h 94"/>
                <a:gd name="T4" fmla="*/ 0 w 84"/>
                <a:gd name="T5" fmla="*/ 94 h 94"/>
                <a:gd name="T6" fmla="*/ 1 w 84"/>
                <a:gd name="T7" fmla="*/ 93 h 94"/>
                <a:gd name="T8" fmla="*/ 25 w 84"/>
                <a:gd name="T9" fmla="*/ 61 h 94"/>
                <a:gd name="T10" fmla="*/ 25 w 84"/>
                <a:gd name="T11" fmla="*/ 59 h 94"/>
                <a:gd name="T12" fmla="*/ 28 w 84"/>
                <a:gd name="T13" fmla="*/ 56 h 94"/>
                <a:gd name="T14" fmla="*/ 31 w 84"/>
                <a:gd name="T15" fmla="*/ 59 h 94"/>
                <a:gd name="T16" fmla="*/ 28 w 84"/>
                <a:gd name="T17" fmla="*/ 62 h 94"/>
                <a:gd name="T18" fmla="*/ 27 w 84"/>
                <a:gd name="T19" fmla="*/ 62 h 94"/>
                <a:gd name="T20" fmla="*/ 1 w 84"/>
                <a:gd name="T21" fmla="*/ 93 h 94"/>
                <a:gd name="T22" fmla="*/ 67 w 84"/>
                <a:gd name="T23" fmla="*/ 0 h 94"/>
                <a:gd name="T24" fmla="*/ 6 w 84"/>
                <a:gd name="T25" fmla="*/ 44 h 94"/>
                <a:gd name="T26" fmla="*/ 0 w 84"/>
                <a:gd name="T27" fmla="*/ 94 h 94"/>
                <a:gd name="T28" fmla="*/ 46 w 84"/>
                <a:gd name="T29" fmla="*/ 76 h 94"/>
                <a:gd name="T30" fmla="*/ 49 w 84"/>
                <a:gd name="T31" fmla="*/ 76 h 94"/>
                <a:gd name="T32" fmla="*/ 84 w 84"/>
                <a:gd name="T33" fmla="*/ 12 h 94"/>
                <a:gd name="T34" fmla="*/ 67 w 84"/>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94">
                  <a:moveTo>
                    <a:pt x="0" y="94"/>
                  </a:moveTo>
                  <a:cubicBezTo>
                    <a:pt x="0" y="94"/>
                    <a:pt x="0" y="94"/>
                    <a:pt x="0" y="94"/>
                  </a:cubicBezTo>
                  <a:cubicBezTo>
                    <a:pt x="0" y="94"/>
                    <a:pt x="0" y="94"/>
                    <a:pt x="0" y="94"/>
                  </a:cubicBezTo>
                  <a:moveTo>
                    <a:pt x="1" y="93"/>
                  </a:moveTo>
                  <a:cubicBezTo>
                    <a:pt x="25" y="61"/>
                    <a:pt x="25" y="61"/>
                    <a:pt x="25" y="61"/>
                  </a:cubicBezTo>
                  <a:cubicBezTo>
                    <a:pt x="25" y="60"/>
                    <a:pt x="25" y="60"/>
                    <a:pt x="25" y="59"/>
                  </a:cubicBezTo>
                  <a:cubicBezTo>
                    <a:pt x="25" y="57"/>
                    <a:pt x="26" y="56"/>
                    <a:pt x="28" y="56"/>
                  </a:cubicBezTo>
                  <a:cubicBezTo>
                    <a:pt x="30" y="56"/>
                    <a:pt x="31" y="57"/>
                    <a:pt x="31" y="59"/>
                  </a:cubicBezTo>
                  <a:cubicBezTo>
                    <a:pt x="31" y="61"/>
                    <a:pt x="30" y="62"/>
                    <a:pt x="28" y="62"/>
                  </a:cubicBezTo>
                  <a:cubicBezTo>
                    <a:pt x="27" y="62"/>
                    <a:pt x="27" y="62"/>
                    <a:pt x="27" y="62"/>
                  </a:cubicBezTo>
                  <a:cubicBezTo>
                    <a:pt x="1" y="93"/>
                    <a:pt x="1" y="93"/>
                    <a:pt x="1" y="93"/>
                  </a:cubicBezTo>
                  <a:moveTo>
                    <a:pt x="67" y="0"/>
                  </a:moveTo>
                  <a:cubicBezTo>
                    <a:pt x="47" y="35"/>
                    <a:pt x="6" y="44"/>
                    <a:pt x="6" y="44"/>
                  </a:cubicBezTo>
                  <a:cubicBezTo>
                    <a:pt x="14" y="76"/>
                    <a:pt x="1" y="93"/>
                    <a:pt x="0" y="94"/>
                  </a:cubicBezTo>
                  <a:cubicBezTo>
                    <a:pt x="14" y="77"/>
                    <a:pt x="38" y="76"/>
                    <a:pt x="46" y="76"/>
                  </a:cubicBezTo>
                  <a:cubicBezTo>
                    <a:pt x="48" y="76"/>
                    <a:pt x="49" y="76"/>
                    <a:pt x="49" y="76"/>
                  </a:cubicBezTo>
                  <a:cubicBezTo>
                    <a:pt x="44" y="49"/>
                    <a:pt x="84" y="12"/>
                    <a:pt x="84" y="12"/>
                  </a:cubicBezTo>
                  <a:cubicBezTo>
                    <a:pt x="78" y="1"/>
                    <a:pt x="67" y="0"/>
                    <a:pt x="6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408"/>
            <p:cNvSpPr/>
            <p:nvPr/>
          </p:nvSpPr>
          <p:spPr bwMode="auto">
            <a:xfrm>
              <a:off x="7285038" y="5251450"/>
              <a:ext cx="187325" cy="180975"/>
            </a:xfrm>
            <a:custGeom>
              <a:avLst/>
              <a:gdLst>
                <a:gd name="T0" fmla="*/ 19 w 50"/>
                <a:gd name="T1" fmla="*/ 0 h 48"/>
                <a:gd name="T2" fmla="*/ 0 w 50"/>
                <a:gd name="T3" fmla="*/ 29 h 48"/>
                <a:gd name="T4" fmla="*/ 25 w 50"/>
                <a:gd name="T5" fmla="*/ 48 h 48"/>
                <a:gd name="T6" fmla="*/ 50 w 50"/>
                <a:gd name="T7" fmla="*/ 25 h 48"/>
                <a:gd name="T8" fmla="*/ 19 w 50"/>
                <a:gd name="T9" fmla="*/ 0 h 48"/>
              </a:gdLst>
              <a:ahLst/>
              <a:cxnLst>
                <a:cxn ang="0">
                  <a:pos x="T0" y="T1"/>
                </a:cxn>
                <a:cxn ang="0">
                  <a:pos x="T2" y="T3"/>
                </a:cxn>
                <a:cxn ang="0">
                  <a:pos x="T4" y="T5"/>
                </a:cxn>
                <a:cxn ang="0">
                  <a:pos x="T6" y="T7"/>
                </a:cxn>
                <a:cxn ang="0">
                  <a:pos x="T8" y="T9"/>
                </a:cxn>
              </a:cxnLst>
              <a:rect l="0" t="0" r="r" b="b"/>
              <a:pathLst>
                <a:path w="50" h="48">
                  <a:moveTo>
                    <a:pt x="19" y="0"/>
                  </a:moveTo>
                  <a:cubicBezTo>
                    <a:pt x="0" y="29"/>
                    <a:pt x="0" y="29"/>
                    <a:pt x="0" y="29"/>
                  </a:cubicBezTo>
                  <a:cubicBezTo>
                    <a:pt x="0" y="29"/>
                    <a:pt x="18" y="29"/>
                    <a:pt x="25" y="48"/>
                  </a:cubicBezTo>
                  <a:cubicBezTo>
                    <a:pt x="50" y="25"/>
                    <a:pt x="50" y="25"/>
                    <a:pt x="50" y="25"/>
                  </a:cubicBezTo>
                  <a:cubicBezTo>
                    <a:pt x="50" y="25"/>
                    <a:pt x="39" y="2"/>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Rectangle 409"/>
            <p:cNvSpPr>
              <a:spLocks noChangeArrowheads="1"/>
            </p:cNvSpPr>
            <p:nvPr/>
          </p:nvSpPr>
          <p:spPr bwMode="auto">
            <a:xfrm>
              <a:off x="7032625" y="5748338"/>
              <a:ext cx="390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9" name="Rectangle 410"/>
            <p:cNvSpPr>
              <a:spLocks noChangeArrowheads="1"/>
            </p:cNvSpPr>
            <p:nvPr/>
          </p:nvSpPr>
          <p:spPr bwMode="auto">
            <a:xfrm>
              <a:off x="7032625" y="5748338"/>
              <a:ext cx="390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0" name="Rectangle 411"/>
            <p:cNvSpPr>
              <a:spLocks noChangeArrowheads="1"/>
            </p:cNvSpPr>
            <p:nvPr/>
          </p:nvSpPr>
          <p:spPr bwMode="auto">
            <a:xfrm>
              <a:off x="5113338" y="3992563"/>
              <a:ext cx="288925"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1" name="Rectangle 412"/>
            <p:cNvSpPr>
              <a:spLocks noChangeArrowheads="1"/>
            </p:cNvSpPr>
            <p:nvPr/>
          </p:nvSpPr>
          <p:spPr bwMode="auto">
            <a:xfrm>
              <a:off x="5113338" y="3992563"/>
              <a:ext cx="288925"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2" name="Freeform 413"/>
            <p:cNvSpPr>
              <a:spLocks noEditPoints="1"/>
            </p:cNvSpPr>
            <p:nvPr/>
          </p:nvSpPr>
          <p:spPr bwMode="auto">
            <a:xfrm>
              <a:off x="5083175" y="3836988"/>
              <a:ext cx="354012" cy="474663"/>
            </a:xfrm>
            <a:custGeom>
              <a:avLst/>
              <a:gdLst>
                <a:gd name="T0" fmla="*/ 17 w 223"/>
                <a:gd name="T1" fmla="*/ 93 h 299"/>
                <a:gd name="T2" fmla="*/ 206 w 223"/>
                <a:gd name="T3" fmla="*/ 287 h 299"/>
                <a:gd name="T4" fmla="*/ 7 w 223"/>
                <a:gd name="T5" fmla="*/ 88 h 299"/>
                <a:gd name="T6" fmla="*/ 26 w 223"/>
                <a:gd name="T7" fmla="*/ 31 h 299"/>
                <a:gd name="T8" fmla="*/ 7 w 223"/>
                <a:gd name="T9" fmla="*/ 88 h 299"/>
                <a:gd name="T10" fmla="*/ 31 w 223"/>
                <a:gd name="T11" fmla="*/ 7 h 299"/>
                <a:gd name="T12" fmla="*/ 50 w 223"/>
                <a:gd name="T13" fmla="*/ 64 h 299"/>
                <a:gd name="T14" fmla="*/ 54 w 223"/>
                <a:gd name="T15" fmla="*/ 64 h 299"/>
                <a:gd name="T16" fmla="*/ 73 w 223"/>
                <a:gd name="T17" fmla="*/ 7 h 299"/>
                <a:gd name="T18" fmla="*/ 54 w 223"/>
                <a:gd name="T19" fmla="*/ 64 h 299"/>
                <a:gd name="T20" fmla="*/ 81 w 223"/>
                <a:gd name="T21" fmla="*/ 7 h 299"/>
                <a:gd name="T22" fmla="*/ 97 w 223"/>
                <a:gd name="T23" fmla="*/ 64 h 299"/>
                <a:gd name="T24" fmla="*/ 104 w 223"/>
                <a:gd name="T25" fmla="*/ 64 h 299"/>
                <a:gd name="T26" fmla="*/ 123 w 223"/>
                <a:gd name="T27" fmla="*/ 7 h 299"/>
                <a:gd name="T28" fmla="*/ 104 w 223"/>
                <a:gd name="T29" fmla="*/ 64 h 299"/>
                <a:gd name="T30" fmla="*/ 128 w 223"/>
                <a:gd name="T31" fmla="*/ 7 h 299"/>
                <a:gd name="T32" fmla="*/ 147 w 223"/>
                <a:gd name="T33" fmla="*/ 64 h 299"/>
                <a:gd name="T34" fmla="*/ 152 w 223"/>
                <a:gd name="T35" fmla="*/ 64 h 299"/>
                <a:gd name="T36" fmla="*/ 170 w 223"/>
                <a:gd name="T37" fmla="*/ 7 h 299"/>
                <a:gd name="T38" fmla="*/ 152 w 223"/>
                <a:gd name="T39" fmla="*/ 64 h 299"/>
                <a:gd name="T40" fmla="*/ 175 w 223"/>
                <a:gd name="T41" fmla="*/ 7 h 299"/>
                <a:gd name="T42" fmla="*/ 194 w 223"/>
                <a:gd name="T43" fmla="*/ 64 h 299"/>
                <a:gd name="T44" fmla="*/ 196 w 223"/>
                <a:gd name="T45" fmla="*/ 64 h 299"/>
                <a:gd name="T46" fmla="*/ 215 w 223"/>
                <a:gd name="T47" fmla="*/ 7 h 299"/>
                <a:gd name="T48" fmla="*/ 196 w 223"/>
                <a:gd name="T49" fmla="*/ 64 h 299"/>
                <a:gd name="T50" fmla="*/ 33 w 223"/>
                <a:gd name="T51" fmla="*/ 0 h 299"/>
                <a:gd name="T52" fmla="*/ 0 w 223"/>
                <a:gd name="T53" fmla="*/ 100 h 299"/>
                <a:gd name="T54" fmla="*/ 7 w 223"/>
                <a:gd name="T55" fmla="*/ 126 h 299"/>
                <a:gd name="T56" fmla="*/ 0 w 223"/>
                <a:gd name="T57" fmla="*/ 299 h 299"/>
                <a:gd name="T58" fmla="*/ 223 w 223"/>
                <a:gd name="T59" fmla="*/ 173 h 299"/>
                <a:gd name="T60" fmla="*/ 213 w 223"/>
                <a:gd name="T61" fmla="*/ 79 h 299"/>
                <a:gd name="T62" fmla="*/ 223 w 223"/>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99">
                  <a:moveTo>
                    <a:pt x="17" y="287"/>
                  </a:moveTo>
                  <a:lnTo>
                    <a:pt x="17" y="93"/>
                  </a:lnTo>
                  <a:lnTo>
                    <a:pt x="206" y="93"/>
                  </a:lnTo>
                  <a:lnTo>
                    <a:pt x="206" y="287"/>
                  </a:lnTo>
                  <a:lnTo>
                    <a:pt x="17" y="287"/>
                  </a:lnTo>
                  <a:close/>
                  <a:moveTo>
                    <a:pt x="7" y="88"/>
                  </a:moveTo>
                  <a:lnTo>
                    <a:pt x="7" y="31"/>
                  </a:lnTo>
                  <a:lnTo>
                    <a:pt x="26" y="31"/>
                  </a:lnTo>
                  <a:lnTo>
                    <a:pt x="26" y="88"/>
                  </a:lnTo>
                  <a:lnTo>
                    <a:pt x="7" y="88"/>
                  </a:lnTo>
                  <a:close/>
                  <a:moveTo>
                    <a:pt x="31" y="64"/>
                  </a:moveTo>
                  <a:lnTo>
                    <a:pt x="31" y="7"/>
                  </a:lnTo>
                  <a:lnTo>
                    <a:pt x="50" y="7"/>
                  </a:lnTo>
                  <a:lnTo>
                    <a:pt x="50" y="64"/>
                  </a:lnTo>
                  <a:lnTo>
                    <a:pt x="31" y="64"/>
                  </a:lnTo>
                  <a:close/>
                  <a:moveTo>
                    <a:pt x="54" y="64"/>
                  </a:moveTo>
                  <a:lnTo>
                    <a:pt x="54" y="7"/>
                  </a:lnTo>
                  <a:lnTo>
                    <a:pt x="73" y="7"/>
                  </a:lnTo>
                  <a:lnTo>
                    <a:pt x="73" y="64"/>
                  </a:lnTo>
                  <a:lnTo>
                    <a:pt x="54" y="64"/>
                  </a:lnTo>
                  <a:close/>
                  <a:moveTo>
                    <a:pt x="81" y="64"/>
                  </a:moveTo>
                  <a:lnTo>
                    <a:pt x="81" y="7"/>
                  </a:lnTo>
                  <a:lnTo>
                    <a:pt x="97" y="7"/>
                  </a:lnTo>
                  <a:lnTo>
                    <a:pt x="97" y="64"/>
                  </a:lnTo>
                  <a:lnTo>
                    <a:pt x="81" y="64"/>
                  </a:lnTo>
                  <a:close/>
                  <a:moveTo>
                    <a:pt x="104" y="64"/>
                  </a:moveTo>
                  <a:lnTo>
                    <a:pt x="104" y="7"/>
                  </a:lnTo>
                  <a:lnTo>
                    <a:pt x="123" y="7"/>
                  </a:lnTo>
                  <a:lnTo>
                    <a:pt x="123" y="64"/>
                  </a:lnTo>
                  <a:lnTo>
                    <a:pt x="104" y="64"/>
                  </a:lnTo>
                  <a:close/>
                  <a:moveTo>
                    <a:pt x="128" y="64"/>
                  </a:moveTo>
                  <a:lnTo>
                    <a:pt x="128" y="7"/>
                  </a:lnTo>
                  <a:lnTo>
                    <a:pt x="147" y="7"/>
                  </a:lnTo>
                  <a:lnTo>
                    <a:pt x="147" y="64"/>
                  </a:lnTo>
                  <a:lnTo>
                    <a:pt x="128" y="64"/>
                  </a:lnTo>
                  <a:close/>
                  <a:moveTo>
                    <a:pt x="152" y="64"/>
                  </a:moveTo>
                  <a:lnTo>
                    <a:pt x="152" y="7"/>
                  </a:lnTo>
                  <a:lnTo>
                    <a:pt x="170" y="7"/>
                  </a:lnTo>
                  <a:lnTo>
                    <a:pt x="170" y="64"/>
                  </a:lnTo>
                  <a:lnTo>
                    <a:pt x="152" y="64"/>
                  </a:lnTo>
                  <a:close/>
                  <a:moveTo>
                    <a:pt x="175" y="64"/>
                  </a:moveTo>
                  <a:lnTo>
                    <a:pt x="175" y="7"/>
                  </a:lnTo>
                  <a:lnTo>
                    <a:pt x="194" y="7"/>
                  </a:lnTo>
                  <a:lnTo>
                    <a:pt x="194" y="64"/>
                  </a:lnTo>
                  <a:lnTo>
                    <a:pt x="175" y="64"/>
                  </a:lnTo>
                  <a:close/>
                  <a:moveTo>
                    <a:pt x="196" y="64"/>
                  </a:moveTo>
                  <a:lnTo>
                    <a:pt x="196" y="7"/>
                  </a:lnTo>
                  <a:lnTo>
                    <a:pt x="215" y="7"/>
                  </a:lnTo>
                  <a:lnTo>
                    <a:pt x="215" y="64"/>
                  </a:lnTo>
                  <a:lnTo>
                    <a:pt x="196" y="64"/>
                  </a:lnTo>
                  <a:close/>
                  <a:moveTo>
                    <a:pt x="223" y="0"/>
                  </a:moveTo>
                  <a:lnTo>
                    <a:pt x="33" y="0"/>
                  </a:lnTo>
                  <a:lnTo>
                    <a:pt x="0" y="34"/>
                  </a:lnTo>
                  <a:lnTo>
                    <a:pt x="0" y="100"/>
                  </a:lnTo>
                  <a:lnTo>
                    <a:pt x="7" y="100"/>
                  </a:lnTo>
                  <a:lnTo>
                    <a:pt x="7" y="126"/>
                  </a:lnTo>
                  <a:lnTo>
                    <a:pt x="0" y="126"/>
                  </a:lnTo>
                  <a:lnTo>
                    <a:pt x="0" y="299"/>
                  </a:lnTo>
                  <a:lnTo>
                    <a:pt x="223" y="299"/>
                  </a:lnTo>
                  <a:lnTo>
                    <a:pt x="223" y="173"/>
                  </a:lnTo>
                  <a:lnTo>
                    <a:pt x="213" y="173"/>
                  </a:lnTo>
                  <a:lnTo>
                    <a:pt x="213" y="79"/>
                  </a:lnTo>
                  <a:lnTo>
                    <a:pt x="223" y="79"/>
                  </a:lnTo>
                  <a:lnTo>
                    <a:pt x="2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414"/>
            <p:cNvSpPr>
              <a:spLocks noEditPoints="1"/>
            </p:cNvSpPr>
            <p:nvPr/>
          </p:nvSpPr>
          <p:spPr bwMode="auto">
            <a:xfrm>
              <a:off x="5083175" y="3836988"/>
              <a:ext cx="354012" cy="474663"/>
            </a:xfrm>
            <a:custGeom>
              <a:avLst/>
              <a:gdLst>
                <a:gd name="T0" fmla="*/ 17 w 223"/>
                <a:gd name="T1" fmla="*/ 93 h 299"/>
                <a:gd name="T2" fmla="*/ 206 w 223"/>
                <a:gd name="T3" fmla="*/ 287 h 299"/>
                <a:gd name="T4" fmla="*/ 7 w 223"/>
                <a:gd name="T5" fmla="*/ 88 h 299"/>
                <a:gd name="T6" fmla="*/ 26 w 223"/>
                <a:gd name="T7" fmla="*/ 31 h 299"/>
                <a:gd name="T8" fmla="*/ 7 w 223"/>
                <a:gd name="T9" fmla="*/ 88 h 299"/>
                <a:gd name="T10" fmla="*/ 31 w 223"/>
                <a:gd name="T11" fmla="*/ 7 h 299"/>
                <a:gd name="T12" fmla="*/ 50 w 223"/>
                <a:gd name="T13" fmla="*/ 64 h 299"/>
                <a:gd name="T14" fmla="*/ 54 w 223"/>
                <a:gd name="T15" fmla="*/ 64 h 299"/>
                <a:gd name="T16" fmla="*/ 73 w 223"/>
                <a:gd name="T17" fmla="*/ 7 h 299"/>
                <a:gd name="T18" fmla="*/ 54 w 223"/>
                <a:gd name="T19" fmla="*/ 64 h 299"/>
                <a:gd name="T20" fmla="*/ 81 w 223"/>
                <a:gd name="T21" fmla="*/ 7 h 299"/>
                <a:gd name="T22" fmla="*/ 97 w 223"/>
                <a:gd name="T23" fmla="*/ 64 h 299"/>
                <a:gd name="T24" fmla="*/ 104 w 223"/>
                <a:gd name="T25" fmla="*/ 64 h 299"/>
                <a:gd name="T26" fmla="*/ 123 w 223"/>
                <a:gd name="T27" fmla="*/ 7 h 299"/>
                <a:gd name="T28" fmla="*/ 104 w 223"/>
                <a:gd name="T29" fmla="*/ 64 h 299"/>
                <a:gd name="T30" fmla="*/ 128 w 223"/>
                <a:gd name="T31" fmla="*/ 7 h 299"/>
                <a:gd name="T32" fmla="*/ 147 w 223"/>
                <a:gd name="T33" fmla="*/ 64 h 299"/>
                <a:gd name="T34" fmla="*/ 152 w 223"/>
                <a:gd name="T35" fmla="*/ 64 h 299"/>
                <a:gd name="T36" fmla="*/ 170 w 223"/>
                <a:gd name="T37" fmla="*/ 7 h 299"/>
                <a:gd name="T38" fmla="*/ 152 w 223"/>
                <a:gd name="T39" fmla="*/ 64 h 299"/>
                <a:gd name="T40" fmla="*/ 175 w 223"/>
                <a:gd name="T41" fmla="*/ 7 h 299"/>
                <a:gd name="T42" fmla="*/ 194 w 223"/>
                <a:gd name="T43" fmla="*/ 64 h 299"/>
                <a:gd name="T44" fmla="*/ 196 w 223"/>
                <a:gd name="T45" fmla="*/ 64 h 299"/>
                <a:gd name="T46" fmla="*/ 215 w 223"/>
                <a:gd name="T47" fmla="*/ 7 h 299"/>
                <a:gd name="T48" fmla="*/ 196 w 223"/>
                <a:gd name="T49" fmla="*/ 64 h 299"/>
                <a:gd name="T50" fmla="*/ 33 w 223"/>
                <a:gd name="T51" fmla="*/ 0 h 299"/>
                <a:gd name="T52" fmla="*/ 0 w 223"/>
                <a:gd name="T53" fmla="*/ 100 h 299"/>
                <a:gd name="T54" fmla="*/ 7 w 223"/>
                <a:gd name="T55" fmla="*/ 126 h 299"/>
                <a:gd name="T56" fmla="*/ 0 w 223"/>
                <a:gd name="T57" fmla="*/ 299 h 299"/>
                <a:gd name="T58" fmla="*/ 223 w 223"/>
                <a:gd name="T59" fmla="*/ 173 h 299"/>
                <a:gd name="T60" fmla="*/ 213 w 223"/>
                <a:gd name="T61" fmla="*/ 79 h 299"/>
                <a:gd name="T62" fmla="*/ 223 w 223"/>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99">
                  <a:moveTo>
                    <a:pt x="17" y="287"/>
                  </a:moveTo>
                  <a:lnTo>
                    <a:pt x="17" y="93"/>
                  </a:lnTo>
                  <a:lnTo>
                    <a:pt x="206" y="93"/>
                  </a:lnTo>
                  <a:lnTo>
                    <a:pt x="206" y="287"/>
                  </a:lnTo>
                  <a:lnTo>
                    <a:pt x="17" y="287"/>
                  </a:lnTo>
                  <a:moveTo>
                    <a:pt x="7" y="88"/>
                  </a:moveTo>
                  <a:lnTo>
                    <a:pt x="7" y="31"/>
                  </a:lnTo>
                  <a:lnTo>
                    <a:pt x="26" y="31"/>
                  </a:lnTo>
                  <a:lnTo>
                    <a:pt x="26" y="88"/>
                  </a:lnTo>
                  <a:lnTo>
                    <a:pt x="7" y="88"/>
                  </a:lnTo>
                  <a:moveTo>
                    <a:pt x="31" y="64"/>
                  </a:moveTo>
                  <a:lnTo>
                    <a:pt x="31" y="7"/>
                  </a:lnTo>
                  <a:lnTo>
                    <a:pt x="50" y="7"/>
                  </a:lnTo>
                  <a:lnTo>
                    <a:pt x="50" y="64"/>
                  </a:lnTo>
                  <a:lnTo>
                    <a:pt x="31" y="64"/>
                  </a:lnTo>
                  <a:moveTo>
                    <a:pt x="54" y="64"/>
                  </a:moveTo>
                  <a:lnTo>
                    <a:pt x="54" y="7"/>
                  </a:lnTo>
                  <a:lnTo>
                    <a:pt x="73" y="7"/>
                  </a:lnTo>
                  <a:lnTo>
                    <a:pt x="73" y="64"/>
                  </a:lnTo>
                  <a:lnTo>
                    <a:pt x="54" y="64"/>
                  </a:lnTo>
                  <a:moveTo>
                    <a:pt x="81" y="64"/>
                  </a:moveTo>
                  <a:lnTo>
                    <a:pt x="81" y="7"/>
                  </a:lnTo>
                  <a:lnTo>
                    <a:pt x="97" y="7"/>
                  </a:lnTo>
                  <a:lnTo>
                    <a:pt x="97" y="64"/>
                  </a:lnTo>
                  <a:lnTo>
                    <a:pt x="81" y="64"/>
                  </a:lnTo>
                  <a:moveTo>
                    <a:pt x="104" y="64"/>
                  </a:moveTo>
                  <a:lnTo>
                    <a:pt x="104" y="7"/>
                  </a:lnTo>
                  <a:lnTo>
                    <a:pt x="123" y="7"/>
                  </a:lnTo>
                  <a:lnTo>
                    <a:pt x="123" y="64"/>
                  </a:lnTo>
                  <a:lnTo>
                    <a:pt x="104" y="64"/>
                  </a:lnTo>
                  <a:moveTo>
                    <a:pt x="128" y="64"/>
                  </a:moveTo>
                  <a:lnTo>
                    <a:pt x="128" y="7"/>
                  </a:lnTo>
                  <a:lnTo>
                    <a:pt x="147" y="7"/>
                  </a:lnTo>
                  <a:lnTo>
                    <a:pt x="147" y="64"/>
                  </a:lnTo>
                  <a:lnTo>
                    <a:pt x="128" y="64"/>
                  </a:lnTo>
                  <a:moveTo>
                    <a:pt x="152" y="64"/>
                  </a:moveTo>
                  <a:lnTo>
                    <a:pt x="152" y="7"/>
                  </a:lnTo>
                  <a:lnTo>
                    <a:pt x="170" y="7"/>
                  </a:lnTo>
                  <a:lnTo>
                    <a:pt x="170" y="64"/>
                  </a:lnTo>
                  <a:lnTo>
                    <a:pt x="152" y="64"/>
                  </a:lnTo>
                  <a:moveTo>
                    <a:pt x="175" y="64"/>
                  </a:moveTo>
                  <a:lnTo>
                    <a:pt x="175" y="7"/>
                  </a:lnTo>
                  <a:lnTo>
                    <a:pt x="194" y="7"/>
                  </a:lnTo>
                  <a:lnTo>
                    <a:pt x="194" y="64"/>
                  </a:lnTo>
                  <a:lnTo>
                    <a:pt x="175" y="64"/>
                  </a:lnTo>
                  <a:moveTo>
                    <a:pt x="196" y="64"/>
                  </a:moveTo>
                  <a:lnTo>
                    <a:pt x="196" y="7"/>
                  </a:lnTo>
                  <a:lnTo>
                    <a:pt x="215" y="7"/>
                  </a:lnTo>
                  <a:lnTo>
                    <a:pt x="215" y="64"/>
                  </a:lnTo>
                  <a:lnTo>
                    <a:pt x="196" y="64"/>
                  </a:lnTo>
                  <a:moveTo>
                    <a:pt x="223" y="0"/>
                  </a:moveTo>
                  <a:lnTo>
                    <a:pt x="33" y="0"/>
                  </a:lnTo>
                  <a:lnTo>
                    <a:pt x="0" y="34"/>
                  </a:lnTo>
                  <a:lnTo>
                    <a:pt x="0" y="100"/>
                  </a:lnTo>
                  <a:lnTo>
                    <a:pt x="7" y="100"/>
                  </a:lnTo>
                  <a:lnTo>
                    <a:pt x="7" y="126"/>
                  </a:lnTo>
                  <a:lnTo>
                    <a:pt x="0" y="126"/>
                  </a:lnTo>
                  <a:lnTo>
                    <a:pt x="0" y="299"/>
                  </a:lnTo>
                  <a:lnTo>
                    <a:pt x="223" y="299"/>
                  </a:lnTo>
                  <a:lnTo>
                    <a:pt x="223" y="173"/>
                  </a:lnTo>
                  <a:lnTo>
                    <a:pt x="213" y="173"/>
                  </a:lnTo>
                  <a:lnTo>
                    <a:pt x="213" y="79"/>
                  </a:lnTo>
                  <a:lnTo>
                    <a:pt x="223" y="79"/>
                  </a:lnTo>
                  <a:lnTo>
                    <a:pt x="22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415"/>
            <p:cNvSpPr>
              <a:spLocks noEditPoints="1"/>
            </p:cNvSpPr>
            <p:nvPr/>
          </p:nvSpPr>
          <p:spPr bwMode="auto">
            <a:xfrm>
              <a:off x="4794250" y="5292725"/>
              <a:ext cx="476250" cy="482600"/>
            </a:xfrm>
            <a:custGeom>
              <a:avLst/>
              <a:gdLst>
                <a:gd name="T0" fmla="*/ 95 w 127"/>
                <a:gd name="T1" fmla="*/ 115 h 128"/>
                <a:gd name="T2" fmla="*/ 96 w 127"/>
                <a:gd name="T3" fmla="*/ 114 h 128"/>
                <a:gd name="T4" fmla="*/ 96 w 127"/>
                <a:gd name="T5" fmla="*/ 114 h 128"/>
                <a:gd name="T6" fmla="*/ 45 w 127"/>
                <a:gd name="T7" fmla="*/ 120 h 128"/>
                <a:gd name="T8" fmla="*/ 63 w 127"/>
                <a:gd name="T9" fmla="*/ 110 h 128"/>
                <a:gd name="T10" fmla="*/ 64 w 127"/>
                <a:gd name="T11" fmla="*/ 124 h 128"/>
                <a:gd name="T12" fmla="*/ 15 w 127"/>
                <a:gd name="T13" fmla="*/ 99 h 128"/>
                <a:gd name="T14" fmla="*/ 15 w 127"/>
                <a:gd name="T15" fmla="*/ 99 h 128"/>
                <a:gd name="T16" fmla="*/ 16 w 127"/>
                <a:gd name="T17" fmla="*/ 94 h 128"/>
                <a:gd name="T18" fmla="*/ 24 w 127"/>
                <a:gd name="T19" fmla="*/ 94 h 128"/>
                <a:gd name="T20" fmla="*/ 12 w 127"/>
                <a:gd name="T21" fmla="*/ 95 h 128"/>
                <a:gd name="T22" fmla="*/ 21 w 127"/>
                <a:gd name="T23" fmla="*/ 77 h 128"/>
                <a:gd name="T24" fmla="*/ 20 w 127"/>
                <a:gd name="T25" fmla="*/ 90 h 128"/>
                <a:gd name="T26" fmla="*/ 13 w 127"/>
                <a:gd name="T27" fmla="*/ 93 h 128"/>
                <a:gd name="T28" fmla="*/ 49 w 127"/>
                <a:gd name="T29" fmla="*/ 79 h 128"/>
                <a:gd name="T30" fmla="*/ 123 w 127"/>
                <a:gd name="T31" fmla="*/ 67 h 128"/>
                <a:gd name="T32" fmla="*/ 93 w 127"/>
                <a:gd name="T33" fmla="*/ 113 h 128"/>
                <a:gd name="T34" fmla="*/ 64 w 127"/>
                <a:gd name="T35" fmla="*/ 108 h 128"/>
                <a:gd name="T36" fmla="*/ 24 w 127"/>
                <a:gd name="T37" fmla="*/ 78 h 128"/>
                <a:gd name="T38" fmla="*/ 123 w 127"/>
                <a:gd name="T39" fmla="*/ 67 h 128"/>
                <a:gd name="T40" fmla="*/ 123 w 127"/>
                <a:gd name="T41" fmla="*/ 67 h 128"/>
                <a:gd name="T42" fmla="*/ 11 w 127"/>
                <a:gd name="T43" fmla="*/ 72 h 128"/>
                <a:gd name="T44" fmla="*/ 4 w 127"/>
                <a:gd name="T45" fmla="*/ 64 h 128"/>
                <a:gd name="T46" fmla="*/ 9 w 127"/>
                <a:gd name="T47" fmla="*/ 44 h 128"/>
                <a:gd name="T48" fmla="*/ 21 w 127"/>
                <a:gd name="T49" fmla="*/ 60 h 128"/>
                <a:gd name="T50" fmla="*/ 21 w 127"/>
                <a:gd name="T51" fmla="*/ 72 h 128"/>
                <a:gd name="T52" fmla="*/ 11 w 127"/>
                <a:gd name="T53" fmla="*/ 36 h 128"/>
                <a:gd name="T54" fmla="*/ 11 w 127"/>
                <a:gd name="T55" fmla="*/ 36 h 128"/>
                <a:gd name="T56" fmla="*/ 13 w 127"/>
                <a:gd name="T57" fmla="*/ 32 h 128"/>
                <a:gd name="T58" fmla="*/ 14 w 127"/>
                <a:gd name="T59" fmla="*/ 31 h 128"/>
                <a:gd name="T60" fmla="*/ 14 w 127"/>
                <a:gd name="T61" fmla="*/ 31 h 128"/>
                <a:gd name="T62" fmla="*/ 59 w 127"/>
                <a:gd name="T63" fmla="*/ 44 h 128"/>
                <a:gd name="T64" fmla="*/ 104 w 127"/>
                <a:gd name="T65" fmla="*/ 24 h 128"/>
                <a:gd name="T66" fmla="*/ 108 w 127"/>
                <a:gd name="T67" fmla="*/ 24 h 128"/>
                <a:gd name="T68" fmla="*/ 80 w 127"/>
                <a:gd name="T69" fmla="*/ 75 h 128"/>
                <a:gd name="T70" fmla="*/ 24 w 127"/>
                <a:gd name="T71" fmla="*/ 75 h 128"/>
                <a:gd name="T72" fmla="*/ 24 w 127"/>
                <a:gd name="T73" fmla="*/ 67 h 128"/>
                <a:gd name="T74" fmla="*/ 24 w 127"/>
                <a:gd name="T75" fmla="*/ 60 h 128"/>
                <a:gd name="T76" fmla="*/ 22 w 127"/>
                <a:gd name="T77" fmla="*/ 57 h 128"/>
                <a:gd name="T78" fmla="*/ 12 w 127"/>
                <a:gd name="T79" fmla="*/ 44 h 128"/>
                <a:gd name="T80" fmla="*/ 15 w 127"/>
                <a:gd name="T81" fmla="*/ 29 h 128"/>
                <a:gd name="T82" fmla="*/ 53 w 127"/>
                <a:gd name="T83" fmla="*/ 5 h 128"/>
                <a:gd name="T84" fmla="*/ 22 w 127"/>
                <a:gd name="T85" fmla="*/ 57 h 128"/>
                <a:gd name="T86" fmla="*/ 55 w 127"/>
                <a:gd name="T87" fmla="*/ 5 h 128"/>
                <a:gd name="T88" fmla="*/ 57 w 127"/>
                <a:gd name="T89" fmla="*/ 5 h 128"/>
                <a:gd name="T90" fmla="*/ 57 w 127"/>
                <a:gd name="T91" fmla="*/ 5 h 128"/>
                <a:gd name="T92" fmla="*/ 61 w 127"/>
                <a:gd name="T93" fmla="*/ 4 h 128"/>
                <a:gd name="T94" fmla="*/ 25 w 127"/>
                <a:gd name="T95" fmla="*/ 57 h 128"/>
                <a:gd name="T96" fmla="*/ 62 w 127"/>
                <a:gd name="T97" fmla="*/ 5 h 128"/>
                <a:gd name="T98" fmla="*/ 64 w 127"/>
                <a:gd name="T99" fmla="*/ 4 h 128"/>
                <a:gd name="T100" fmla="*/ 104 w 127"/>
                <a:gd name="T101" fmla="*/ 21 h 128"/>
                <a:gd name="T102" fmla="*/ 58 w 127"/>
                <a:gd name="T103" fmla="*/ 41 h 128"/>
                <a:gd name="T104" fmla="*/ 64 w 127"/>
                <a:gd name="T105" fmla="*/ 0 h 128"/>
                <a:gd name="T106" fmla="*/ 64 w 127"/>
                <a:gd name="T107" fmla="*/ 128 h 128"/>
                <a:gd name="T108" fmla="*/ 64 w 127"/>
                <a:gd name="T10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28">
                  <a:moveTo>
                    <a:pt x="94" y="115"/>
                  </a:moveTo>
                  <a:cubicBezTo>
                    <a:pt x="94" y="115"/>
                    <a:pt x="95" y="115"/>
                    <a:pt x="95" y="115"/>
                  </a:cubicBezTo>
                  <a:cubicBezTo>
                    <a:pt x="95" y="115"/>
                    <a:pt x="94" y="115"/>
                    <a:pt x="94" y="115"/>
                  </a:cubicBezTo>
                  <a:moveTo>
                    <a:pt x="96" y="114"/>
                  </a:moveTo>
                  <a:cubicBezTo>
                    <a:pt x="97" y="114"/>
                    <a:pt x="97" y="113"/>
                    <a:pt x="97" y="113"/>
                  </a:cubicBezTo>
                  <a:cubicBezTo>
                    <a:pt x="97" y="113"/>
                    <a:pt x="97" y="114"/>
                    <a:pt x="96" y="114"/>
                  </a:cubicBezTo>
                  <a:moveTo>
                    <a:pt x="64" y="124"/>
                  </a:moveTo>
                  <a:cubicBezTo>
                    <a:pt x="57" y="124"/>
                    <a:pt x="51" y="122"/>
                    <a:pt x="45" y="120"/>
                  </a:cubicBezTo>
                  <a:cubicBezTo>
                    <a:pt x="37" y="114"/>
                    <a:pt x="31" y="106"/>
                    <a:pt x="27" y="94"/>
                  </a:cubicBezTo>
                  <a:cubicBezTo>
                    <a:pt x="40" y="98"/>
                    <a:pt x="53" y="106"/>
                    <a:pt x="63" y="110"/>
                  </a:cubicBezTo>
                  <a:cubicBezTo>
                    <a:pt x="68" y="112"/>
                    <a:pt x="80" y="116"/>
                    <a:pt x="93" y="116"/>
                  </a:cubicBezTo>
                  <a:cubicBezTo>
                    <a:pt x="84" y="121"/>
                    <a:pt x="74" y="124"/>
                    <a:pt x="64" y="124"/>
                  </a:cubicBezTo>
                  <a:moveTo>
                    <a:pt x="37" y="117"/>
                  </a:moveTo>
                  <a:cubicBezTo>
                    <a:pt x="28" y="113"/>
                    <a:pt x="21" y="107"/>
                    <a:pt x="15" y="99"/>
                  </a:cubicBezTo>
                  <a:cubicBezTo>
                    <a:pt x="15" y="99"/>
                    <a:pt x="15" y="99"/>
                    <a:pt x="15" y="99"/>
                  </a:cubicBezTo>
                  <a:cubicBezTo>
                    <a:pt x="15" y="99"/>
                    <a:pt x="15" y="99"/>
                    <a:pt x="15" y="99"/>
                  </a:cubicBezTo>
                  <a:cubicBezTo>
                    <a:pt x="15" y="98"/>
                    <a:pt x="15" y="98"/>
                    <a:pt x="15" y="97"/>
                  </a:cubicBezTo>
                  <a:cubicBezTo>
                    <a:pt x="15" y="96"/>
                    <a:pt x="15" y="95"/>
                    <a:pt x="16" y="94"/>
                  </a:cubicBezTo>
                  <a:cubicBezTo>
                    <a:pt x="16" y="94"/>
                    <a:pt x="17" y="93"/>
                    <a:pt x="20" y="93"/>
                  </a:cubicBezTo>
                  <a:cubicBezTo>
                    <a:pt x="21" y="93"/>
                    <a:pt x="22" y="93"/>
                    <a:pt x="24" y="94"/>
                  </a:cubicBezTo>
                  <a:cubicBezTo>
                    <a:pt x="27" y="103"/>
                    <a:pt x="32" y="111"/>
                    <a:pt x="37" y="117"/>
                  </a:cubicBezTo>
                  <a:moveTo>
                    <a:pt x="12" y="95"/>
                  </a:moveTo>
                  <a:cubicBezTo>
                    <a:pt x="8" y="88"/>
                    <a:pt x="6" y="81"/>
                    <a:pt x="5" y="73"/>
                  </a:cubicBezTo>
                  <a:cubicBezTo>
                    <a:pt x="8" y="74"/>
                    <a:pt x="13" y="76"/>
                    <a:pt x="21" y="77"/>
                  </a:cubicBezTo>
                  <a:cubicBezTo>
                    <a:pt x="21" y="82"/>
                    <a:pt x="22" y="86"/>
                    <a:pt x="23" y="90"/>
                  </a:cubicBezTo>
                  <a:cubicBezTo>
                    <a:pt x="22" y="90"/>
                    <a:pt x="21" y="90"/>
                    <a:pt x="20" y="90"/>
                  </a:cubicBezTo>
                  <a:cubicBezTo>
                    <a:pt x="20" y="90"/>
                    <a:pt x="20" y="90"/>
                    <a:pt x="20" y="90"/>
                  </a:cubicBezTo>
                  <a:cubicBezTo>
                    <a:pt x="17" y="90"/>
                    <a:pt x="15" y="91"/>
                    <a:pt x="13" y="93"/>
                  </a:cubicBezTo>
                  <a:cubicBezTo>
                    <a:pt x="13" y="93"/>
                    <a:pt x="13" y="94"/>
                    <a:pt x="12" y="95"/>
                  </a:cubicBezTo>
                  <a:moveTo>
                    <a:pt x="49" y="79"/>
                  </a:moveTo>
                  <a:cubicBezTo>
                    <a:pt x="58" y="79"/>
                    <a:pt x="68" y="79"/>
                    <a:pt x="80" y="78"/>
                  </a:cubicBezTo>
                  <a:cubicBezTo>
                    <a:pt x="100" y="76"/>
                    <a:pt x="114" y="72"/>
                    <a:pt x="123" y="67"/>
                  </a:cubicBezTo>
                  <a:cubicBezTo>
                    <a:pt x="122" y="86"/>
                    <a:pt x="112" y="103"/>
                    <a:pt x="98" y="113"/>
                  </a:cubicBezTo>
                  <a:cubicBezTo>
                    <a:pt x="96" y="113"/>
                    <a:pt x="95" y="113"/>
                    <a:pt x="93" y="113"/>
                  </a:cubicBezTo>
                  <a:cubicBezTo>
                    <a:pt x="93" y="113"/>
                    <a:pt x="93" y="113"/>
                    <a:pt x="93" y="113"/>
                  </a:cubicBezTo>
                  <a:cubicBezTo>
                    <a:pt x="81" y="113"/>
                    <a:pt x="69" y="110"/>
                    <a:pt x="64" y="108"/>
                  </a:cubicBezTo>
                  <a:cubicBezTo>
                    <a:pt x="54" y="104"/>
                    <a:pt x="40" y="95"/>
                    <a:pt x="26" y="91"/>
                  </a:cubicBezTo>
                  <a:cubicBezTo>
                    <a:pt x="25" y="87"/>
                    <a:pt x="24" y="83"/>
                    <a:pt x="24" y="78"/>
                  </a:cubicBezTo>
                  <a:cubicBezTo>
                    <a:pt x="30" y="79"/>
                    <a:pt x="39" y="79"/>
                    <a:pt x="49" y="79"/>
                  </a:cubicBezTo>
                  <a:moveTo>
                    <a:pt x="123" y="67"/>
                  </a:moveTo>
                  <a:cubicBezTo>
                    <a:pt x="123" y="66"/>
                    <a:pt x="123" y="65"/>
                    <a:pt x="123" y="64"/>
                  </a:cubicBezTo>
                  <a:cubicBezTo>
                    <a:pt x="123" y="65"/>
                    <a:pt x="123" y="66"/>
                    <a:pt x="123" y="67"/>
                  </a:cubicBezTo>
                  <a:moveTo>
                    <a:pt x="21" y="74"/>
                  </a:moveTo>
                  <a:cubicBezTo>
                    <a:pt x="16" y="74"/>
                    <a:pt x="13" y="73"/>
                    <a:pt x="11" y="72"/>
                  </a:cubicBezTo>
                  <a:cubicBezTo>
                    <a:pt x="7" y="71"/>
                    <a:pt x="5" y="70"/>
                    <a:pt x="4" y="69"/>
                  </a:cubicBezTo>
                  <a:cubicBezTo>
                    <a:pt x="4" y="67"/>
                    <a:pt x="4" y="66"/>
                    <a:pt x="4" y="64"/>
                  </a:cubicBezTo>
                  <a:cubicBezTo>
                    <a:pt x="4" y="55"/>
                    <a:pt x="6" y="46"/>
                    <a:pt x="10" y="38"/>
                  </a:cubicBezTo>
                  <a:cubicBezTo>
                    <a:pt x="10" y="40"/>
                    <a:pt x="9" y="42"/>
                    <a:pt x="9" y="44"/>
                  </a:cubicBezTo>
                  <a:cubicBezTo>
                    <a:pt x="9" y="48"/>
                    <a:pt x="10" y="52"/>
                    <a:pt x="12" y="55"/>
                  </a:cubicBezTo>
                  <a:cubicBezTo>
                    <a:pt x="14" y="57"/>
                    <a:pt x="17" y="59"/>
                    <a:pt x="21" y="60"/>
                  </a:cubicBezTo>
                  <a:cubicBezTo>
                    <a:pt x="21" y="62"/>
                    <a:pt x="21" y="65"/>
                    <a:pt x="21" y="67"/>
                  </a:cubicBezTo>
                  <a:cubicBezTo>
                    <a:pt x="21" y="69"/>
                    <a:pt x="21" y="70"/>
                    <a:pt x="21" y="72"/>
                  </a:cubicBezTo>
                  <a:cubicBezTo>
                    <a:pt x="21" y="73"/>
                    <a:pt x="21" y="74"/>
                    <a:pt x="21" y="74"/>
                  </a:cubicBezTo>
                  <a:moveTo>
                    <a:pt x="11" y="36"/>
                  </a:moveTo>
                  <a:cubicBezTo>
                    <a:pt x="11" y="36"/>
                    <a:pt x="11" y="35"/>
                    <a:pt x="12" y="35"/>
                  </a:cubicBezTo>
                  <a:cubicBezTo>
                    <a:pt x="11" y="35"/>
                    <a:pt x="11" y="36"/>
                    <a:pt x="11" y="36"/>
                  </a:cubicBezTo>
                  <a:moveTo>
                    <a:pt x="12" y="33"/>
                  </a:moveTo>
                  <a:cubicBezTo>
                    <a:pt x="13" y="32"/>
                    <a:pt x="13" y="32"/>
                    <a:pt x="13" y="32"/>
                  </a:cubicBezTo>
                  <a:cubicBezTo>
                    <a:pt x="12" y="33"/>
                    <a:pt x="12" y="33"/>
                    <a:pt x="12" y="33"/>
                  </a:cubicBezTo>
                  <a:moveTo>
                    <a:pt x="14" y="31"/>
                  </a:moveTo>
                  <a:cubicBezTo>
                    <a:pt x="14" y="31"/>
                    <a:pt x="14" y="30"/>
                    <a:pt x="15" y="30"/>
                  </a:cubicBezTo>
                  <a:cubicBezTo>
                    <a:pt x="14" y="30"/>
                    <a:pt x="14" y="31"/>
                    <a:pt x="14" y="31"/>
                  </a:cubicBezTo>
                  <a:moveTo>
                    <a:pt x="24" y="60"/>
                  </a:moveTo>
                  <a:cubicBezTo>
                    <a:pt x="45" y="60"/>
                    <a:pt x="54" y="48"/>
                    <a:pt x="59" y="44"/>
                  </a:cubicBezTo>
                  <a:cubicBezTo>
                    <a:pt x="62" y="42"/>
                    <a:pt x="69" y="37"/>
                    <a:pt x="78" y="32"/>
                  </a:cubicBezTo>
                  <a:cubicBezTo>
                    <a:pt x="86" y="28"/>
                    <a:pt x="96" y="24"/>
                    <a:pt x="104" y="24"/>
                  </a:cubicBezTo>
                  <a:cubicBezTo>
                    <a:pt x="104" y="24"/>
                    <a:pt x="104" y="24"/>
                    <a:pt x="104" y="24"/>
                  </a:cubicBezTo>
                  <a:cubicBezTo>
                    <a:pt x="106" y="24"/>
                    <a:pt x="107" y="24"/>
                    <a:pt x="108" y="24"/>
                  </a:cubicBezTo>
                  <a:cubicBezTo>
                    <a:pt x="117" y="34"/>
                    <a:pt x="123" y="48"/>
                    <a:pt x="123" y="64"/>
                  </a:cubicBezTo>
                  <a:cubicBezTo>
                    <a:pt x="114" y="69"/>
                    <a:pt x="100" y="73"/>
                    <a:pt x="80" y="75"/>
                  </a:cubicBezTo>
                  <a:cubicBezTo>
                    <a:pt x="68" y="76"/>
                    <a:pt x="58" y="76"/>
                    <a:pt x="49" y="76"/>
                  </a:cubicBezTo>
                  <a:cubicBezTo>
                    <a:pt x="38" y="76"/>
                    <a:pt x="30" y="76"/>
                    <a:pt x="24" y="75"/>
                  </a:cubicBezTo>
                  <a:cubicBezTo>
                    <a:pt x="24" y="74"/>
                    <a:pt x="23" y="73"/>
                    <a:pt x="23" y="72"/>
                  </a:cubicBezTo>
                  <a:cubicBezTo>
                    <a:pt x="23" y="70"/>
                    <a:pt x="24" y="69"/>
                    <a:pt x="24" y="67"/>
                  </a:cubicBezTo>
                  <a:cubicBezTo>
                    <a:pt x="24" y="65"/>
                    <a:pt x="24" y="62"/>
                    <a:pt x="24" y="60"/>
                  </a:cubicBezTo>
                  <a:cubicBezTo>
                    <a:pt x="24" y="60"/>
                    <a:pt x="24" y="60"/>
                    <a:pt x="24" y="60"/>
                  </a:cubicBezTo>
                  <a:cubicBezTo>
                    <a:pt x="24" y="60"/>
                    <a:pt x="24" y="60"/>
                    <a:pt x="24" y="60"/>
                  </a:cubicBezTo>
                  <a:moveTo>
                    <a:pt x="22" y="57"/>
                  </a:moveTo>
                  <a:cubicBezTo>
                    <a:pt x="18" y="57"/>
                    <a:pt x="16" y="55"/>
                    <a:pt x="14" y="53"/>
                  </a:cubicBezTo>
                  <a:cubicBezTo>
                    <a:pt x="13" y="51"/>
                    <a:pt x="12" y="48"/>
                    <a:pt x="12" y="44"/>
                  </a:cubicBezTo>
                  <a:cubicBezTo>
                    <a:pt x="12" y="40"/>
                    <a:pt x="13" y="36"/>
                    <a:pt x="14" y="33"/>
                  </a:cubicBezTo>
                  <a:cubicBezTo>
                    <a:pt x="14" y="32"/>
                    <a:pt x="15" y="30"/>
                    <a:pt x="15" y="29"/>
                  </a:cubicBezTo>
                  <a:cubicBezTo>
                    <a:pt x="15" y="29"/>
                    <a:pt x="15" y="29"/>
                    <a:pt x="15" y="29"/>
                  </a:cubicBezTo>
                  <a:cubicBezTo>
                    <a:pt x="24" y="17"/>
                    <a:pt x="37" y="8"/>
                    <a:pt x="53" y="5"/>
                  </a:cubicBezTo>
                  <a:cubicBezTo>
                    <a:pt x="50" y="6"/>
                    <a:pt x="48" y="8"/>
                    <a:pt x="46" y="10"/>
                  </a:cubicBezTo>
                  <a:cubicBezTo>
                    <a:pt x="35" y="17"/>
                    <a:pt x="25" y="31"/>
                    <a:pt x="22" y="57"/>
                  </a:cubicBezTo>
                  <a:moveTo>
                    <a:pt x="54" y="5"/>
                  </a:moveTo>
                  <a:cubicBezTo>
                    <a:pt x="54" y="5"/>
                    <a:pt x="55" y="5"/>
                    <a:pt x="55" y="5"/>
                  </a:cubicBezTo>
                  <a:cubicBezTo>
                    <a:pt x="55" y="5"/>
                    <a:pt x="54" y="5"/>
                    <a:pt x="54" y="5"/>
                  </a:cubicBezTo>
                  <a:moveTo>
                    <a:pt x="57" y="5"/>
                  </a:moveTo>
                  <a:cubicBezTo>
                    <a:pt x="57" y="5"/>
                    <a:pt x="57" y="5"/>
                    <a:pt x="58" y="5"/>
                  </a:cubicBezTo>
                  <a:cubicBezTo>
                    <a:pt x="57" y="5"/>
                    <a:pt x="57" y="5"/>
                    <a:pt x="57" y="5"/>
                  </a:cubicBezTo>
                  <a:moveTo>
                    <a:pt x="60" y="4"/>
                  </a:moveTo>
                  <a:cubicBezTo>
                    <a:pt x="61" y="4"/>
                    <a:pt x="61" y="4"/>
                    <a:pt x="61" y="4"/>
                  </a:cubicBezTo>
                  <a:cubicBezTo>
                    <a:pt x="60" y="4"/>
                    <a:pt x="60" y="4"/>
                    <a:pt x="60" y="4"/>
                  </a:cubicBezTo>
                  <a:moveTo>
                    <a:pt x="25" y="57"/>
                  </a:moveTo>
                  <a:cubicBezTo>
                    <a:pt x="28" y="32"/>
                    <a:pt x="38" y="19"/>
                    <a:pt x="47" y="12"/>
                  </a:cubicBezTo>
                  <a:cubicBezTo>
                    <a:pt x="53" y="8"/>
                    <a:pt x="58" y="6"/>
                    <a:pt x="62" y="5"/>
                  </a:cubicBezTo>
                  <a:cubicBezTo>
                    <a:pt x="63" y="5"/>
                    <a:pt x="63" y="4"/>
                    <a:pt x="64" y="4"/>
                  </a:cubicBezTo>
                  <a:cubicBezTo>
                    <a:pt x="64" y="4"/>
                    <a:pt x="64" y="4"/>
                    <a:pt x="64" y="4"/>
                  </a:cubicBezTo>
                  <a:cubicBezTo>
                    <a:pt x="80" y="4"/>
                    <a:pt x="94" y="11"/>
                    <a:pt x="105" y="21"/>
                  </a:cubicBezTo>
                  <a:cubicBezTo>
                    <a:pt x="104" y="21"/>
                    <a:pt x="104" y="21"/>
                    <a:pt x="104" y="21"/>
                  </a:cubicBezTo>
                  <a:cubicBezTo>
                    <a:pt x="95" y="21"/>
                    <a:pt x="85" y="25"/>
                    <a:pt x="76" y="30"/>
                  </a:cubicBezTo>
                  <a:cubicBezTo>
                    <a:pt x="68" y="34"/>
                    <a:pt x="61" y="39"/>
                    <a:pt x="58" y="41"/>
                  </a:cubicBezTo>
                  <a:cubicBezTo>
                    <a:pt x="51" y="46"/>
                    <a:pt x="44" y="57"/>
                    <a:pt x="25" y="57"/>
                  </a:cubicBezTo>
                  <a:moveTo>
                    <a:pt x="64" y="0"/>
                  </a:moveTo>
                  <a:cubicBezTo>
                    <a:pt x="28" y="0"/>
                    <a:pt x="0" y="29"/>
                    <a:pt x="0" y="64"/>
                  </a:cubicBezTo>
                  <a:cubicBezTo>
                    <a:pt x="0" y="99"/>
                    <a:pt x="28" y="128"/>
                    <a:pt x="64" y="128"/>
                  </a:cubicBezTo>
                  <a:cubicBezTo>
                    <a:pt x="99" y="128"/>
                    <a:pt x="127" y="99"/>
                    <a:pt x="127" y="64"/>
                  </a:cubicBezTo>
                  <a:cubicBezTo>
                    <a:pt x="127" y="29"/>
                    <a:pt x="99"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416"/>
            <p:cNvSpPr>
              <a:spLocks noEditPoints="1"/>
            </p:cNvSpPr>
            <p:nvPr/>
          </p:nvSpPr>
          <p:spPr bwMode="auto">
            <a:xfrm>
              <a:off x="6042025" y="3495675"/>
              <a:ext cx="325437" cy="327025"/>
            </a:xfrm>
            <a:custGeom>
              <a:avLst/>
              <a:gdLst>
                <a:gd name="T0" fmla="*/ 35 w 87"/>
                <a:gd name="T1" fmla="*/ 82 h 87"/>
                <a:gd name="T2" fmla="*/ 38 w 87"/>
                <a:gd name="T3" fmla="*/ 81 h 87"/>
                <a:gd name="T4" fmla="*/ 27 w 87"/>
                <a:gd name="T5" fmla="*/ 83 h 87"/>
                <a:gd name="T6" fmla="*/ 8 w 87"/>
                <a:gd name="T7" fmla="*/ 81 h 87"/>
                <a:gd name="T8" fmla="*/ 5 w 87"/>
                <a:gd name="T9" fmla="*/ 59 h 87"/>
                <a:gd name="T10" fmla="*/ 6 w 87"/>
                <a:gd name="T11" fmla="*/ 79 h 87"/>
                <a:gd name="T12" fmla="*/ 5 w 87"/>
                <a:gd name="T13" fmla="*/ 56 h 87"/>
                <a:gd name="T14" fmla="*/ 6 w 87"/>
                <a:gd name="T15" fmla="*/ 51 h 87"/>
                <a:gd name="T16" fmla="*/ 81 w 87"/>
                <a:gd name="T17" fmla="*/ 38 h 87"/>
                <a:gd name="T18" fmla="*/ 81 w 87"/>
                <a:gd name="T19" fmla="*/ 37 h 87"/>
                <a:gd name="T20" fmla="*/ 82 w 87"/>
                <a:gd name="T21" fmla="*/ 32 h 87"/>
                <a:gd name="T22" fmla="*/ 64 w 87"/>
                <a:gd name="T23" fmla="*/ 29 h 87"/>
                <a:gd name="T24" fmla="*/ 66 w 87"/>
                <a:gd name="T25" fmla="*/ 22 h 87"/>
                <a:gd name="T26" fmla="*/ 20 w 87"/>
                <a:gd name="T27" fmla="*/ 68 h 87"/>
                <a:gd name="T28" fmla="*/ 24 w 87"/>
                <a:gd name="T29" fmla="*/ 69 h 87"/>
                <a:gd name="T30" fmla="*/ 24 w 87"/>
                <a:gd name="T31" fmla="*/ 64 h 87"/>
                <a:gd name="T32" fmla="*/ 27 w 87"/>
                <a:gd name="T33" fmla="*/ 64 h 87"/>
                <a:gd name="T34" fmla="*/ 32 w 87"/>
                <a:gd name="T35" fmla="*/ 61 h 87"/>
                <a:gd name="T36" fmla="*/ 34 w 87"/>
                <a:gd name="T37" fmla="*/ 55 h 87"/>
                <a:gd name="T38" fmla="*/ 37 w 87"/>
                <a:gd name="T39" fmla="*/ 54 h 87"/>
                <a:gd name="T40" fmla="*/ 42 w 87"/>
                <a:gd name="T41" fmla="*/ 51 h 87"/>
                <a:gd name="T42" fmla="*/ 46 w 87"/>
                <a:gd name="T43" fmla="*/ 44 h 87"/>
                <a:gd name="T44" fmla="*/ 48 w 87"/>
                <a:gd name="T45" fmla="*/ 43 h 87"/>
                <a:gd name="T46" fmla="*/ 53 w 87"/>
                <a:gd name="T47" fmla="*/ 40 h 87"/>
                <a:gd name="T48" fmla="*/ 57 w 87"/>
                <a:gd name="T49" fmla="*/ 33 h 87"/>
                <a:gd name="T50" fmla="*/ 59 w 87"/>
                <a:gd name="T51" fmla="*/ 33 h 87"/>
                <a:gd name="T52" fmla="*/ 63 w 87"/>
                <a:gd name="T53" fmla="*/ 29 h 87"/>
                <a:gd name="T54" fmla="*/ 80 w 87"/>
                <a:gd name="T55" fmla="*/ 8 h 87"/>
                <a:gd name="T56" fmla="*/ 83 w 87"/>
                <a:gd name="T57" fmla="*/ 29 h 87"/>
                <a:gd name="T58" fmla="*/ 22 w 87"/>
                <a:gd name="T59" fmla="*/ 22 h 87"/>
                <a:gd name="T60" fmla="*/ 61 w 87"/>
                <a:gd name="T61" fmla="*/ 24 h 87"/>
                <a:gd name="T62" fmla="*/ 57 w 87"/>
                <a:gd name="T63" fmla="*/ 23 h 87"/>
                <a:gd name="T64" fmla="*/ 54 w 87"/>
                <a:gd name="T65" fmla="*/ 27 h 87"/>
                <a:gd name="T66" fmla="*/ 54 w 87"/>
                <a:gd name="T67" fmla="*/ 30 h 87"/>
                <a:gd name="T68" fmla="*/ 47 w 87"/>
                <a:gd name="T69" fmla="*/ 33 h 87"/>
                <a:gd name="T70" fmla="*/ 43 w 87"/>
                <a:gd name="T71" fmla="*/ 38 h 87"/>
                <a:gd name="T72" fmla="*/ 43 w 87"/>
                <a:gd name="T73" fmla="*/ 41 h 87"/>
                <a:gd name="T74" fmla="*/ 36 w 87"/>
                <a:gd name="T75" fmla="*/ 44 h 87"/>
                <a:gd name="T76" fmla="*/ 32 w 87"/>
                <a:gd name="T77" fmla="*/ 49 h 87"/>
                <a:gd name="T78" fmla="*/ 32 w 87"/>
                <a:gd name="T79" fmla="*/ 52 h 87"/>
                <a:gd name="T80" fmla="*/ 26 w 87"/>
                <a:gd name="T81" fmla="*/ 54 h 87"/>
                <a:gd name="T82" fmla="*/ 23 w 87"/>
                <a:gd name="T83" fmla="*/ 60 h 87"/>
                <a:gd name="T84" fmla="*/ 22 w 87"/>
                <a:gd name="T85" fmla="*/ 62 h 87"/>
                <a:gd name="T86" fmla="*/ 49 w 87"/>
                <a:gd name="T87" fmla="*/ 7 h 87"/>
                <a:gd name="T88" fmla="*/ 50 w 87"/>
                <a:gd name="T89" fmla="*/ 6 h 87"/>
                <a:gd name="T90" fmla="*/ 56 w 87"/>
                <a:gd name="T91" fmla="*/ 5 h 87"/>
                <a:gd name="T92" fmla="*/ 58 w 87"/>
                <a:gd name="T93" fmla="*/ 5 h 87"/>
                <a:gd name="T94" fmla="*/ 79 w 87"/>
                <a:gd name="T95" fmla="*/ 6 h 87"/>
                <a:gd name="T96" fmla="*/ 58 w 87"/>
                <a:gd name="T97" fmla="*/ 1 h 87"/>
                <a:gd name="T98" fmla="*/ 19 w 87"/>
                <a:gd name="T99" fmla="*/ 21 h 87"/>
                <a:gd name="T100" fmla="*/ 2 w 87"/>
                <a:gd name="T101" fmla="*/ 79 h 87"/>
                <a:gd name="T102" fmla="*/ 3 w 87"/>
                <a:gd name="T103" fmla="*/ 81 h 87"/>
                <a:gd name="T104" fmla="*/ 5 w 87"/>
                <a:gd name="T105" fmla="*/ 84 h 87"/>
                <a:gd name="T106" fmla="*/ 7 w 87"/>
                <a:gd name="T107" fmla="*/ 85 h 87"/>
                <a:gd name="T108" fmla="*/ 22 w 87"/>
                <a:gd name="T109" fmla="*/ 87 h 87"/>
                <a:gd name="T110" fmla="*/ 68 w 87"/>
                <a:gd name="T111" fmla="*/ 68 h 87"/>
                <a:gd name="T112" fmla="*/ 86 w 87"/>
                <a:gd name="T113" fmla="*/ 13 h 87"/>
                <a:gd name="T114" fmla="*/ 85 w 87"/>
                <a:gd name="T115" fmla="*/ 7 h 87"/>
                <a:gd name="T116" fmla="*/ 81 w 87"/>
                <a:gd name="T117" fmla="*/ 3 h 87"/>
                <a:gd name="T118" fmla="*/ 78 w 87"/>
                <a:gd name="T11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 h="87">
                  <a:moveTo>
                    <a:pt x="31" y="82"/>
                  </a:moveTo>
                  <a:cubicBezTo>
                    <a:pt x="32" y="82"/>
                    <a:pt x="32" y="82"/>
                    <a:pt x="32" y="82"/>
                  </a:cubicBezTo>
                  <a:cubicBezTo>
                    <a:pt x="32" y="82"/>
                    <a:pt x="32" y="82"/>
                    <a:pt x="31" y="82"/>
                  </a:cubicBezTo>
                  <a:moveTo>
                    <a:pt x="35" y="82"/>
                  </a:moveTo>
                  <a:cubicBezTo>
                    <a:pt x="35" y="82"/>
                    <a:pt x="35" y="82"/>
                    <a:pt x="35" y="82"/>
                  </a:cubicBezTo>
                  <a:cubicBezTo>
                    <a:pt x="35" y="82"/>
                    <a:pt x="35" y="82"/>
                    <a:pt x="35" y="82"/>
                  </a:cubicBezTo>
                  <a:moveTo>
                    <a:pt x="36" y="82"/>
                  </a:moveTo>
                  <a:cubicBezTo>
                    <a:pt x="37" y="81"/>
                    <a:pt x="37" y="81"/>
                    <a:pt x="38" y="81"/>
                  </a:cubicBezTo>
                  <a:cubicBezTo>
                    <a:pt x="37" y="81"/>
                    <a:pt x="37" y="81"/>
                    <a:pt x="36" y="82"/>
                  </a:cubicBezTo>
                  <a:moveTo>
                    <a:pt x="8" y="80"/>
                  </a:moveTo>
                  <a:cubicBezTo>
                    <a:pt x="14" y="74"/>
                    <a:pt x="14" y="74"/>
                    <a:pt x="14" y="74"/>
                  </a:cubicBezTo>
                  <a:cubicBezTo>
                    <a:pt x="18" y="78"/>
                    <a:pt x="22" y="81"/>
                    <a:pt x="27" y="83"/>
                  </a:cubicBezTo>
                  <a:cubicBezTo>
                    <a:pt x="25" y="83"/>
                    <a:pt x="23" y="83"/>
                    <a:pt x="21" y="83"/>
                  </a:cubicBezTo>
                  <a:cubicBezTo>
                    <a:pt x="17" y="83"/>
                    <a:pt x="14" y="83"/>
                    <a:pt x="12" y="82"/>
                  </a:cubicBezTo>
                  <a:cubicBezTo>
                    <a:pt x="10" y="82"/>
                    <a:pt x="8" y="81"/>
                    <a:pt x="8" y="81"/>
                  </a:cubicBezTo>
                  <a:cubicBezTo>
                    <a:pt x="8" y="81"/>
                    <a:pt x="8" y="81"/>
                    <a:pt x="8" y="81"/>
                  </a:cubicBezTo>
                  <a:cubicBezTo>
                    <a:pt x="8" y="80"/>
                    <a:pt x="8" y="80"/>
                    <a:pt x="8" y="80"/>
                  </a:cubicBezTo>
                  <a:cubicBezTo>
                    <a:pt x="8" y="80"/>
                    <a:pt x="8" y="80"/>
                    <a:pt x="8" y="80"/>
                  </a:cubicBezTo>
                  <a:moveTo>
                    <a:pt x="6" y="79"/>
                  </a:moveTo>
                  <a:cubicBezTo>
                    <a:pt x="6" y="79"/>
                    <a:pt x="3" y="72"/>
                    <a:pt x="5" y="59"/>
                  </a:cubicBezTo>
                  <a:cubicBezTo>
                    <a:pt x="5" y="59"/>
                    <a:pt x="4" y="60"/>
                    <a:pt x="4" y="61"/>
                  </a:cubicBezTo>
                  <a:cubicBezTo>
                    <a:pt x="7" y="65"/>
                    <a:pt x="10" y="69"/>
                    <a:pt x="13" y="73"/>
                  </a:cubicBezTo>
                  <a:cubicBezTo>
                    <a:pt x="7" y="80"/>
                    <a:pt x="7" y="80"/>
                    <a:pt x="7" y="80"/>
                  </a:cubicBezTo>
                  <a:cubicBezTo>
                    <a:pt x="6" y="79"/>
                    <a:pt x="6" y="79"/>
                    <a:pt x="6" y="79"/>
                  </a:cubicBezTo>
                  <a:cubicBezTo>
                    <a:pt x="6" y="79"/>
                    <a:pt x="6" y="79"/>
                    <a:pt x="6" y="79"/>
                  </a:cubicBezTo>
                  <a:moveTo>
                    <a:pt x="5" y="56"/>
                  </a:moveTo>
                  <a:cubicBezTo>
                    <a:pt x="5" y="55"/>
                    <a:pt x="5" y="55"/>
                    <a:pt x="5" y="55"/>
                  </a:cubicBezTo>
                  <a:cubicBezTo>
                    <a:pt x="5" y="56"/>
                    <a:pt x="5" y="56"/>
                    <a:pt x="5" y="56"/>
                  </a:cubicBezTo>
                  <a:moveTo>
                    <a:pt x="5" y="54"/>
                  </a:moveTo>
                  <a:cubicBezTo>
                    <a:pt x="5" y="53"/>
                    <a:pt x="6" y="53"/>
                    <a:pt x="6" y="52"/>
                  </a:cubicBezTo>
                  <a:cubicBezTo>
                    <a:pt x="6" y="53"/>
                    <a:pt x="5" y="53"/>
                    <a:pt x="5" y="54"/>
                  </a:cubicBezTo>
                  <a:moveTo>
                    <a:pt x="6" y="51"/>
                  </a:moveTo>
                  <a:cubicBezTo>
                    <a:pt x="6" y="51"/>
                    <a:pt x="6" y="50"/>
                    <a:pt x="6" y="50"/>
                  </a:cubicBezTo>
                  <a:cubicBezTo>
                    <a:pt x="6" y="50"/>
                    <a:pt x="6" y="51"/>
                    <a:pt x="6" y="51"/>
                  </a:cubicBezTo>
                  <a:moveTo>
                    <a:pt x="80" y="40"/>
                  </a:moveTo>
                  <a:cubicBezTo>
                    <a:pt x="80" y="40"/>
                    <a:pt x="81" y="39"/>
                    <a:pt x="81" y="38"/>
                  </a:cubicBezTo>
                  <a:cubicBezTo>
                    <a:pt x="81" y="39"/>
                    <a:pt x="80" y="40"/>
                    <a:pt x="80" y="40"/>
                  </a:cubicBezTo>
                  <a:moveTo>
                    <a:pt x="81" y="37"/>
                  </a:moveTo>
                  <a:cubicBezTo>
                    <a:pt x="81" y="37"/>
                    <a:pt x="81" y="36"/>
                    <a:pt x="82" y="36"/>
                  </a:cubicBezTo>
                  <a:cubicBezTo>
                    <a:pt x="81" y="36"/>
                    <a:pt x="81" y="37"/>
                    <a:pt x="81" y="37"/>
                  </a:cubicBezTo>
                  <a:moveTo>
                    <a:pt x="82" y="35"/>
                  </a:moveTo>
                  <a:cubicBezTo>
                    <a:pt x="82" y="34"/>
                    <a:pt x="82" y="34"/>
                    <a:pt x="82" y="33"/>
                  </a:cubicBezTo>
                  <a:cubicBezTo>
                    <a:pt x="82" y="34"/>
                    <a:pt x="82" y="34"/>
                    <a:pt x="82" y="35"/>
                  </a:cubicBezTo>
                  <a:moveTo>
                    <a:pt x="82" y="32"/>
                  </a:moveTo>
                  <a:cubicBezTo>
                    <a:pt x="82" y="31"/>
                    <a:pt x="83" y="31"/>
                    <a:pt x="83" y="30"/>
                  </a:cubicBezTo>
                  <a:cubicBezTo>
                    <a:pt x="83" y="31"/>
                    <a:pt x="82" y="31"/>
                    <a:pt x="82" y="32"/>
                  </a:cubicBezTo>
                  <a:moveTo>
                    <a:pt x="63" y="29"/>
                  </a:moveTo>
                  <a:cubicBezTo>
                    <a:pt x="63" y="29"/>
                    <a:pt x="63" y="29"/>
                    <a:pt x="64" y="29"/>
                  </a:cubicBezTo>
                  <a:cubicBezTo>
                    <a:pt x="64" y="29"/>
                    <a:pt x="64" y="28"/>
                    <a:pt x="64" y="28"/>
                  </a:cubicBezTo>
                  <a:cubicBezTo>
                    <a:pt x="63" y="27"/>
                    <a:pt x="63" y="27"/>
                    <a:pt x="63" y="26"/>
                  </a:cubicBezTo>
                  <a:cubicBezTo>
                    <a:pt x="63" y="25"/>
                    <a:pt x="63" y="25"/>
                    <a:pt x="63" y="25"/>
                  </a:cubicBezTo>
                  <a:cubicBezTo>
                    <a:pt x="66" y="22"/>
                    <a:pt x="66" y="22"/>
                    <a:pt x="66" y="22"/>
                  </a:cubicBezTo>
                  <a:cubicBezTo>
                    <a:pt x="72" y="28"/>
                    <a:pt x="77" y="34"/>
                    <a:pt x="80" y="41"/>
                  </a:cubicBezTo>
                  <a:cubicBezTo>
                    <a:pt x="77" y="50"/>
                    <a:pt x="71" y="59"/>
                    <a:pt x="65" y="65"/>
                  </a:cubicBezTo>
                  <a:cubicBezTo>
                    <a:pt x="59" y="72"/>
                    <a:pt x="49" y="78"/>
                    <a:pt x="38" y="81"/>
                  </a:cubicBezTo>
                  <a:cubicBezTo>
                    <a:pt x="32" y="78"/>
                    <a:pt x="26" y="73"/>
                    <a:pt x="20" y="68"/>
                  </a:cubicBezTo>
                  <a:cubicBezTo>
                    <a:pt x="21" y="67"/>
                    <a:pt x="21" y="67"/>
                    <a:pt x="21" y="67"/>
                  </a:cubicBezTo>
                  <a:cubicBezTo>
                    <a:pt x="21" y="68"/>
                    <a:pt x="22" y="68"/>
                    <a:pt x="23" y="69"/>
                  </a:cubicBezTo>
                  <a:cubicBezTo>
                    <a:pt x="24" y="69"/>
                    <a:pt x="24" y="69"/>
                    <a:pt x="24" y="69"/>
                  </a:cubicBezTo>
                  <a:cubicBezTo>
                    <a:pt x="24" y="69"/>
                    <a:pt x="24" y="69"/>
                    <a:pt x="24" y="69"/>
                  </a:cubicBezTo>
                  <a:cubicBezTo>
                    <a:pt x="24" y="68"/>
                    <a:pt x="24" y="68"/>
                    <a:pt x="24" y="68"/>
                  </a:cubicBezTo>
                  <a:cubicBezTo>
                    <a:pt x="23" y="68"/>
                    <a:pt x="22" y="67"/>
                    <a:pt x="21" y="67"/>
                  </a:cubicBezTo>
                  <a:cubicBezTo>
                    <a:pt x="23" y="65"/>
                    <a:pt x="23" y="65"/>
                    <a:pt x="23" y="65"/>
                  </a:cubicBezTo>
                  <a:cubicBezTo>
                    <a:pt x="24" y="64"/>
                    <a:pt x="24" y="64"/>
                    <a:pt x="24" y="64"/>
                  </a:cubicBezTo>
                  <a:cubicBezTo>
                    <a:pt x="25" y="65"/>
                    <a:pt x="26" y="65"/>
                    <a:pt x="26" y="66"/>
                  </a:cubicBezTo>
                  <a:cubicBezTo>
                    <a:pt x="26" y="66"/>
                    <a:pt x="27" y="66"/>
                    <a:pt x="27" y="66"/>
                  </a:cubicBezTo>
                  <a:cubicBezTo>
                    <a:pt x="27" y="66"/>
                    <a:pt x="27" y="66"/>
                    <a:pt x="27" y="65"/>
                  </a:cubicBezTo>
                  <a:cubicBezTo>
                    <a:pt x="28" y="65"/>
                    <a:pt x="28" y="64"/>
                    <a:pt x="27" y="64"/>
                  </a:cubicBezTo>
                  <a:cubicBezTo>
                    <a:pt x="27" y="64"/>
                    <a:pt x="26" y="64"/>
                    <a:pt x="26" y="63"/>
                  </a:cubicBezTo>
                  <a:cubicBezTo>
                    <a:pt x="29" y="60"/>
                    <a:pt x="29" y="60"/>
                    <a:pt x="29" y="60"/>
                  </a:cubicBezTo>
                  <a:cubicBezTo>
                    <a:pt x="30" y="60"/>
                    <a:pt x="31" y="61"/>
                    <a:pt x="31" y="61"/>
                  </a:cubicBezTo>
                  <a:cubicBezTo>
                    <a:pt x="31" y="61"/>
                    <a:pt x="32" y="61"/>
                    <a:pt x="32" y="61"/>
                  </a:cubicBezTo>
                  <a:cubicBezTo>
                    <a:pt x="32" y="61"/>
                    <a:pt x="32" y="61"/>
                    <a:pt x="33" y="61"/>
                  </a:cubicBezTo>
                  <a:cubicBezTo>
                    <a:pt x="33" y="60"/>
                    <a:pt x="33" y="60"/>
                    <a:pt x="32" y="59"/>
                  </a:cubicBezTo>
                  <a:cubicBezTo>
                    <a:pt x="32" y="59"/>
                    <a:pt x="31" y="59"/>
                    <a:pt x="31" y="58"/>
                  </a:cubicBezTo>
                  <a:cubicBezTo>
                    <a:pt x="34" y="55"/>
                    <a:pt x="34" y="55"/>
                    <a:pt x="34" y="55"/>
                  </a:cubicBezTo>
                  <a:cubicBezTo>
                    <a:pt x="35" y="55"/>
                    <a:pt x="35" y="56"/>
                    <a:pt x="36" y="56"/>
                  </a:cubicBezTo>
                  <a:cubicBezTo>
                    <a:pt x="36" y="56"/>
                    <a:pt x="36" y="56"/>
                    <a:pt x="37" y="56"/>
                  </a:cubicBezTo>
                  <a:cubicBezTo>
                    <a:pt x="37" y="56"/>
                    <a:pt x="37" y="56"/>
                    <a:pt x="37" y="56"/>
                  </a:cubicBezTo>
                  <a:cubicBezTo>
                    <a:pt x="38" y="55"/>
                    <a:pt x="38" y="55"/>
                    <a:pt x="37" y="54"/>
                  </a:cubicBezTo>
                  <a:cubicBezTo>
                    <a:pt x="37" y="54"/>
                    <a:pt x="36" y="54"/>
                    <a:pt x="36" y="53"/>
                  </a:cubicBezTo>
                  <a:cubicBezTo>
                    <a:pt x="40" y="49"/>
                    <a:pt x="40" y="49"/>
                    <a:pt x="40" y="49"/>
                  </a:cubicBezTo>
                  <a:cubicBezTo>
                    <a:pt x="41" y="50"/>
                    <a:pt x="41" y="50"/>
                    <a:pt x="41" y="50"/>
                  </a:cubicBezTo>
                  <a:cubicBezTo>
                    <a:pt x="41" y="51"/>
                    <a:pt x="42" y="51"/>
                    <a:pt x="42" y="51"/>
                  </a:cubicBezTo>
                  <a:cubicBezTo>
                    <a:pt x="42" y="51"/>
                    <a:pt x="42" y="51"/>
                    <a:pt x="43" y="50"/>
                  </a:cubicBezTo>
                  <a:cubicBezTo>
                    <a:pt x="43" y="50"/>
                    <a:pt x="43" y="49"/>
                    <a:pt x="43" y="49"/>
                  </a:cubicBezTo>
                  <a:cubicBezTo>
                    <a:pt x="41" y="48"/>
                    <a:pt x="41" y="48"/>
                    <a:pt x="41" y="48"/>
                  </a:cubicBezTo>
                  <a:cubicBezTo>
                    <a:pt x="46" y="44"/>
                    <a:pt x="46" y="44"/>
                    <a:pt x="46" y="44"/>
                  </a:cubicBezTo>
                  <a:cubicBezTo>
                    <a:pt x="47" y="45"/>
                    <a:pt x="47" y="45"/>
                    <a:pt x="47" y="45"/>
                  </a:cubicBezTo>
                  <a:cubicBezTo>
                    <a:pt x="47" y="45"/>
                    <a:pt x="47" y="45"/>
                    <a:pt x="47" y="45"/>
                  </a:cubicBezTo>
                  <a:cubicBezTo>
                    <a:pt x="48" y="45"/>
                    <a:pt x="48" y="45"/>
                    <a:pt x="48" y="45"/>
                  </a:cubicBezTo>
                  <a:cubicBezTo>
                    <a:pt x="49" y="44"/>
                    <a:pt x="49" y="44"/>
                    <a:pt x="48" y="43"/>
                  </a:cubicBezTo>
                  <a:cubicBezTo>
                    <a:pt x="47" y="42"/>
                    <a:pt x="47" y="42"/>
                    <a:pt x="47" y="42"/>
                  </a:cubicBezTo>
                  <a:cubicBezTo>
                    <a:pt x="51" y="38"/>
                    <a:pt x="51" y="38"/>
                    <a:pt x="51" y="38"/>
                  </a:cubicBezTo>
                  <a:cubicBezTo>
                    <a:pt x="52" y="38"/>
                    <a:pt x="52" y="39"/>
                    <a:pt x="52" y="39"/>
                  </a:cubicBezTo>
                  <a:cubicBezTo>
                    <a:pt x="52" y="40"/>
                    <a:pt x="53" y="40"/>
                    <a:pt x="53" y="40"/>
                  </a:cubicBezTo>
                  <a:cubicBezTo>
                    <a:pt x="53" y="40"/>
                    <a:pt x="54" y="40"/>
                    <a:pt x="54" y="40"/>
                  </a:cubicBezTo>
                  <a:cubicBezTo>
                    <a:pt x="54" y="39"/>
                    <a:pt x="54" y="39"/>
                    <a:pt x="54" y="38"/>
                  </a:cubicBezTo>
                  <a:cubicBezTo>
                    <a:pt x="53" y="38"/>
                    <a:pt x="53" y="37"/>
                    <a:pt x="53" y="37"/>
                  </a:cubicBezTo>
                  <a:cubicBezTo>
                    <a:pt x="57" y="33"/>
                    <a:pt x="57" y="33"/>
                    <a:pt x="57" y="33"/>
                  </a:cubicBezTo>
                  <a:cubicBezTo>
                    <a:pt x="57" y="33"/>
                    <a:pt x="57" y="34"/>
                    <a:pt x="57" y="34"/>
                  </a:cubicBezTo>
                  <a:cubicBezTo>
                    <a:pt x="58" y="34"/>
                    <a:pt x="58" y="34"/>
                    <a:pt x="58" y="34"/>
                  </a:cubicBezTo>
                  <a:cubicBezTo>
                    <a:pt x="58" y="34"/>
                    <a:pt x="59" y="34"/>
                    <a:pt x="59" y="34"/>
                  </a:cubicBezTo>
                  <a:cubicBezTo>
                    <a:pt x="59" y="34"/>
                    <a:pt x="59" y="33"/>
                    <a:pt x="59" y="33"/>
                  </a:cubicBezTo>
                  <a:cubicBezTo>
                    <a:pt x="59" y="32"/>
                    <a:pt x="58" y="32"/>
                    <a:pt x="58" y="31"/>
                  </a:cubicBezTo>
                  <a:cubicBezTo>
                    <a:pt x="61" y="28"/>
                    <a:pt x="61" y="28"/>
                    <a:pt x="61" y="28"/>
                  </a:cubicBezTo>
                  <a:cubicBezTo>
                    <a:pt x="62" y="28"/>
                    <a:pt x="62" y="28"/>
                    <a:pt x="62" y="29"/>
                  </a:cubicBezTo>
                  <a:cubicBezTo>
                    <a:pt x="62" y="29"/>
                    <a:pt x="63" y="29"/>
                    <a:pt x="63" y="29"/>
                  </a:cubicBezTo>
                  <a:moveTo>
                    <a:pt x="83" y="30"/>
                  </a:moveTo>
                  <a:cubicBezTo>
                    <a:pt x="80" y="25"/>
                    <a:pt x="77" y="20"/>
                    <a:pt x="72" y="15"/>
                  </a:cubicBezTo>
                  <a:cubicBezTo>
                    <a:pt x="80" y="8"/>
                    <a:pt x="80" y="8"/>
                    <a:pt x="80" y="8"/>
                  </a:cubicBezTo>
                  <a:cubicBezTo>
                    <a:pt x="80" y="8"/>
                    <a:pt x="80" y="8"/>
                    <a:pt x="80" y="8"/>
                  </a:cubicBezTo>
                  <a:cubicBezTo>
                    <a:pt x="80" y="8"/>
                    <a:pt x="80" y="8"/>
                    <a:pt x="80" y="8"/>
                  </a:cubicBezTo>
                  <a:cubicBezTo>
                    <a:pt x="81" y="8"/>
                    <a:pt x="81" y="8"/>
                    <a:pt x="81" y="8"/>
                  </a:cubicBezTo>
                  <a:cubicBezTo>
                    <a:pt x="81" y="8"/>
                    <a:pt x="81" y="8"/>
                    <a:pt x="81" y="8"/>
                  </a:cubicBezTo>
                  <a:cubicBezTo>
                    <a:pt x="81" y="8"/>
                    <a:pt x="84" y="16"/>
                    <a:pt x="83" y="29"/>
                  </a:cubicBezTo>
                  <a:cubicBezTo>
                    <a:pt x="83" y="30"/>
                    <a:pt x="83" y="30"/>
                    <a:pt x="83" y="30"/>
                  </a:cubicBezTo>
                  <a:moveTo>
                    <a:pt x="19" y="67"/>
                  </a:moveTo>
                  <a:cubicBezTo>
                    <a:pt x="14" y="61"/>
                    <a:pt x="10" y="55"/>
                    <a:pt x="6" y="49"/>
                  </a:cubicBezTo>
                  <a:cubicBezTo>
                    <a:pt x="10" y="39"/>
                    <a:pt x="16" y="29"/>
                    <a:pt x="22" y="22"/>
                  </a:cubicBezTo>
                  <a:cubicBezTo>
                    <a:pt x="28" y="16"/>
                    <a:pt x="37" y="11"/>
                    <a:pt x="47" y="7"/>
                  </a:cubicBezTo>
                  <a:cubicBezTo>
                    <a:pt x="53" y="10"/>
                    <a:pt x="60" y="15"/>
                    <a:pt x="66" y="21"/>
                  </a:cubicBezTo>
                  <a:cubicBezTo>
                    <a:pt x="62" y="24"/>
                    <a:pt x="62" y="24"/>
                    <a:pt x="62" y="24"/>
                  </a:cubicBezTo>
                  <a:cubicBezTo>
                    <a:pt x="62" y="24"/>
                    <a:pt x="61" y="24"/>
                    <a:pt x="61" y="24"/>
                  </a:cubicBezTo>
                  <a:cubicBezTo>
                    <a:pt x="61" y="24"/>
                    <a:pt x="61" y="24"/>
                    <a:pt x="61" y="24"/>
                  </a:cubicBezTo>
                  <a:cubicBezTo>
                    <a:pt x="60" y="24"/>
                    <a:pt x="59" y="23"/>
                    <a:pt x="59" y="23"/>
                  </a:cubicBezTo>
                  <a:cubicBezTo>
                    <a:pt x="58" y="23"/>
                    <a:pt x="58" y="23"/>
                    <a:pt x="58" y="23"/>
                  </a:cubicBezTo>
                  <a:cubicBezTo>
                    <a:pt x="58" y="23"/>
                    <a:pt x="57" y="23"/>
                    <a:pt x="57" y="23"/>
                  </a:cubicBezTo>
                  <a:cubicBezTo>
                    <a:pt x="57" y="24"/>
                    <a:pt x="57" y="24"/>
                    <a:pt x="58" y="24"/>
                  </a:cubicBezTo>
                  <a:cubicBezTo>
                    <a:pt x="58" y="25"/>
                    <a:pt x="59" y="25"/>
                    <a:pt x="59" y="25"/>
                  </a:cubicBezTo>
                  <a:cubicBezTo>
                    <a:pt x="56" y="29"/>
                    <a:pt x="56" y="29"/>
                    <a:pt x="56" y="29"/>
                  </a:cubicBezTo>
                  <a:cubicBezTo>
                    <a:pt x="55" y="28"/>
                    <a:pt x="54" y="28"/>
                    <a:pt x="54" y="27"/>
                  </a:cubicBezTo>
                  <a:cubicBezTo>
                    <a:pt x="53" y="27"/>
                    <a:pt x="53" y="27"/>
                    <a:pt x="53" y="27"/>
                  </a:cubicBezTo>
                  <a:cubicBezTo>
                    <a:pt x="53" y="27"/>
                    <a:pt x="52" y="27"/>
                    <a:pt x="52" y="28"/>
                  </a:cubicBezTo>
                  <a:cubicBezTo>
                    <a:pt x="52" y="28"/>
                    <a:pt x="52" y="29"/>
                    <a:pt x="53" y="29"/>
                  </a:cubicBezTo>
                  <a:cubicBezTo>
                    <a:pt x="53" y="30"/>
                    <a:pt x="54" y="30"/>
                    <a:pt x="54" y="30"/>
                  </a:cubicBezTo>
                  <a:cubicBezTo>
                    <a:pt x="50" y="34"/>
                    <a:pt x="50" y="34"/>
                    <a:pt x="50" y="34"/>
                  </a:cubicBezTo>
                  <a:cubicBezTo>
                    <a:pt x="50" y="34"/>
                    <a:pt x="49" y="33"/>
                    <a:pt x="49" y="33"/>
                  </a:cubicBezTo>
                  <a:cubicBezTo>
                    <a:pt x="48" y="33"/>
                    <a:pt x="48" y="33"/>
                    <a:pt x="48" y="33"/>
                  </a:cubicBezTo>
                  <a:cubicBezTo>
                    <a:pt x="48" y="33"/>
                    <a:pt x="47" y="33"/>
                    <a:pt x="47" y="33"/>
                  </a:cubicBezTo>
                  <a:cubicBezTo>
                    <a:pt x="47" y="33"/>
                    <a:pt x="47" y="34"/>
                    <a:pt x="47" y="34"/>
                  </a:cubicBezTo>
                  <a:cubicBezTo>
                    <a:pt x="48" y="35"/>
                    <a:pt x="48" y="35"/>
                    <a:pt x="49" y="36"/>
                  </a:cubicBezTo>
                  <a:cubicBezTo>
                    <a:pt x="45" y="40"/>
                    <a:pt x="45" y="40"/>
                    <a:pt x="45" y="40"/>
                  </a:cubicBezTo>
                  <a:cubicBezTo>
                    <a:pt x="43" y="38"/>
                    <a:pt x="43" y="38"/>
                    <a:pt x="43" y="38"/>
                  </a:cubicBezTo>
                  <a:cubicBezTo>
                    <a:pt x="43" y="38"/>
                    <a:pt x="43" y="38"/>
                    <a:pt x="42" y="38"/>
                  </a:cubicBezTo>
                  <a:cubicBezTo>
                    <a:pt x="42" y="38"/>
                    <a:pt x="42" y="38"/>
                    <a:pt x="42" y="38"/>
                  </a:cubicBezTo>
                  <a:cubicBezTo>
                    <a:pt x="41" y="39"/>
                    <a:pt x="41" y="39"/>
                    <a:pt x="42" y="40"/>
                  </a:cubicBezTo>
                  <a:cubicBezTo>
                    <a:pt x="43" y="41"/>
                    <a:pt x="43" y="41"/>
                    <a:pt x="43" y="41"/>
                  </a:cubicBezTo>
                  <a:cubicBezTo>
                    <a:pt x="39" y="45"/>
                    <a:pt x="39" y="45"/>
                    <a:pt x="39" y="45"/>
                  </a:cubicBezTo>
                  <a:cubicBezTo>
                    <a:pt x="38" y="44"/>
                    <a:pt x="38" y="44"/>
                    <a:pt x="38" y="44"/>
                  </a:cubicBezTo>
                  <a:cubicBezTo>
                    <a:pt x="37" y="44"/>
                    <a:pt x="37" y="44"/>
                    <a:pt x="37" y="44"/>
                  </a:cubicBezTo>
                  <a:cubicBezTo>
                    <a:pt x="37" y="44"/>
                    <a:pt x="36" y="44"/>
                    <a:pt x="36" y="44"/>
                  </a:cubicBezTo>
                  <a:cubicBezTo>
                    <a:pt x="36" y="44"/>
                    <a:pt x="36" y="45"/>
                    <a:pt x="36" y="46"/>
                  </a:cubicBezTo>
                  <a:cubicBezTo>
                    <a:pt x="38" y="47"/>
                    <a:pt x="38" y="47"/>
                    <a:pt x="38" y="47"/>
                  </a:cubicBezTo>
                  <a:cubicBezTo>
                    <a:pt x="33" y="51"/>
                    <a:pt x="33" y="51"/>
                    <a:pt x="33" y="51"/>
                  </a:cubicBezTo>
                  <a:cubicBezTo>
                    <a:pt x="33" y="51"/>
                    <a:pt x="33" y="50"/>
                    <a:pt x="32" y="49"/>
                  </a:cubicBezTo>
                  <a:cubicBezTo>
                    <a:pt x="32" y="49"/>
                    <a:pt x="32" y="49"/>
                    <a:pt x="31" y="49"/>
                  </a:cubicBezTo>
                  <a:cubicBezTo>
                    <a:pt x="31" y="49"/>
                    <a:pt x="31" y="49"/>
                    <a:pt x="31" y="49"/>
                  </a:cubicBezTo>
                  <a:cubicBezTo>
                    <a:pt x="30" y="50"/>
                    <a:pt x="30" y="50"/>
                    <a:pt x="31" y="51"/>
                  </a:cubicBezTo>
                  <a:cubicBezTo>
                    <a:pt x="31" y="51"/>
                    <a:pt x="31" y="52"/>
                    <a:pt x="32" y="52"/>
                  </a:cubicBezTo>
                  <a:cubicBezTo>
                    <a:pt x="28" y="56"/>
                    <a:pt x="28" y="56"/>
                    <a:pt x="28" y="56"/>
                  </a:cubicBezTo>
                  <a:cubicBezTo>
                    <a:pt x="28" y="55"/>
                    <a:pt x="28" y="55"/>
                    <a:pt x="27" y="54"/>
                  </a:cubicBezTo>
                  <a:cubicBezTo>
                    <a:pt x="27" y="54"/>
                    <a:pt x="27" y="54"/>
                    <a:pt x="26" y="54"/>
                  </a:cubicBezTo>
                  <a:cubicBezTo>
                    <a:pt x="26" y="54"/>
                    <a:pt x="26" y="54"/>
                    <a:pt x="26" y="54"/>
                  </a:cubicBezTo>
                  <a:cubicBezTo>
                    <a:pt x="26" y="54"/>
                    <a:pt x="25" y="55"/>
                    <a:pt x="26" y="55"/>
                  </a:cubicBezTo>
                  <a:cubicBezTo>
                    <a:pt x="26" y="56"/>
                    <a:pt x="27" y="57"/>
                    <a:pt x="27" y="57"/>
                  </a:cubicBezTo>
                  <a:cubicBezTo>
                    <a:pt x="24" y="61"/>
                    <a:pt x="24" y="61"/>
                    <a:pt x="24" y="61"/>
                  </a:cubicBezTo>
                  <a:cubicBezTo>
                    <a:pt x="23" y="60"/>
                    <a:pt x="23" y="60"/>
                    <a:pt x="23" y="60"/>
                  </a:cubicBezTo>
                  <a:cubicBezTo>
                    <a:pt x="22" y="59"/>
                    <a:pt x="22" y="59"/>
                    <a:pt x="22" y="59"/>
                  </a:cubicBezTo>
                  <a:cubicBezTo>
                    <a:pt x="22" y="59"/>
                    <a:pt x="21" y="59"/>
                    <a:pt x="21" y="59"/>
                  </a:cubicBezTo>
                  <a:cubicBezTo>
                    <a:pt x="21" y="59"/>
                    <a:pt x="21" y="60"/>
                    <a:pt x="21" y="60"/>
                  </a:cubicBezTo>
                  <a:cubicBezTo>
                    <a:pt x="21" y="61"/>
                    <a:pt x="22" y="62"/>
                    <a:pt x="22" y="62"/>
                  </a:cubicBezTo>
                  <a:cubicBezTo>
                    <a:pt x="22" y="63"/>
                    <a:pt x="22" y="63"/>
                    <a:pt x="22" y="64"/>
                  </a:cubicBezTo>
                  <a:cubicBezTo>
                    <a:pt x="19" y="67"/>
                    <a:pt x="19" y="67"/>
                    <a:pt x="19" y="67"/>
                  </a:cubicBezTo>
                  <a:moveTo>
                    <a:pt x="47" y="7"/>
                  </a:moveTo>
                  <a:cubicBezTo>
                    <a:pt x="48" y="7"/>
                    <a:pt x="49" y="7"/>
                    <a:pt x="49" y="7"/>
                  </a:cubicBezTo>
                  <a:cubicBezTo>
                    <a:pt x="49" y="7"/>
                    <a:pt x="48" y="7"/>
                    <a:pt x="47" y="7"/>
                  </a:cubicBezTo>
                  <a:moveTo>
                    <a:pt x="50" y="6"/>
                  </a:moveTo>
                  <a:cubicBezTo>
                    <a:pt x="51" y="6"/>
                    <a:pt x="51" y="6"/>
                    <a:pt x="52" y="6"/>
                  </a:cubicBezTo>
                  <a:cubicBezTo>
                    <a:pt x="51" y="6"/>
                    <a:pt x="51" y="6"/>
                    <a:pt x="50" y="6"/>
                  </a:cubicBezTo>
                  <a:moveTo>
                    <a:pt x="53" y="6"/>
                  </a:moveTo>
                  <a:cubicBezTo>
                    <a:pt x="53" y="5"/>
                    <a:pt x="54" y="5"/>
                    <a:pt x="55" y="5"/>
                  </a:cubicBezTo>
                  <a:cubicBezTo>
                    <a:pt x="54" y="5"/>
                    <a:pt x="53" y="5"/>
                    <a:pt x="53" y="6"/>
                  </a:cubicBezTo>
                  <a:moveTo>
                    <a:pt x="56" y="5"/>
                  </a:moveTo>
                  <a:cubicBezTo>
                    <a:pt x="56" y="5"/>
                    <a:pt x="57" y="5"/>
                    <a:pt x="57" y="5"/>
                  </a:cubicBezTo>
                  <a:cubicBezTo>
                    <a:pt x="57" y="5"/>
                    <a:pt x="56" y="5"/>
                    <a:pt x="56" y="5"/>
                  </a:cubicBezTo>
                  <a:moveTo>
                    <a:pt x="72" y="15"/>
                  </a:moveTo>
                  <a:cubicBezTo>
                    <a:pt x="67" y="10"/>
                    <a:pt x="63" y="7"/>
                    <a:pt x="58" y="5"/>
                  </a:cubicBezTo>
                  <a:cubicBezTo>
                    <a:pt x="59" y="5"/>
                    <a:pt x="59" y="5"/>
                    <a:pt x="59" y="5"/>
                  </a:cubicBezTo>
                  <a:cubicBezTo>
                    <a:pt x="61" y="4"/>
                    <a:pt x="64" y="4"/>
                    <a:pt x="66" y="4"/>
                  </a:cubicBezTo>
                  <a:cubicBezTo>
                    <a:pt x="70" y="4"/>
                    <a:pt x="73" y="5"/>
                    <a:pt x="76" y="5"/>
                  </a:cubicBezTo>
                  <a:cubicBezTo>
                    <a:pt x="78" y="6"/>
                    <a:pt x="79" y="6"/>
                    <a:pt x="79" y="6"/>
                  </a:cubicBezTo>
                  <a:cubicBezTo>
                    <a:pt x="80" y="7"/>
                    <a:pt x="80" y="7"/>
                    <a:pt x="80" y="7"/>
                  </a:cubicBezTo>
                  <a:cubicBezTo>
                    <a:pt x="72" y="15"/>
                    <a:pt x="72" y="15"/>
                    <a:pt x="72" y="15"/>
                  </a:cubicBezTo>
                  <a:moveTo>
                    <a:pt x="66" y="0"/>
                  </a:moveTo>
                  <a:cubicBezTo>
                    <a:pt x="63" y="0"/>
                    <a:pt x="61" y="1"/>
                    <a:pt x="58" y="1"/>
                  </a:cubicBezTo>
                  <a:cubicBezTo>
                    <a:pt x="51" y="1"/>
                    <a:pt x="44" y="4"/>
                    <a:pt x="38" y="7"/>
                  </a:cubicBezTo>
                  <a:cubicBezTo>
                    <a:pt x="31" y="10"/>
                    <a:pt x="25" y="14"/>
                    <a:pt x="21" y="19"/>
                  </a:cubicBezTo>
                  <a:cubicBezTo>
                    <a:pt x="20" y="20"/>
                    <a:pt x="20" y="20"/>
                    <a:pt x="20" y="20"/>
                  </a:cubicBezTo>
                  <a:cubicBezTo>
                    <a:pt x="19" y="21"/>
                    <a:pt x="19" y="21"/>
                    <a:pt x="19" y="21"/>
                  </a:cubicBezTo>
                  <a:cubicBezTo>
                    <a:pt x="14" y="25"/>
                    <a:pt x="10" y="31"/>
                    <a:pt x="7" y="38"/>
                  </a:cubicBezTo>
                  <a:cubicBezTo>
                    <a:pt x="4" y="44"/>
                    <a:pt x="1" y="51"/>
                    <a:pt x="1" y="58"/>
                  </a:cubicBezTo>
                  <a:cubicBezTo>
                    <a:pt x="0" y="65"/>
                    <a:pt x="0" y="71"/>
                    <a:pt x="1" y="74"/>
                  </a:cubicBezTo>
                  <a:cubicBezTo>
                    <a:pt x="1" y="76"/>
                    <a:pt x="2" y="78"/>
                    <a:pt x="2" y="79"/>
                  </a:cubicBezTo>
                  <a:cubicBezTo>
                    <a:pt x="2" y="79"/>
                    <a:pt x="2" y="80"/>
                    <a:pt x="3" y="80"/>
                  </a:cubicBezTo>
                  <a:cubicBezTo>
                    <a:pt x="3" y="81"/>
                    <a:pt x="3" y="81"/>
                    <a:pt x="3" y="81"/>
                  </a:cubicBezTo>
                  <a:cubicBezTo>
                    <a:pt x="3" y="81"/>
                    <a:pt x="3" y="81"/>
                    <a:pt x="3" y="81"/>
                  </a:cubicBezTo>
                  <a:cubicBezTo>
                    <a:pt x="3" y="81"/>
                    <a:pt x="3" y="81"/>
                    <a:pt x="3" y="81"/>
                  </a:cubicBezTo>
                  <a:cubicBezTo>
                    <a:pt x="3" y="81"/>
                    <a:pt x="3" y="81"/>
                    <a:pt x="3" y="81"/>
                  </a:cubicBezTo>
                  <a:cubicBezTo>
                    <a:pt x="3" y="81"/>
                    <a:pt x="3" y="82"/>
                    <a:pt x="4" y="82"/>
                  </a:cubicBezTo>
                  <a:cubicBezTo>
                    <a:pt x="5" y="83"/>
                    <a:pt x="5" y="83"/>
                    <a:pt x="5" y="83"/>
                  </a:cubicBezTo>
                  <a:cubicBezTo>
                    <a:pt x="5" y="84"/>
                    <a:pt x="5" y="84"/>
                    <a:pt x="5" y="84"/>
                  </a:cubicBezTo>
                  <a:cubicBezTo>
                    <a:pt x="6" y="84"/>
                    <a:pt x="6" y="84"/>
                    <a:pt x="6" y="85"/>
                  </a:cubicBezTo>
                  <a:cubicBezTo>
                    <a:pt x="6" y="85"/>
                    <a:pt x="6" y="85"/>
                    <a:pt x="6" y="85"/>
                  </a:cubicBezTo>
                  <a:cubicBezTo>
                    <a:pt x="7" y="85"/>
                    <a:pt x="7" y="85"/>
                    <a:pt x="7" y="85"/>
                  </a:cubicBezTo>
                  <a:cubicBezTo>
                    <a:pt x="7" y="85"/>
                    <a:pt x="7" y="85"/>
                    <a:pt x="7" y="85"/>
                  </a:cubicBezTo>
                  <a:cubicBezTo>
                    <a:pt x="7" y="85"/>
                    <a:pt x="7" y="85"/>
                    <a:pt x="7" y="85"/>
                  </a:cubicBezTo>
                  <a:cubicBezTo>
                    <a:pt x="7" y="85"/>
                    <a:pt x="7" y="85"/>
                    <a:pt x="7" y="85"/>
                  </a:cubicBezTo>
                  <a:cubicBezTo>
                    <a:pt x="7" y="85"/>
                    <a:pt x="8" y="85"/>
                    <a:pt x="9" y="85"/>
                  </a:cubicBezTo>
                  <a:cubicBezTo>
                    <a:pt x="11" y="86"/>
                    <a:pt x="15" y="87"/>
                    <a:pt x="22" y="87"/>
                  </a:cubicBezTo>
                  <a:cubicBezTo>
                    <a:pt x="24" y="87"/>
                    <a:pt x="26" y="87"/>
                    <a:pt x="29" y="87"/>
                  </a:cubicBezTo>
                  <a:cubicBezTo>
                    <a:pt x="36" y="86"/>
                    <a:pt x="43" y="84"/>
                    <a:pt x="50" y="81"/>
                  </a:cubicBezTo>
                  <a:cubicBezTo>
                    <a:pt x="56" y="77"/>
                    <a:pt x="62" y="73"/>
                    <a:pt x="67" y="69"/>
                  </a:cubicBezTo>
                  <a:cubicBezTo>
                    <a:pt x="68" y="68"/>
                    <a:pt x="68" y="68"/>
                    <a:pt x="68" y="68"/>
                  </a:cubicBezTo>
                  <a:cubicBezTo>
                    <a:pt x="69" y="67"/>
                    <a:pt x="69" y="67"/>
                    <a:pt x="69" y="67"/>
                  </a:cubicBezTo>
                  <a:cubicBezTo>
                    <a:pt x="73" y="62"/>
                    <a:pt x="77" y="56"/>
                    <a:pt x="81" y="50"/>
                  </a:cubicBezTo>
                  <a:cubicBezTo>
                    <a:pt x="84" y="43"/>
                    <a:pt x="86" y="36"/>
                    <a:pt x="87" y="29"/>
                  </a:cubicBezTo>
                  <a:cubicBezTo>
                    <a:pt x="87" y="22"/>
                    <a:pt x="87" y="17"/>
                    <a:pt x="86" y="13"/>
                  </a:cubicBezTo>
                  <a:cubicBezTo>
                    <a:pt x="86" y="11"/>
                    <a:pt x="86" y="10"/>
                    <a:pt x="85" y="9"/>
                  </a:cubicBezTo>
                  <a:cubicBezTo>
                    <a:pt x="85" y="8"/>
                    <a:pt x="85" y="8"/>
                    <a:pt x="85" y="7"/>
                  </a:cubicBezTo>
                  <a:cubicBezTo>
                    <a:pt x="85" y="7"/>
                    <a:pt x="85" y="7"/>
                    <a:pt x="85" y="7"/>
                  </a:cubicBezTo>
                  <a:cubicBezTo>
                    <a:pt x="85" y="7"/>
                    <a:pt x="85" y="7"/>
                    <a:pt x="85" y="7"/>
                  </a:cubicBezTo>
                  <a:cubicBezTo>
                    <a:pt x="84" y="6"/>
                    <a:pt x="84" y="6"/>
                    <a:pt x="84" y="5"/>
                  </a:cubicBezTo>
                  <a:cubicBezTo>
                    <a:pt x="83" y="5"/>
                    <a:pt x="83" y="5"/>
                    <a:pt x="83" y="5"/>
                  </a:cubicBezTo>
                  <a:cubicBezTo>
                    <a:pt x="82" y="4"/>
                    <a:pt x="82" y="4"/>
                    <a:pt x="82" y="4"/>
                  </a:cubicBezTo>
                  <a:cubicBezTo>
                    <a:pt x="82" y="3"/>
                    <a:pt x="81" y="3"/>
                    <a:pt x="81" y="3"/>
                  </a:cubicBezTo>
                  <a:cubicBezTo>
                    <a:pt x="81" y="3"/>
                    <a:pt x="81" y="3"/>
                    <a:pt x="81" y="3"/>
                  </a:cubicBezTo>
                  <a:cubicBezTo>
                    <a:pt x="81" y="3"/>
                    <a:pt x="81" y="3"/>
                    <a:pt x="81" y="3"/>
                  </a:cubicBezTo>
                  <a:cubicBezTo>
                    <a:pt x="80" y="3"/>
                    <a:pt x="80" y="3"/>
                    <a:pt x="80" y="3"/>
                  </a:cubicBezTo>
                  <a:cubicBezTo>
                    <a:pt x="80" y="3"/>
                    <a:pt x="79" y="2"/>
                    <a:pt x="78" y="2"/>
                  </a:cubicBezTo>
                  <a:cubicBezTo>
                    <a:pt x="76" y="1"/>
                    <a:pt x="72" y="0"/>
                    <a:pt x="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417"/>
            <p:cNvSpPr/>
            <p:nvPr/>
          </p:nvSpPr>
          <p:spPr bwMode="auto">
            <a:xfrm>
              <a:off x="6202363" y="3600450"/>
              <a:ext cx="11112" cy="11113"/>
            </a:xfrm>
            <a:custGeom>
              <a:avLst/>
              <a:gdLst>
                <a:gd name="T0" fmla="*/ 3 w 3"/>
                <a:gd name="T1" fmla="*/ 0 h 3"/>
                <a:gd name="T2" fmla="*/ 3 w 3"/>
                <a:gd name="T3" fmla="*/ 0 h 3"/>
                <a:gd name="T4" fmla="*/ 0 w 3"/>
                <a:gd name="T5" fmla="*/ 3 h 3"/>
                <a:gd name="T6" fmla="*/ 0 w 3"/>
                <a:gd name="T7" fmla="*/ 3 h 3"/>
                <a:gd name="T8" fmla="*/ 1 w 3"/>
                <a:gd name="T9" fmla="*/ 3 h 3"/>
                <a:gd name="T10" fmla="*/ 1 w 3"/>
                <a:gd name="T11" fmla="*/ 3 h 3"/>
                <a:gd name="T12" fmla="*/ 3 w 3"/>
                <a:gd name="T13" fmla="*/ 1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3" y="0"/>
                    <a:pt x="3" y="0"/>
                    <a:pt x="3" y="0"/>
                  </a:cubicBezTo>
                  <a:cubicBezTo>
                    <a:pt x="2" y="1"/>
                    <a:pt x="1" y="2"/>
                    <a:pt x="0" y="3"/>
                  </a:cubicBezTo>
                  <a:cubicBezTo>
                    <a:pt x="0" y="3"/>
                    <a:pt x="0" y="3"/>
                    <a:pt x="0" y="3"/>
                  </a:cubicBezTo>
                  <a:cubicBezTo>
                    <a:pt x="1" y="3"/>
                    <a:pt x="1" y="3"/>
                    <a:pt x="1" y="3"/>
                  </a:cubicBezTo>
                  <a:cubicBezTo>
                    <a:pt x="1" y="3"/>
                    <a:pt x="1" y="3"/>
                    <a:pt x="1" y="3"/>
                  </a:cubicBezTo>
                  <a:cubicBezTo>
                    <a:pt x="1"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418"/>
            <p:cNvSpPr/>
            <p:nvPr/>
          </p:nvSpPr>
          <p:spPr bwMode="auto">
            <a:xfrm>
              <a:off x="6221413" y="3581400"/>
              <a:ext cx="11112" cy="11113"/>
            </a:xfrm>
            <a:custGeom>
              <a:avLst/>
              <a:gdLst>
                <a:gd name="T0" fmla="*/ 3 w 3"/>
                <a:gd name="T1" fmla="*/ 0 h 3"/>
                <a:gd name="T2" fmla="*/ 3 w 3"/>
                <a:gd name="T3" fmla="*/ 0 h 3"/>
                <a:gd name="T4" fmla="*/ 0 w 3"/>
                <a:gd name="T5" fmla="*/ 2 h 3"/>
                <a:gd name="T6" fmla="*/ 0 w 3"/>
                <a:gd name="T7" fmla="*/ 3 h 3"/>
                <a:gd name="T8" fmla="*/ 1 w 3"/>
                <a:gd name="T9" fmla="*/ 3 h 3"/>
                <a:gd name="T10" fmla="*/ 1 w 3"/>
                <a:gd name="T11" fmla="*/ 3 h 3"/>
                <a:gd name="T12" fmla="*/ 3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3" y="0"/>
                    <a:pt x="3" y="0"/>
                    <a:pt x="3" y="0"/>
                  </a:cubicBezTo>
                  <a:cubicBezTo>
                    <a:pt x="2" y="0"/>
                    <a:pt x="1" y="1"/>
                    <a:pt x="0" y="2"/>
                  </a:cubicBezTo>
                  <a:cubicBezTo>
                    <a:pt x="0" y="3"/>
                    <a:pt x="0" y="3"/>
                    <a:pt x="0" y="3"/>
                  </a:cubicBezTo>
                  <a:cubicBezTo>
                    <a:pt x="1" y="3"/>
                    <a:pt x="1" y="3"/>
                    <a:pt x="1" y="3"/>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419"/>
            <p:cNvSpPr/>
            <p:nvPr/>
          </p:nvSpPr>
          <p:spPr bwMode="auto">
            <a:xfrm>
              <a:off x="6183313" y="3622675"/>
              <a:ext cx="12700" cy="11113"/>
            </a:xfrm>
            <a:custGeom>
              <a:avLst/>
              <a:gdLst>
                <a:gd name="T0" fmla="*/ 3 w 3"/>
                <a:gd name="T1" fmla="*/ 0 h 3"/>
                <a:gd name="T2" fmla="*/ 3 w 3"/>
                <a:gd name="T3" fmla="*/ 0 h 3"/>
                <a:gd name="T4" fmla="*/ 0 w 3"/>
                <a:gd name="T5" fmla="*/ 2 h 3"/>
                <a:gd name="T6" fmla="*/ 0 w 3"/>
                <a:gd name="T7" fmla="*/ 3 h 3"/>
                <a:gd name="T8" fmla="*/ 0 w 3"/>
                <a:gd name="T9" fmla="*/ 3 h 3"/>
                <a:gd name="T10" fmla="*/ 0 w 3"/>
                <a:gd name="T11" fmla="*/ 3 h 3"/>
                <a:gd name="T12" fmla="*/ 3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3" y="0"/>
                    <a:pt x="3" y="0"/>
                    <a:pt x="3" y="0"/>
                  </a:cubicBezTo>
                  <a:cubicBezTo>
                    <a:pt x="2" y="1"/>
                    <a:pt x="1" y="1"/>
                    <a:pt x="0" y="2"/>
                  </a:cubicBezTo>
                  <a:cubicBezTo>
                    <a:pt x="0" y="3"/>
                    <a:pt x="0" y="3"/>
                    <a:pt x="0" y="3"/>
                  </a:cubicBezTo>
                  <a:cubicBezTo>
                    <a:pt x="0" y="3"/>
                    <a:pt x="0" y="3"/>
                    <a:pt x="0" y="3"/>
                  </a:cubicBezTo>
                  <a:cubicBezTo>
                    <a:pt x="0" y="3"/>
                    <a:pt x="0" y="3"/>
                    <a:pt x="0" y="3"/>
                  </a:cubicBezTo>
                  <a:cubicBezTo>
                    <a:pt x="1" y="2"/>
                    <a:pt x="2"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420"/>
            <p:cNvSpPr/>
            <p:nvPr/>
          </p:nvSpPr>
          <p:spPr bwMode="auto">
            <a:xfrm>
              <a:off x="6240463" y="3567113"/>
              <a:ext cx="19050" cy="3175"/>
            </a:xfrm>
            <a:custGeom>
              <a:avLst/>
              <a:gdLst>
                <a:gd name="T0" fmla="*/ 4 w 5"/>
                <a:gd name="T1" fmla="*/ 0 h 1"/>
                <a:gd name="T2" fmla="*/ 1 w 5"/>
                <a:gd name="T3" fmla="*/ 1 h 1"/>
                <a:gd name="T4" fmla="*/ 0 w 5"/>
                <a:gd name="T5" fmla="*/ 1 h 1"/>
                <a:gd name="T6" fmla="*/ 1 w 5"/>
                <a:gd name="T7" fmla="*/ 1 h 1"/>
                <a:gd name="T8" fmla="*/ 4 w 5"/>
                <a:gd name="T9" fmla="*/ 0 h 1"/>
                <a:gd name="T10" fmla="*/ 4 w 5"/>
                <a:gd name="T11" fmla="*/ 0 h 1"/>
                <a:gd name="T12" fmla="*/ 5 w 5"/>
                <a:gd name="T13" fmla="*/ 0 h 1"/>
                <a:gd name="T14" fmla="*/ 4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4" y="0"/>
                  </a:moveTo>
                  <a:cubicBezTo>
                    <a:pt x="3" y="0"/>
                    <a:pt x="1" y="0"/>
                    <a:pt x="1" y="1"/>
                  </a:cubicBezTo>
                  <a:cubicBezTo>
                    <a:pt x="0" y="1"/>
                    <a:pt x="0" y="1"/>
                    <a:pt x="0" y="1"/>
                  </a:cubicBezTo>
                  <a:cubicBezTo>
                    <a:pt x="1" y="1"/>
                    <a:pt x="1" y="1"/>
                    <a:pt x="1" y="1"/>
                  </a:cubicBezTo>
                  <a:cubicBezTo>
                    <a:pt x="2" y="1"/>
                    <a:pt x="3" y="0"/>
                    <a:pt x="4" y="0"/>
                  </a:cubicBezTo>
                  <a:cubicBezTo>
                    <a:pt x="4" y="0"/>
                    <a:pt x="4" y="0"/>
                    <a:pt x="4" y="0"/>
                  </a:cubicBezTo>
                  <a:cubicBezTo>
                    <a:pt x="5" y="0"/>
                    <a:pt x="5" y="0"/>
                    <a:pt x="5"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421"/>
            <p:cNvSpPr/>
            <p:nvPr/>
          </p:nvSpPr>
          <p:spPr bwMode="auto">
            <a:xfrm>
              <a:off x="6270625" y="3567113"/>
              <a:ext cx="11112" cy="11113"/>
            </a:xfrm>
            <a:custGeom>
              <a:avLst/>
              <a:gdLst>
                <a:gd name="T0" fmla="*/ 0 w 3"/>
                <a:gd name="T1" fmla="*/ 0 h 3"/>
                <a:gd name="T2" fmla="*/ 0 w 3"/>
                <a:gd name="T3" fmla="*/ 0 h 3"/>
                <a:gd name="T4" fmla="*/ 0 w 3"/>
                <a:gd name="T5" fmla="*/ 1 h 3"/>
                <a:gd name="T6" fmla="*/ 3 w 3"/>
                <a:gd name="T7" fmla="*/ 3 h 3"/>
                <a:gd name="T8" fmla="*/ 3 w 3"/>
                <a:gd name="T9" fmla="*/ 3 h 3"/>
                <a:gd name="T10" fmla="*/ 3 w 3"/>
                <a:gd name="T11" fmla="*/ 3 h 3"/>
                <a:gd name="T12" fmla="*/ 3 w 3"/>
                <a:gd name="T13" fmla="*/ 2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2"/>
                    <a:pt x="3" y="2"/>
                    <a:pt x="3" y="2"/>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422"/>
            <p:cNvSpPr/>
            <p:nvPr/>
          </p:nvSpPr>
          <p:spPr bwMode="auto">
            <a:xfrm>
              <a:off x="6165850" y="3641725"/>
              <a:ext cx="11112" cy="11113"/>
            </a:xfrm>
            <a:custGeom>
              <a:avLst/>
              <a:gdLst>
                <a:gd name="T0" fmla="*/ 2 w 3"/>
                <a:gd name="T1" fmla="*/ 0 h 3"/>
                <a:gd name="T2" fmla="*/ 0 w 3"/>
                <a:gd name="T3" fmla="*/ 3 h 3"/>
                <a:gd name="T4" fmla="*/ 0 w 3"/>
                <a:gd name="T5" fmla="*/ 3 h 3"/>
                <a:gd name="T6" fmla="*/ 0 w 3"/>
                <a:gd name="T7" fmla="*/ 3 h 3"/>
                <a:gd name="T8" fmla="*/ 3 w 3"/>
                <a:gd name="T9" fmla="*/ 0 h 3"/>
                <a:gd name="T10" fmla="*/ 3 w 3"/>
                <a:gd name="T11" fmla="*/ 0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2" y="1"/>
                    <a:pt x="1" y="2"/>
                    <a:pt x="0" y="3"/>
                  </a:cubicBezTo>
                  <a:cubicBezTo>
                    <a:pt x="0" y="3"/>
                    <a:pt x="0" y="3"/>
                    <a:pt x="0" y="3"/>
                  </a:cubicBezTo>
                  <a:cubicBezTo>
                    <a:pt x="0" y="3"/>
                    <a:pt x="0" y="3"/>
                    <a:pt x="0" y="3"/>
                  </a:cubicBezTo>
                  <a:cubicBezTo>
                    <a:pt x="1" y="2"/>
                    <a:pt x="2" y="1"/>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423"/>
            <p:cNvSpPr/>
            <p:nvPr/>
          </p:nvSpPr>
          <p:spPr bwMode="auto">
            <a:xfrm>
              <a:off x="6262688" y="3633788"/>
              <a:ext cx="11112" cy="12700"/>
            </a:xfrm>
            <a:custGeom>
              <a:avLst/>
              <a:gdLst>
                <a:gd name="T0" fmla="*/ 3 w 3"/>
                <a:gd name="T1" fmla="*/ 0 h 3"/>
                <a:gd name="T2" fmla="*/ 0 w 3"/>
                <a:gd name="T3" fmla="*/ 2 h 3"/>
                <a:gd name="T4" fmla="*/ 0 w 3"/>
                <a:gd name="T5" fmla="*/ 3 h 3"/>
                <a:gd name="T6" fmla="*/ 1 w 3"/>
                <a:gd name="T7" fmla="*/ 3 h 3"/>
                <a:gd name="T8" fmla="*/ 3 w 3"/>
                <a:gd name="T9" fmla="*/ 0 h 3"/>
                <a:gd name="T10" fmla="*/ 3 w 3"/>
                <a:gd name="T11" fmla="*/ 0 h 3"/>
                <a:gd name="T12" fmla="*/ 3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2" y="1"/>
                    <a:pt x="1" y="1"/>
                    <a:pt x="0" y="2"/>
                  </a:cubicBezTo>
                  <a:cubicBezTo>
                    <a:pt x="0" y="3"/>
                    <a:pt x="0" y="3"/>
                    <a:pt x="0" y="3"/>
                  </a:cubicBezTo>
                  <a:cubicBezTo>
                    <a:pt x="1" y="3"/>
                    <a:pt x="1" y="3"/>
                    <a:pt x="1" y="3"/>
                  </a:cubicBezTo>
                  <a:cubicBezTo>
                    <a:pt x="2" y="2"/>
                    <a:pt x="3" y="1"/>
                    <a:pt x="3" y="0"/>
                  </a:cubicBezTo>
                  <a:cubicBezTo>
                    <a:pt x="3" y="0"/>
                    <a:pt x="3" y="0"/>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424"/>
            <p:cNvSpPr/>
            <p:nvPr/>
          </p:nvSpPr>
          <p:spPr bwMode="auto">
            <a:xfrm>
              <a:off x="6243638" y="3652838"/>
              <a:ext cx="11112" cy="11113"/>
            </a:xfrm>
            <a:custGeom>
              <a:avLst/>
              <a:gdLst>
                <a:gd name="T0" fmla="*/ 3 w 3"/>
                <a:gd name="T1" fmla="*/ 0 h 3"/>
                <a:gd name="T2" fmla="*/ 0 w 3"/>
                <a:gd name="T3" fmla="*/ 3 h 3"/>
                <a:gd name="T4" fmla="*/ 0 w 3"/>
                <a:gd name="T5" fmla="*/ 3 h 3"/>
                <a:gd name="T6" fmla="*/ 0 w 3"/>
                <a:gd name="T7" fmla="*/ 3 h 3"/>
                <a:gd name="T8" fmla="*/ 3 w 3"/>
                <a:gd name="T9" fmla="*/ 0 h 3"/>
                <a:gd name="T10" fmla="*/ 3 w 3"/>
                <a:gd name="T11" fmla="*/ 0 h 3"/>
                <a:gd name="T12" fmla="*/ 3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2" y="1"/>
                    <a:pt x="1" y="2"/>
                    <a:pt x="0" y="3"/>
                  </a:cubicBez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425"/>
            <p:cNvSpPr/>
            <p:nvPr/>
          </p:nvSpPr>
          <p:spPr bwMode="auto">
            <a:xfrm>
              <a:off x="6224588" y="3671888"/>
              <a:ext cx="12700" cy="11113"/>
            </a:xfrm>
            <a:custGeom>
              <a:avLst/>
              <a:gdLst>
                <a:gd name="T0" fmla="*/ 2 w 3"/>
                <a:gd name="T1" fmla="*/ 0 h 3"/>
                <a:gd name="T2" fmla="*/ 0 w 3"/>
                <a:gd name="T3" fmla="*/ 3 h 3"/>
                <a:gd name="T4" fmla="*/ 0 w 3"/>
                <a:gd name="T5" fmla="*/ 3 h 3"/>
                <a:gd name="T6" fmla="*/ 0 w 3"/>
                <a:gd name="T7" fmla="*/ 3 h 3"/>
                <a:gd name="T8" fmla="*/ 0 w 3"/>
                <a:gd name="T9" fmla="*/ 3 h 3"/>
                <a:gd name="T10" fmla="*/ 0 w 3"/>
                <a:gd name="T11" fmla="*/ 3 h 3"/>
                <a:gd name="T12" fmla="*/ 3 w 3"/>
                <a:gd name="T13" fmla="*/ 1 h 3"/>
                <a:gd name="T14" fmla="*/ 3 w 3"/>
                <a:gd name="T15" fmla="*/ 0 h 3"/>
                <a:gd name="T16" fmla="*/ 2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2" y="0"/>
                  </a:moveTo>
                  <a:cubicBezTo>
                    <a:pt x="1" y="1"/>
                    <a:pt x="1" y="2"/>
                    <a:pt x="0" y="3"/>
                  </a:cubicBezTo>
                  <a:cubicBezTo>
                    <a:pt x="0" y="3"/>
                    <a:pt x="0" y="3"/>
                    <a:pt x="0" y="3"/>
                  </a:cubicBezTo>
                  <a:cubicBezTo>
                    <a:pt x="0" y="3"/>
                    <a:pt x="0" y="3"/>
                    <a:pt x="0" y="3"/>
                  </a:cubicBezTo>
                  <a:cubicBezTo>
                    <a:pt x="0" y="3"/>
                    <a:pt x="0" y="3"/>
                    <a:pt x="0" y="3"/>
                  </a:cubicBezTo>
                  <a:cubicBezTo>
                    <a:pt x="0" y="3"/>
                    <a:pt x="0" y="3"/>
                    <a:pt x="0" y="3"/>
                  </a:cubicBezTo>
                  <a:cubicBezTo>
                    <a:pt x="1" y="2"/>
                    <a:pt x="2"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426"/>
            <p:cNvSpPr/>
            <p:nvPr/>
          </p:nvSpPr>
          <p:spPr bwMode="auto">
            <a:xfrm>
              <a:off x="6202363" y="3690938"/>
              <a:ext cx="11112" cy="14288"/>
            </a:xfrm>
            <a:custGeom>
              <a:avLst/>
              <a:gdLst>
                <a:gd name="T0" fmla="*/ 3 w 3"/>
                <a:gd name="T1" fmla="*/ 0 h 4"/>
                <a:gd name="T2" fmla="*/ 3 w 3"/>
                <a:gd name="T3" fmla="*/ 0 h 4"/>
                <a:gd name="T4" fmla="*/ 0 w 3"/>
                <a:gd name="T5" fmla="*/ 3 h 4"/>
                <a:gd name="T6" fmla="*/ 0 w 3"/>
                <a:gd name="T7" fmla="*/ 4 h 4"/>
                <a:gd name="T8" fmla="*/ 1 w 3"/>
                <a:gd name="T9" fmla="*/ 4 h 4"/>
                <a:gd name="T10" fmla="*/ 1 w 3"/>
                <a:gd name="T11" fmla="*/ 4 h 4"/>
                <a:gd name="T12" fmla="*/ 3 w 3"/>
                <a:gd name="T13" fmla="*/ 1 h 4"/>
                <a:gd name="T14" fmla="*/ 3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0"/>
                  </a:moveTo>
                  <a:cubicBezTo>
                    <a:pt x="3" y="0"/>
                    <a:pt x="3" y="0"/>
                    <a:pt x="3" y="0"/>
                  </a:cubicBezTo>
                  <a:cubicBezTo>
                    <a:pt x="2" y="1"/>
                    <a:pt x="1" y="2"/>
                    <a:pt x="0" y="3"/>
                  </a:cubicBezTo>
                  <a:cubicBezTo>
                    <a:pt x="0" y="4"/>
                    <a:pt x="0" y="4"/>
                    <a:pt x="0" y="4"/>
                  </a:cubicBezTo>
                  <a:cubicBezTo>
                    <a:pt x="1" y="4"/>
                    <a:pt x="1" y="4"/>
                    <a:pt x="1" y="4"/>
                  </a:cubicBezTo>
                  <a:cubicBezTo>
                    <a:pt x="1" y="4"/>
                    <a:pt x="1" y="4"/>
                    <a:pt x="1" y="4"/>
                  </a:cubicBezTo>
                  <a:cubicBezTo>
                    <a:pt x="2" y="3"/>
                    <a:pt x="3" y="2"/>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427"/>
            <p:cNvSpPr/>
            <p:nvPr/>
          </p:nvSpPr>
          <p:spPr bwMode="auto">
            <a:xfrm>
              <a:off x="6284913" y="3611563"/>
              <a:ext cx="7937" cy="15875"/>
            </a:xfrm>
            <a:custGeom>
              <a:avLst/>
              <a:gdLst>
                <a:gd name="T0" fmla="*/ 2 w 2"/>
                <a:gd name="T1" fmla="*/ 0 h 4"/>
                <a:gd name="T2" fmla="*/ 2 w 2"/>
                <a:gd name="T3" fmla="*/ 0 h 4"/>
                <a:gd name="T4" fmla="*/ 0 w 2"/>
                <a:gd name="T5" fmla="*/ 3 h 4"/>
                <a:gd name="T6" fmla="*/ 0 w 2"/>
                <a:gd name="T7" fmla="*/ 3 h 4"/>
                <a:gd name="T8" fmla="*/ 0 w 2"/>
                <a:gd name="T9" fmla="*/ 4 h 4"/>
                <a:gd name="T10" fmla="*/ 0 w 2"/>
                <a:gd name="T11" fmla="*/ 4 h 4"/>
                <a:gd name="T12" fmla="*/ 1 w 2"/>
                <a:gd name="T13" fmla="*/ 3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cubicBezTo>
                    <a:pt x="2" y="0"/>
                    <a:pt x="2" y="0"/>
                    <a:pt x="2" y="0"/>
                  </a:cubicBezTo>
                  <a:cubicBezTo>
                    <a:pt x="1" y="1"/>
                    <a:pt x="1" y="2"/>
                    <a:pt x="0" y="3"/>
                  </a:cubicBezTo>
                  <a:cubicBezTo>
                    <a:pt x="0" y="3"/>
                    <a:pt x="0" y="3"/>
                    <a:pt x="0" y="3"/>
                  </a:cubicBezTo>
                  <a:cubicBezTo>
                    <a:pt x="0" y="4"/>
                    <a:pt x="0" y="4"/>
                    <a:pt x="0" y="4"/>
                  </a:cubicBezTo>
                  <a:cubicBezTo>
                    <a:pt x="0" y="4"/>
                    <a:pt x="0" y="4"/>
                    <a:pt x="0" y="4"/>
                  </a:cubicBezTo>
                  <a:cubicBezTo>
                    <a:pt x="1" y="3"/>
                    <a:pt x="1" y="3"/>
                    <a:pt x="1" y="3"/>
                  </a:cubicBezTo>
                  <a:cubicBezTo>
                    <a:pt x="1" y="2"/>
                    <a:pt x="2" y="2"/>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428"/>
            <p:cNvSpPr/>
            <p:nvPr/>
          </p:nvSpPr>
          <p:spPr bwMode="auto">
            <a:xfrm>
              <a:off x="6183313" y="3713163"/>
              <a:ext cx="12700" cy="11113"/>
            </a:xfrm>
            <a:custGeom>
              <a:avLst/>
              <a:gdLst>
                <a:gd name="T0" fmla="*/ 3 w 3"/>
                <a:gd name="T1" fmla="*/ 0 h 3"/>
                <a:gd name="T2" fmla="*/ 3 w 3"/>
                <a:gd name="T3" fmla="*/ 0 h 3"/>
                <a:gd name="T4" fmla="*/ 0 w 3"/>
                <a:gd name="T5" fmla="*/ 3 h 3"/>
                <a:gd name="T6" fmla="*/ 0 w 3"/>
                <a:gd name="T7" fmla="*/ 3 h 3"/>
                <a:gd name="T8" fmla="*/ 1 w 3"/>
                <a:gd name="T9" fmla="*/ 3 h 3"/>
                <a:gd name="T10" fmla="*/ 1 w 3"/>
                <a:gd name="T11" fmla="*/ 3 h 3"/>
                <a:gd name="T12" fmla="*/ 3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3" y="0"/>
                    <a:pt x="3" y="0"/>
                    <a:pt x="3" y="0"/>
                  </a:cubicBezTo>
                  <a:cubicBezTo>
                    <a:pt x="2" y="1"/>
                    <a:pt x="1" y="2"/>
                    <a:pt x="0" y="3"/>
                  </a:cubicBezTo>
                  <a:cubicBezTo>
                    <a:pt x="0" y="3"/>
                    <a:pt x="0" y="3"/>
                    <a:pt x="0" y="3"/>
                  </a:cubicBezTo>
                  <a:cubicBezTo>
                    <a:pt x="1" y="3"/>
                    <a:pt x="1" y="3"/>
                    <a:pt x="1" y="3"/>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429"/>
            <p:cNvSpPr/>
            <p:nvPr/>
          </p:nvSpPr>
          <p:spPr bwMode="auto">
            <a:xfrm>
              <a:off x="6142038" y="3660775"/>
              <a:ext cx="12700" cy="11113"/>
            </a:xfrm>
            <a:custGeom>
              <a:avLst/>
              <a:gdLst>
                <a:gd name="T0" fmla="*/ 3 w 3"/>
                <a:gd name="T1" fmla="*/ 0 h 3"/>
                <a:gd name="T2" fmla="*/ 0 w 3"/>
                <a:gd name="T3" fmla="*/ 3 h 3"/>
                <a:gd name="T4" fmla="*/ 0 w 3"/>
                <a:gd name="T5" fmla="*/ 3 h 3"/>
                <a:gd name="T6" fmla="*/ 1 w 3"/>
                <a:gd name="T7" fmla="*/ 3 h 3"/>
                <a:gd name="T8" fmla="*/ 3 w 3"/>
                <a:gd name="T9" fmla="*/ 1 h 3"/>
                <a:gd name="T10" fmla="*/ 3 w 3"/>
                <a:gd name="T11" fmla="*/ 1 h 3"/>
                <a:gd name="T12" fmla="*/ 3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2" y="1"/>
                    <a:pt x="1" y="2"/>
                    <a:pt x="0" y="3"/>
                  </a:cubicBezTo>
                  <a:cubicBezTo>
                    <a:pt x="0" y="3"/>
                    <a:pt x="0" y="3"/>
                    <a:pt x="0" y="3"/>
                  </a:cubicBezTo>
                  <a:cubicBezTo>
                    <a:pt x="1" y="3"/>
                    <a:pt x="1" y="3"/>
                    <a:pt x="1" y="3"/>
                  </a:cubicBezTo>
                  <a:cubicBezTo>
                    <a:pt x="2" y="2"/>
                    <a:pt x="2" y="1"/>
                    <a:pt x="3" y="1"/>
                  </a:cubicBezTo>
                  <a:cubicBezTo>
                    <a:pt x="3" y="1"/>
                    <a:pt x="3" y="1"/>
                    <a:pt x="3" y="1"/>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430"/>
            <p:cNvSpPr/>
            <p:nvPr/>
          </p:nvSpPr>
          <p:spPr bwMode="auto">
            <a:xfrm>
              <a:off x="6289675" y="3586163"/>
              <a:ext cx="6350" cy="14288"/>
            </a:xfrm>
            <a:custGeom>
              <a:avLst/>
              <a:gdLst>
                <a:gd name="T0" fmla="*/ 0 w 2"/>
                <a:gd name="T1" fmla="*/ 0 h 4"/>
                <a:gd name="T2" fmla="*/ 0 w 2"/>
                <a:gd name="T3" fmla="*/ 0 h 4"/>
                <a:gd name="T4" fmla="*/ 1 w 2"/>
                <a:gd name="T5" fmla="*/ 4 h 4"/>
                <a:gd name="T6" fmla="*/ 2 w 2"/>
                <a:gd name="T7" fmla="*/ 4 h 4"/>
                <a:gd name="T8" fmla="*/ 2 w 2"/>
                <a:gd name="T9" fmla="*/ 4 h 4"/>
                <a:gd name="T10" fmla="*/ 2 w 2"/>
                <a:gd name="T11" fmla="*/ 4 h 4"/>
                <a:gd name="T12" fmla="*/ 1 w 2"/>
                <a:gd name="T13" fmla="*/ 0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0"/>
                    <a:pt x="0" y="0"/>
                    <a:pt x="0" y="0"/>
                  </a:cubicBezTo>
                  <a:cubicBezTo>
                    <a:pt x="1" y="1"/>
                    <a:pt x="1" y="3"/>
                    <a:pt x="1" y="4"/>
                  </a:cubicBezTo>
                  <a:cubicBezTo>
                    <a:pt x="2" y="4"/>
                    <a:pt x="2" y="4"/>
                    <a:pt x="2" y="4"/>
                  </a:cubicBezTo>
                  <a:cubicBezTo>
                    <a:pt x="2" y="4"/>
                    <a:pt x="2" y="4"/>
                    <a:pt x="2" y="4"/>
                  </a:cubicBezTo>
                  <a:cubicBezTo>
                    <a:pt x="2" y="4"/>
                    <a:pt x="2" y="4"/>
                    <a:pt x="2" y="4"/>
                  </a:cubicBezTo>
                  <a:cubicBezTo>
                    <a:pt x="2" y="2"/>
                    <a:pt x="2" y="1"/>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431"/>
            <p:cNvSpPr/>
            <p:nvPr/>
          </p:nvSpPr>
          <p:spPr bwMode="auto">
            <a:xfrm>
              <a:off x="6105525" y="3698875"/>
              <a:ext cx="11112" cy="14288"/>
            </a:xfrm>
            <a:custGeom>
              <a:avLst/>
              <a:gdLst>
                <a:gd name="T0" fmla="*/ 2 w 3"/>
                <a:gd name="T1" fmla="*/ 0 h 4"/>
                <a:gd name="T2" fmla="*/ 2 w 3"/>
                <a:gd name="T3" fmla="*/ 0 h 4"/>
                <a:gd name="T4" fmla="*/ 0 w 3"/>
                <a:gd name="T5" fmla="*/ 4 h 4"/>
                <a:gd name="T6" fmla="*/ 0 w 3"/>
                <a:gd name="T7" fmla="*/ 4 h 4"/>
                <a:gd name="T8" fmla="*/ 1 w 3"/>
                <a:gd name="T9" fmla="*/ 4 h 4"/>
                <a:gd name="T10" fmla="*/ 1 w 3"/>
                <a:gd name="T11" fmla="*/ 4 h 4"/>
                <a:gd name="T12" fmla="*/ 3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cubicBezTo>
                    <a:pt x="2" y="0"/>
                    <a:pt x="2" y="0"/>
                    <a:pt x="2" y="0"/>
                  </a:cubicBezTo>
                  <a:cubicBezTo>
                    <a:pt x="1" y="1"/>
                    <a:pt x="1" y="2"/>
                    <a:pt x="0" y="4"/>
                  </a:cubicBezTo>
                  <a:cubicBezTo>
                    <a:pt x="0" y="4"/>
                    <a:pt x="0" y="4"/>
                    <a:pt x="0" y="4"/>
                  </a:cubicBezTo>
                  <a:cubicBezTo>
                    <a:pt x="1" y="4"/>
                    <a:pt x="1" y="4"/>
                    <a:pt x="1" y="4"/>
                  </a:cubicBezTo>
                  <a:cubicBezTo>
                    <a:pt x="1" y="4"/>
                    <a:pt x="1" y="4"/>
                    <a:pt x="1" y="4"/>
                  </a:cubicBezTo>
                  <a:cubicBezTo>
                    <a:pt x="1" y="3"/>
                    <a:pt x="2" y="2"/>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432"/>
            <p:cNvSpPr/>
            <p:nvPr/>
          </p:nvSpPr>
          <p:spPr bwMode="auto">
            <a:xfrm>
              <a:off x="6124575" y="3679825"/>
              <a:ext cx="11112" cy="11113"/>
            </a:xfrm>
            <a:custGeom>
              <a:avLst/>
              <a:gdLst>
                <a:gd name="T0" fmla="*/ 2 w 3"/>
                <a:gd name="T1" fmla="*/ 0 h 3"/>
                <a:gd name="T2" fmla="*/ 0 w 3"/>
                <a:gd name="T3" fmla="*/ 3 h 3"/>
                <a:gd name="T4" fmla="*/ 0 w 3"/>
                <a:gd name="T5" fmla="*/ 3 h 3"/>
                <a:gd name="T6" fmla="*/ 0 w 3"/>
                <a:gd name="T7" fmla="*/ 3 h 3"/>
                <a:gd name="T8" fmla="*/ 3 w 3"/>
                <a:gd name="T9" fmla="*/ 1 h 3"/>
                <a:gd name="T10" fmla="*/ 3 w 3"/>
                <a:gd name="T11" fmla="*/ 1 h 3"/>
                <a:gd name="T12" fmla="*/ 3 w 3"/>
                <a:gd name="T13" fmla="*/ 0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cubicBezTo>
                    <a:pt x="1" y="1"/>
                    <a:pt x="0" y="2"/>
                    <a:pt x="0" y="3"/>
                  </a:cubicBezTo>
                  <a:cubicBezTo>
                    <a:pt x="0" y="3"/>
                    <a:pt x="0" y="3"/>
                    <a:pt x="0" y="3"/>
                  </a:cubicBezTo>
                  <a:cubicBezTo>
                    <a:pt x="0" y="3"/>
                    <a:pt x="0" y="3"/>
                    <a:pt x="0" y="3"/>
                  </a:cubicBezTo>
                  <a:cubicBezTo>
                    <a:pt x="1" y="2"/>
                    <a:pt x="2" y="2"/>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433"/>
            <p:cNvSpPr/>
            <p:nvPr/>
          </p:nvSpPr>
          <p:spPr bwMode="auto">
            <a:xfrm>
              <a:off x="6105525" y="3724275"/>
              <a:ext cx="6350" cy="15875"/>
            </a:xfrm>
            <a:custGeom>
              <a:avLst/>
              <a:gdLst>
                <a:gd name="T0" fmla="*/ 0 w 2"/>
                <a:gd name="T1" fmla="*/ 0 h 4"/>
                <a:gd name="T2" fmla="*/ 0 w 2"/>
                <a:gd name="T3" fmla="*/ 1 h 4"/>
                <a:gd name="T4" fmla="*/ 2 w 2"/>
                <a:gd name="T5" fmla="*/ 4 h 4"/>
                <a:gd name="T6" fmla="*/ 2 w 2"/>
                <a:gd name="T7" fmla="*/ 4 h 4"/>
                <a:gd name="T8" fmla="*/ 2 w 2"/>
                <a:gd name="T9" fmla="*/ 4 h 4"/>
                <a:gd name="T10" fmla="*/ 2 w 2"/>
                <a:gd name="T11" fmla="*/ 4 h 4"/>
                <a:gd name="T12" fmla="*/ 1 w 2"/>
                <a:gd name="T13" fmla="*/ 0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1"/>
                  </a:cubicBezTo>
                  <a:cubicBezTo>
                    <a:pt x="0" y="2"/>
                    <a:pt x="1" y="3"/>
                    <a:pt x="2" y="4"/>
                  </a:cubicBezTo>
                  <a:cubicBezTo>
                    <a:pt x="2" y="4"/>
                    <a:pt x="2" y="4"/>
                    <a:pt x="2" y="4"/>
                  </a:cubicBezTo>
                  <a:cubicBezTo>
                    <a:pt x="2" y="4"/>
                    <a:pt x="2" y="4"/>
                    <a:pt x="2" y="4"/>
                  </a:cubicBezTo>
                  <a:cubicBezTo>
                    <a:pt x="2" y="4"/>
                    <a:pt x="2" y="4"/>
                    <a:pt x="2" y="4"/>
                  </a:cubicBezTo>
                  <a:cubicBezTo>
                    <a:pt x="1" y="3"/>
                    <a:pt x="1" y="1"/>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34"/>
            <p:cNvSpPr/>
            <p:nvPr/>
          </p:nvSpPr>
          <p:spPr bwMode="auto">
            <a:xfrm>
              <a:off x="6165850" y="3732213"/>
              <a:ext cx="11112" cy="14288"/>
            </a:xfrm>
            <a:custGeom>
              <a:avLst/>
              <a:gdLst>
                <a:gd name="T0" fmla="*/ 3 w 3"/>
                <a:gd name="T1" fmla="*/ 0 h 4"/>
                <a:gd name="T2" fmla="*/ 3 w 3"/>
                <a:gd name="T3" fmla="*/ 0 h 4"/>
                <a:gd name="T4" fmla="*/ 0 w 3"/>
                <a:gd name="T5" fmla="*/ 3 h 4"/>
                <a:gd name="T6" fmla="*/ 0 w 3"/>
                <a:gd name="T7" fmla="*/ 4 h 4"/>
                <a:gd name="T8" fmla="*/ 1 w 3"/>
                <a:gd name="T9" fmla="*/ 4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cubicBezTo>
                    <a:pt x="3" y="0"/>
                    <a:pt x="3" y="0"/>
                    <a:pt x="3" y="0"/>
                  </a:cubicBezTo>
                  <a:cubicBezTo>
                    <a:pt x="2" y="1"/>
                    <a:pt x="1" y="2"/>
                    <a:pt x="0" y="3"/>
                  </a:cubicBezTo>
                  <a:cubicBezTo>
                    <a:pt x="0" y="4"/>
                    <a:pt x="0" y="4"/>
                    <a:pt x="0" y="4"/>
                  </a:cubicBezTo>
                  <a:cubicBezTo>
                    <a:pt x="1" y="4"/>
                    <a:pt x="1" y="4"/>
                    <a:pt x="1" y="4"/>
                  </a:cubicBezTo>
                  <a:cubicBezTo>
                    <a:pt x="2" y="3"/>
                    <a:pt x="2" y="2"/>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35"/>
            <p:cNvSpPr/>
            <p:nvPr/>
          </p:nvSpPr>
          <p:spPr bwMode="auto">
            <a:xfrm>
              <a:off x="6142038" y="3754438"/>
              <a:ext cx="15875" cy="4763"/>
            </a:xfrm>
            <a:custGeom>
              <a:avLst/>
              <a:gdLst>
                <a:gd name="T0" fmla="*/ 3 w 4"/>
                <a:gd name="T1" fmla="*/ 0 h 1"/>
                <a:gd name="T2" fmla="*/ 0 w 4"/>
                <a:gd name="T3" fmla="*/ 0 h 1"/>
                <a:gd name="T4" fmla="*/ 0 w 4"/>
                <a:gd name="T5" fmla="*/ 0 h 1"/>
                <a:gd name="T6" fmla="*/ 0 w 4"/>
                <a:gd name="T7" fmla="*/ 1 h 1"/>
                <a:gd name="T8" fmla="*/ 0 w 4"/>
                <a:gd name="T9" fmla="*/ 1 h 1"/>
                <a:gd name="T10" fmla="*/ 0 w 4"/>
                <a:gd name="T11" fmla="*/ 1 h 1"/>
                <a:gd name="T12" fmla="*/ 4 w 4"/>
                <a:gd name="T13" fmla="*/ 0 h 1"/>
                <a:gd name="T14" fmla="*/ 4 w 4"/>
                <a:gd name="T15" fmla="*/ 0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1" y="0"/>
                    <a:pt x="0" y="0"/>
                  </a:cubicBezTo>
                  <a:cubicBezTo>
                    <a:pt x="0" y="0"/>
                    <a:pt x="0" y="0"/>
                    <a:pt x="0" y="0"/>
                  </a:cubicBezTo>
                  <a:cubicBezTo>
                    <a:pt x="0" y="1"/>
                    <a:pt x="0" y="1"/>
                    <a:pt x="0" y="1"/>
                  </a:cubicBezTo>
                  <a:cubicBezTo>
                    <a:pt x="0" y="1"/>
                    <a:pt x="0" y="1"/>
                    <a:pt x="0" y="1"/>
                  </a:cubicBezTo>
                  <a:cubicBezTo>
                    <a:pt x="0" y="1"/>
                    <a:pt x="0" y="1"/>
                    <a:pt x="0" y="1"/>
                  </a:cubicBezTo>
                  <a:cubicBezTo>
                    <a:pt x="1" y="1"/>
                    <a:pt x="3" y="1"/>
                    <a:pt x="4"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36"/>
            <p:cNvSpPr>
              <a:spLocks noEditPoints="1"/>
            </p:cNvSpPr>
            <p:nvPr/>
          </p:nvSpPr>
          <p:spPr bwMode="auto">
            <a:xfrm>
              <a:off x="4219575" y="3619500"/>
              <a:ext cx="742950" cy="747713"/>
            </a:xfrm>
            <a:custGeom>
              <a:avLst/>
              <a:gdLst>
                <a:gd name="T0" fmla="*/ 124 w 198"/>
                <a:gd name="T1" fmla="*/ 166 h 199"/>
                <a:gd name="T2" fmla="*/ 127 w 198"/>
                <a:gd name="T3" fmla="*/ 170 h 199"/>
                <a:gd name="T4" fmla="*/ 131 w 198"/>
                <a:gd name="T5" fmla="*/ 173 h 199"/>
                <a:gd name="T6" fmla="*/ 135 w 198"/>
                <a:gd name="T7" fmla="*/ 175 h 199"/>
                <a:gd name="T8" fmla="*/ 65 w 198"/>
                <a:gd name="T9" fmla="*/ 176 h 199"/>
                <a:gd name="T10" fmla="*/ 78 w 198"/>
                <a:gd name="T11" fmla="*/ 166 h 199"/>
                <a:gd name="T12" fmla="*/ 170 w 198"/>
                <a:gd name="T13" fmla="*/ 153 h 199"/>
                <a:gd name="T14" fmla="*/ 63 w 198"/>
                <a:gd name="T15" fmla="*/ 130 h 199"/>
                <a:gd name="T16" fmla="*/ 116 w 198"/>
                <a:gd name="T17" fmla="*/ 162 h 199"/>
                <a:gd name="T18" fmla="*/ 177 w 198"/>
                <a:gd name="T19" fmla="*/ 112 h 199"/>
                <a:gd name="T20" fmla="*/ 178 w 198"/>
                <a:gd name="T21" fmla="*/ 149 h 199"/>
                <a:gd name="T22" fmla="*/ 19 w 198"/>
                <a:gd name="T23" fmla="*/ 91 h 199"/>
                <a:gd name="T24" fmla="*/ 20 w 198"/>
                <a:gd name="T25" fmla="*/ 99 h 199"/>
                <a:gd name="T26" fmla="*/ 22 w 198"/>
                <a:gd name="T27" fmla="*/ 107 h 199"/>
                <a:gd name="T28" fmla="*/ 25 w 198"/>
                <a:gd name="T29" fmla="*/ 117 h 199"/>
                <a:gd name="T30" fmla="*/ 29 w 198"/>
                <a:gd name="T31" fmla="*/ 124 h 199"/>
                <a:gd name="T32" fmla="*/ 30 w 198"/>
                <a:gd name="T33" fmla="*/ 129 h 199"/>
                <a:gd name="T34" fmla="*/ 29 w 198"/>
                <a:gd name="T35" fmla="*/ 135 h 199"/>
                <a:gd name="T36" fmla="*/ 29 w 198"/>
                <a:gd name="T37" fmla="*/ 146 h 199"/>
                <a:gd name="T38" fmla="*/ 31 w 198"/>
                <a:gd name="T39" fmla="*/ 154 h 199"/>
                <a:gd name="T40" fmla="*/ 191 w 198"/>
                <a:gd name="T41" fmla="*/ 91 h 199"/>
                <a:gd name="T42" fmla="*/ 133 w 198"/>
                <a:gd name="T43" fmla="*/ 64 h 199"/>
                <a:gd name="T44" fmla="*/ 136 w 198"/>
                <a:gd name="T45" fmla="*/ 63 h 199"/>
                <a:gd name="T46" fmla="*/ 160 w 198"/>
                <a:gd name="T47" fmla="*/ 61 h 199"/>
                <a:gd name="T48" fmla="*/ 168 w 198"/>
                <a:gd name="T49" fmla="*/ 67 h 199"/>
                <a:gd name="T50" fmla="*/ 178 w 198"/>
                <a:gd name="T51" fmla="*/ 83 h 199"/>
                <a:gd name="T52" fmla="*/ 180 w 198"/>
                <a:gd name="T53" fmla="*/ 88 h 199"/>
                <a:gd name="T54" fmla="*/ 181 w 198"/>
                <a:gd name="T55" fmla="*/ 91 h 199"/>
                <a:gd name="T56" fmla="*/ 177 w 198"/>
                <a:gd name="T57" fmla="*/ 111 h 199"/>
                <a:gd name="T58" fmla="*/ 140 w 198"/>
                <a:gd name="T59" fmla="*/ 130 h 199"/>
                <a:gd name="T60" fmla="*/ 32 w 198"/>
                <a:gd name="T61" fmla="*/ 126 h 199"/>
                <a:gd name="T62" fmla="*/ 26 w 198"/>
                <a:gd name="T63" fmla="*/ 117 h 199"/>
                <a:gd name="T64" fmla="*/ 23 w 198"/>
                <a:gd name="T65" fmla="*/ 109 h 199"/>
                <a:gd name="T66" fmla="*/ 21 w 198"/>
                <a:gd name="T67" fmla="*/ 101 h 199"/>
                <a:gd name="T68" fmla="*/ 20 w 198"/>
                <a:gd name="T69" fmla="*/ 95 h 199"/>
                <a:gd name="T70" fmla="*/ 48 w 198"/>
                <a:gd name="T71" fmla="*/ 60 h 199"/>
                <a:gd name="T72" fmla="*/ 56 w 198"/>
                <a:gd name="T73" fmla="*/ 60 h 199"/>
                <a:gd name="T74" fmla="*/ 62 w 198"/>
                <a:gd name="T75" fmla="*/ 61 h 199"/>
                <a:gd name="T76" fmla="*/ 162 w 198"/>
                <a:gd name="T77" fmla="*/ 39 h 199"/>
                <a:gd name="T78" fmla="*/ 102 w 198"/>
                <a:gd name="T79" fmla="*/ 17 h 199"/>
                <a:gd name="T80" fmla="*/ 107 w 198"/>
                <a:gd name="T81" fmla="*/ 15 h 199"/>
                <a:gd name="T82" fmla="*/ 113 w 198"/>
                <a:gd name="T83" fmla="*/ 14 h 199"/>
                <a:gd name="T84" fmla="*/ 122 w 198"/>
                <a:gd name="T85" fmla="*/ 14 h 199"/>
                <a:gd name="T86" fmla="*/ 127 w 198"/>
                <a:gd name="T87" fmla="*/ 14 h 199"/>
                <a:gd name="T88" fmla="*/ 162 w 198"/>
                <a:gd name="T89" fmla="*/ 37 h 199"/>
                <a:gd name="T90" fmla="*/ 158 w 198"/>
                <a:gd name="T91" fmla="*/ 60 h 199"/>
                <a:gd name="T92" fmla="*/ 150 w 198"/>
                <a:gd name="T93" fmla="*/ 61 h 199"/>
                <a:gd name="T94" fmla="*/ 143 w 198"/>
                <a:gd name="T95" fmla="*/ 61 h 199"/>
                <a:gd name="T96" fmla="*/ 137 w 198"/>
                <a:gd name="T97" fmla="*/ 62 h 199"/>
                <a:gd name="T98" fmla="*/ 134 w 198"/>
                <a:gd name="T99" fmla="*/ 63 h 199"/>
                <a:gd name="T100" fmla="*/ 38 w 198"/>
                <a:gd name="T101" fmla="*/ 56 h 199"/>
                <a:gd name="T102" fmla="*/ 37 w 198"/>
                <a:gd name="T103" fmla="*/ 50 h 199"/>
                <a:gd name="T104" fmla="*/ 85 w 198"/>
                <a:gd name="T105" fmla="*/ 14 h 199"/>
                <a:gd name="T106" fmla="*/ 92 w 198"/>
                <a:gd name="T107" fmla="*/ 15 h 199"/>
                <a:gd name="T108" fmla="*/ 100 w 198"/>
                <a:gd name="T109" fmla="*/ 17 h 199"/>
                <a:gd name="T110" fmla="*/ 63 w 198"/>
                <a:gd name="T111" fmla="*/ 61 h 199"/>
                <a:gd name="T112" fmla="*/ 57 w 198"/>
                <a:gd name="T113" fmla="*/ 60 h 199"/>
                <a:gd name="T114" fmla="*/ 49 w 198"/>
                <a:gd name="T115" fmla="*/ 60 h 199"/>
                <a:gd name="T116" fmla="*/ 40 w 198"/>
                <a:gd name="T117" fmla="*/ 60 h 199"/>
                <a:gd name="T118" fmla="*/ 24 w 198"/>
                <a:gd name="T119" fmla="*/ 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199">
                  <a:moveTo>
                    <a:pt x="102" y="164"/>
                  </a:moveTo>
                  <a:cubicBezTo>
                    <a:pt x="107" y="164"/>
                    <a:pt x="112" y="164"/>
                    <a:pt x="117" y="162"/>
                  </a:cubicBezTo>
                  <a:cubicBezTo>
                    <a:pt x="119" y="162"/>
                    <a:pt x="120" y="161"/>
                    <a:pt x="121" y="161"/>
                  </a:cubicBezTo>
                  <a:cubicBezTo>
                    <a:pt x="121" y="161"/>
                    <a:pt x="121" y="162"/>
                    <a:pt x="121" y="162"/>
                  </a:cubicBezTo>
                  <a:cubicBezTo>
                    <a:pt x="122" y="163"/>
                    <a:pt x="122" y="164"/>
                    <a:pt x="123" y="165"/>
                  </a:cubicBezTo>
                  <a:cubicBezTo>
                    <a:pt x="123" y="165"/>
                    <a:pt x="123" y="165"/>
                    <a:pt x="123" y="165"/>
                  </a:cubicBezTo>
                  <a:cubicBezTo>
                    <a:pt x="123" y="165"/>
                    <a:pt x="123" y="165"/>
                    <a:pt x="123" y="165"/>
                  </a:cubicBezTo>
                  <a:cubicBezTo>
                    <a:pt x="123" y="165"/>
                    <a:pt x="123" y="165"/>
                    <a:pt x="123" y="165"/>
                  </a:cubicBezTo>
                  <a:cubicBezTo>
                    <a:pt x="124" y="166"/>
                    <a:pt x="124" y="166"/>
                    <a:pt x="124" y="166"/>
                  </a:cubicBezTo>
                  <a:cubicBezTo>
                    <a:pt x="124" y="166"/>
                    <a:pt x="124" y="166"/>
                    <a:pt x="124" y="166"/>
                  </a:cubicBezTo>
                  <a:cubicBezTo>
                    <a:pt x="124" y="166"/>
                    <a:pt x="124" y="166"/>
                    <a:pt x="124" y="166"/>
                  </a:cubicBezTo>
                  <a:cubicBezTo>
                    <a:pt x="124" y="167"/>
                    <a:pt x="124" y="167"/>
                    <a:pt x="124" y="167"/>
                  </a:cubicBezTo>
                  <a:cubicBezTo>
                    <a:pt x="124" y="167"/>
                    <a:pt x="124" y="167"/>
                    <a:pt x="124" y="167"/>
                  </a:cubicBezTo>
                  <a:cubicBezTo>
                    <a:pt x="125" y="167"/>
                    <a:pt x="125" y="167"/>
                    <a:pt x="125" y="167"/>
                  </a:cubicBezTo>
                  <a:cubicBezTo>
                    <a:pt x="125" y="168"/>
                    <a:pt x="125" y="168"/>
                    <a:pt x="125" y="168"/>
                  </a:cubicBezTo>
                  <a:cubicBezTo>
                    <a:pt x="125" y="168"/>
                    <a:pt x="125" y="168"/>
                    <a:pt x="125" y="168"/>
                  </a:cubicBezTo>
                  <a:cubicBezTo>
                    <a:pt x="125" y="168"/>
                    <a:pt x="125" y="168"/>
                    <a:pt x="125" y="168"/>
                  </a:cubicBezTo>
                  <a:cubicBezTo>
                    <a:pt x="126" y="169"/>
                    <a:pt x="126" y="169"/>
                    <a:pt x="126" y="169"/>
                  </a:cubicBezTo>
                  <a:cubicBezTo>
                    <a:pt x="126" y="169"/>
                    <a:pt x="126" y="169"/>
                    <a:pt x="126" y="169"/>
                  </a:cubicBezTo>
                  <a:cubicBezTo>
                    <a:pt x="126" y="169"/>
                    <a:pt x="126" y="169"/>
                    <a:pt x="126" y="169"/>
                  </a:cubicBezTo>
                  <a:cubicBezTo>
                    <a:pt x="127" y="169"/>
                    <a:pt x="127" y="169"/>
                    <a:pt x="127" y="169"/>
                  </a:cubicBezTo>
                  <a:cubicBezTo>
                    <a:pt x="127" y="170"/>
                    <a:pt x="127" y="170"/>
                    <a:pt x="127" y="170"/>
                  </a:cubicBezTo>
                  <a:cubicBezTo>
                    <a:pt x="127" y="170"/>
                    <a:pt x="127" y="170"/>
                    <a:pt x="127" y="170"/>
                  </a:cubicBezTo>
                  <a:cubicBezTo>
                    <a:pt x="128" y="170"/>
                    <a:pt x="128" y="170"/>
                    <a:pt x="128" y="170"/>
                  </a:cubicBezTo>
                  <a:cubicBezTo>
                    <a:pt x="128" y="171"/>
                    <a:pt x="128" y="171"/>
                    <a:pt x="128" y="171"/>
                  </a:cubicBezTo>
                  <a:cubicBezTo>
                    <a:pt x="128" y="171"/>
                    <a:pt x="128" y="171"/>
                    <a:pt x="128" y="171"/>
                  </a:cubicBezTo>
                  <a:cubicBezTo>
                    <a:pt x="128" y="171"/>
                    <a:pt x="128" y="171"/>
                    <a:pt x="128" y="171"/>
                  </a:cubicBezTo>
                  <a:cubicBezTo>
                    <a:pt x="129" y="172"/>
                    <a:pt x="129" y="172"/>
                    <a:pt x="129" y="172"/>
                  </a:cubicBezTo>
                  <a:cubicBezTo>
                    <a:pt x="129" y="172"/>
                    <a:pt x="129" y="172"/>
                    <a:pt x="129" y="172"/>
                  </a:cubicBezTo>
                  <a:cubicBezTo>
                    <a:pt x="130" y="172"/>
                    <a:pt x="130" y="172"/>
                    <a:pt x="130" y="172"/>
                  </a:cubicBezTo>
                  <a:cubicBezTo>
                    <a:pt x="130" y="172"/>
                    <a:pt x="130" y="172"/>
                    <a:pt x="130" y="172"/>
                  </a:cubicBezTo>
                  <a:cubicBezTo>
                    <a:pt x="130" y="173"/>
                    <a:pt x="130" y="173"/>
                    <a:pt x="130" y="173"/>
                  </a:cubicBezTo>
                  <a:cubicBezTo>
                    <a:pt x="131" y="173"/>
                    <a:pt x="131" y="173"/>
                    <a:pt x="131" y="173"/>
                  </a:cubicBezTo>
                  <a:cubicBezTo>
                    <a:pt x="131" y="173"/>
                    <a:pt x="131" y="173"/>
                    <a:pt x="131" y="173"/>
                  </a:cubicBezTo>
                  <a:cubicBezTo>
                    <a:pt x="131" y="173"/>
                    <a:pt x="131" y="173"/>
                    <a:pt x="131" y="173"/>
                  </a:cubicBezTo>
                  <a:cubicBezTo>
                    <a:pt x="132" y="174"/>
                    <a:pt x="132" y="174"/>
                    <a:pt x="132" y="174"/>
                  </a:cubicBezTo>
                  <a:cubicBezTo>
                    <a:pt x="132" y="174"/>
                    <a:pt x="132" y="174"/>
                    <a:pt x="132" y="174"/>
                  </a:cubicBezTo>
                  <a:cubicBezTo>
                    <a:pt x="133" y="174"/>
                    <a:pt x="133" y="174"/>
                    <a:pt x="133" y="174"/>
                  </a:cubicBezTo>
                  <a:cubicBezTo>
                    <a:pt x="133" y="174"/>
                    <a:pt x="133" y="174"/>
                    <a:pt x="133" y="174"/>
                  </a:cubicBezTo>
                  <a:cubicBezTo>
                    <a:pt x="134" y="174"/>
                    <a:pt x="134" y="174"/>
                    <a:pt x="134" y="174"/>
                  </a:cubicBezTo>
                  <a:cubicBezTo>
                    <a:pt x="134" y="174"/>
                    <a:pt x="134" y="174"/>
                    <a:pt x="134" y="174"/>
                  </a:cubicBezTo>
                  <a:cubicBezTo>
                    <a:pt x="134" y="175"/>
                    <a:pt x="134" y="175"/>
                    <a:pt x="134" y="175"/>
                  </a:cubicBezTo>
                  <a:cubicBezTo>
                    <a:pt x="135" y="175"/>
                    <a:pt x="135" y="175"/>
                    <a:pt x="135" y="175"/>
                  </a:cubicBezTo>
                  <a:cubicBezTo>
                    <a:pt x="135" y="175"/>
                    <a:pt x="135" y="175"/>
                    <a:pt x="135" y="175"/>
                  </a:cubicBezTo>
                  <a:cubicBezTo>
                    <a:pt x="136" y="175"/>
                    <a:pt x="137" y="175"/>
                    <a:pt x="138" y="176"/>
                  </a:cubicBezTo>
                  <a:cubicBezTo>
                    <a:pt x="138" y="176"/>
                    <a:pt x="138" y="176"/>
                    <a:pt x="138" y="176"/>
                  </a:cubicBezTo>
                  <a:cubicBezTo>
                    <a:pt x="137" y="176"/>
                    <a:pt x="137" y="176"/>
                    <a:pt x="137" y="176"/>
                  </a:cubicBezTo>
                  <a:cubicBezTo>
                    <a:pt x="136" y="178"/>
                    <a:pt x="132" y="182"/>
                    <a:pt x="120" y="190"/>
                  </a:cubicBezTo>
                  <a:cubicBezTo>
                    <a:pt x="113" y="191"/>
                    <a:pt x="106" y="192"/>
                    <a:pt x="99" y="192"/>
                  </a:cubicBezTo>
                  <a:cubicBezTo>
                    <a:pt x="92" y="192"/>
                    <a:pt x="86" y="191"/>
                    <a:pt x="79" y="190"/>
                  </a:cubicBezTo>
                  <a:cubicBezTo>
                    <a:pt x="76" y="188"/>
                    <a:pt x="69" y="184"/>
                    <a:pt x="64" y="176"/>
                  </a:cubicBezTo>
                  <a:cubicBezTo>
                    <a:pt x="64" y="176"/>
                    <a:pt x="64" y="176"/>
                    <a:pt x="64" y="176"/>
                  </a:cubicBezTo>
                  <a:cubicBezTo>
                    <a:pt x="64" y="176"/>
                    <a:pt x="64" y="176"/>
                    <a:pt x="64" y="176"/>
                  </a:cubicBezTo>
                  <a:cubicBezTo>
                    <a:pt x="65" y="176"/>
                    <a:pt x="65" y="176"/>
                    <a:pt x="65" y="176"/>
                  </a:cubicBezTo>
                  <a:cubicBezTo>
                    <a:pt x="65" y="176"/>
                    <a:pt x="65" y="176"/>
                    <a:pt x="65" y="176"/>
                  </a:cubicBezTo>
                  <a:cubicBezTo>
                    <a:pt x="65" y="176"/>
                    <a:pt x="65" y="176"/>
                    <a:pt x="65" y="176"/>
                  </a:cubicBezTo>
                  <a:cubicBezTo>
                    <a:pt x="66" y="176"/>
                    <a:pt x="66" y="176"/>
                    <a:pt x="66" y="176"/>
                  </a:cubicBezTo>
                  <a:cubicBezTo>
                    <a:pt x="66" y="176"/>
                    <a:pt x="66" y="176"/>
                    <a:pt x="66" y="176"/>
                  </a:cubicBezTo>
                  <a:cubicBezTo>
                    <a:pt x="66" y="175"/>
                    <a:pt x="67" y="175"/>
                    <a:pt x="67" y="175"/>
                  </a:cubicBezTo>
                  <a:cubicBezTo>
                    <a:pt x="67" y="175"/>
                    <a:pt x="67" y="175"/>
                    <a:pt x="67" y="175"/>
                  </a:cubicBezTo>
                  <a:cubicBezTo>
                    <a:pt x="68" y="174"/>
                    <a:pt x="68" y="174"/>
                    <a:pt x="69" y="174"/>
                  </a:cubicBezTo>
                  <a:cubicBezTo>
                    <a:pt x="69" y="174"/>
                    <a:pt x="69" y="174"/>
                    <a:pt x="69" y="174"/>
                  </a:cubicBezTo>
                  <a:cubicBezTo>
                    <a:pt x="70" y="173"/>
                    <a:pt x="70" y="173"/>
                    <a:pt x="70" y="173"/>
                  </a:cubicBezTo>
                  <a:cubicBezTo>
                    <a:pt x="73" y="171"/>
                    <a:pt x="76" y="169"/>
                    <a:pt x="78" y="166"/>
                  </a:cubicBezTo>
                  <a:cubicBezTo>
                    <a:pt x="78" y="166"/>
                    <a:pt x="78" y="166"/>
                    <a:pt x="78" y="166"/>
                  </a:cubicBezTo>
                  <a:cubicBezTo>
                    <a:pt x="78" y="166"/>
                    <a:pt x="78" y="166"/>
                    <a:pt x="78" y="166"/>
                  </a:cubicBezTo>
                  <a:cubicBezTo>
                    <a:pt x="79" y="165"/>
                    <a:pt x="80" y="163"/>
                    <a:pt x="81" y="162"/>
                  </a:cubicBezTo>
                  <a:cubicBezTo>
                    <a:pt x="82" y="162"/>
                    <a:pt x="92" y="164"/>
                    <a:pt x="102" y="164"/>
                  </a:cubicBezTo>
                  <a:moveTo>
                    <a:pt x="79" y="190"/>
                  </a:moveTo>
                  <a:cubicBezTo>
                    <a:pt x="55" y="185"/>
                    <a:pt x="34" y="170"/>
                    <a:pt x="21" y="150"/>
                  </a:cubicBezTo>
                  <a:cubicBezTo>
                    <a:pt x="27" y="154"/>
                    <a:pt x="29" y="154"/>
                    <a:pt x="31" y="154"/>
                  </a:cubicBezTo>
                  <a:cubicBezTo>
                    <a:pt x="31" y="154"/>
                    <a:pt x="31" y="154"/>
                    <a:pt x="31" y="154"/>
                  </a:cubicBezTo>
                  <a:cubicBezTo>
                    <a:pt x="32" y="155"/>
                    <a:pt x="42" y="168"/>
                    <a:pt x="58" y="174"/>
                  </a:cubicBezTo>
                  <a:cubicBezTo>
                    <a:pt x="61" y="176"/>
                    <a:pt x="63" y="176"/>
                    <a:pt x="63" y="176"/>
                  </a:cubicBezTo>
                  <a:cubicBezTo>
                    <a:pt x="68" y="184"/>
                    <a:pt x="75" y="188"/>
                    <a:pt x="79" y="190"/>
                  </a:cubicBezTo>
                  <a:moveTo>
                    <a:pt x="170" y="153"/>
                  </a:moveTo>
                  <a:cubicBezTo>
                    <a:pt x="170" y="153"/>
                    <a:pt x="170" y="153"/>
                    <a:pt x="170" y="153"/>
                  </a:cubicBezTo>
                  <a:cubicBezTo>
                    <a:pt x="171" y="153"/>
                    <a:pt x="174" y="153"/>
                    <a:pt x="177" y="149"/>
                  </a:cubicBezTo>
                  <a:cubicBezTo>
                    <a:pt x="165" y="169"/>
                    <a:pt x="144" y="184"/>
                    <a:pt x="121" y="190"/>
                  </a:cubicBezTo>
                  <a:cubicBezTo>
                    <a:pt x="135" y="181"/>
                    <a:pt x="138" y="176"/>
                    <a:pt x="138" y="176"/>
                  </a:cubicBezTo>
                  <a:cubicBezTo>
                    <a:pt x="156" y="172"/>
                    <a:pt x="167" y="156"/>
                    <a:pt x="168" y="154"/>
                  </a:cubicBezTo>
                  <a:cubicBezTo>
                    <a:pt x="168" y="153"/>
                    <a:pt x="168" y="153"/>
                    <a:pt x="168" y="153"/>
                  </a:cubicBezTo>
                  <a:cubicBezTo>
                    <a:pt x="169" y="153"/>
                    <a:pt x="169" y="153"/>
                    <a:pt x="170" y="153"/>
                  </a:cubicBezTo>
                  <a:moveTo>
                    <a:pt x="102" y="164"/>
                  </a:moveTo>
                  <a:cubicBezTo>
                    <a:pt x="96" y="164"/>
                    <a:pt x="89" y="163"/>
                    <a:pt x="81" y="161"/>
                  </a:cubicBezTo>
                  <a:cubicBezTo>
                    <a:pt x="81" y="161"/>
                    <a:pt x="78" y="158"/>
                    <a:pt x="74" y="153"/>
                  </a:cubicBezTo>
                  <a:cubicBezTo>
                    <a:pt x="72" y="150"/>
                    <a:pt x="70" y="146"/>
                    <a:pt x="68" y="142"/>
                  </a:cubicBezTo>
                  <a:cubicBezTo>
                    <a:pt x="66" y="138"/>
                    <a:pt x="64" y="134"/>
                    <a:pt x="63" y="130"/>
                  </a:cubicBezTo>
                  <a:cubicBezTo>
                    <a:pt x="74" y="111"/>
                    <a:pt x="74" y="111"/>
                    <a:pt x="74" y="111"/>
                  </a:cubicBezTo>
                  <a:cubicBezTo>
                    <a:pt x="82" y="99"/>
                    <a:pt x="82" y="99"/>
                    <a:pt x="82" y="99"/>
                  </a:cubicBezTo>
                  <a:cubicBezTo>
                    <a:pt x="120" y="99"/>
                    <a:pt x="120" y="99"/>
                    <a:pt x="120" y="99"/>
                  </a:cubicBezTo>
                  <a:cubicBezTo>
                    <a:pt x="121" y="99"/>
                    <a:pt x="124" y="104"/>
                    <a:pt x="128" y="109"/>
                  </a:cubicBezTo>
                  <a:cubicBezTo>
                    <a:pt x="132" y="116"/>
                    <a:pt x="137" y="124"/>
                    <a:pt x="139" y="130"/>
                  </a:cubicBezTo>
                  <a:cubicBezTo>
                    <a:pt x="139" y="130"/>
                    <a:pt x="138" y="134"/>
                    <a:pt x="136" y="138"/>
                  </a:cubicBezTo>
                  <a:cubicBezTo>
                    <a:pt x="136" y="139"/>
                    <a:pt x="136" y="139"/>
                    <a:pt x="136" y="139"/>
                  </a:cubicBezTo>
                  <a:cubicBezTo>
                    <a:pt x="136" y="139"/>
                    <a:pt x="136" y="139"/>
                    <a:pt x="136" y="139"/>
                  </a:cubicBezTo>
                  <a:cubicBezTo>
                    <a:pt x="133" y="145"/>
                    <a:pt x="128" y="153"/>
                    <a:pt x="121" y="161"/>
                  </a:cubicBezTo>
                  <a:cubicBezTo>
                    <a:pt x="120" y="161"/>
                    <a:pt x="118" y="162"/>
                    <a:pt x="117" y="162"/>
                  </a:cubicBezTo>
                  <a:cubicBezTo>
                    <a:pt x="116" y="162"/>
                    <a:pt x="116" y="162"/>
                    <a:pt x="116" y="162"/>
                  </a:cubicBezTo>
                  <a:cubicBezTo>
                    <a:pt x="113" y="163"/>
                    <a:pt x="108" y="164"/>
                    <a:pt x="102" y="164"/>
                  </a:cubicBezTo>
                  <a:moveTo>
                    <a:pt x="170" y="153"/>
                  </a:moveTo>
                  <a:cubicBezTo>
                    <a:pt x="169" y="153"/>
                    <a:pt x="169" y="153"/>
                    <a:pt x="169" y="153"/>
                  </a:cubicBezTo>
                  <a:cubicBezTo>
                    <a:pt x="169" y="153"/>
                    <a:pt x="169" y="153"/>
                    <a:pt x="169" y="153"/>
                  </a:cubicBezTo>
                  <a:cubicBezTo>
                    <a:pt x="171" y="147"/>
                    <a:pt x="171" y="142"/>
                    <a:pt x="171" y="138"/>
                  </a:cubicBezTo>
                  <a:cubicBezTo>
                    <a:pt x="171" y="137"/>
                    <a:pt x="171" y="136"/>
                    <a:pt x="171" y="135"/>
                  </a:cubicBezTo>
                  <a:cubicBezTo>
                    <a:pt x="171" y="130"/>
                    <a:pt x="169" y="127"/>
                    <a:pt x="169" y="126"/>
                  </a:cubicBezTo>
                  <a:cubicBezTo>
                    <a:pt x="170" y="126"/>
                    <a:pt x="173" y="122"/>
                    <a:pt x="176" y="115"/>
                  </a:cubicBezTo>
                  <a:cubicBezTo>
                    <a:pt x="176" y="114"/>
                    <a:pt x="176" y="114"/>
                    <a:pt x="176" y="114"/>
                  </a:cubicBezTo>
                  <a:cubicBezTo>
                    <a:pt x="176" y="113"/>
                    <a:pt x="176" y="113"/>
                    <a:pt x="176" y="113"/>
                  </a:cubicBezTo>
                  <a:cubicBezTo>
                    <a:pt x="176" y="113"/>
                    <a:pt x="177" y="113"/>
                    <a:pt x="177" y="112"/>
                  </a:cubicBezTo>
                  <a:cubicBezTo>
                    <a:pt x="177" y="112"/>
                    <a:pt x="177" y="112"/>
                    <a:pt x="177" y="112"/>
                  </a:cubicBezTo>
                  <a:cubicBezTo>
                    <a:pt x="177" y="112"/>
                    <a:pt x="177" y="111"/>
                    <a:pt x="177" y="111"/>
                  </a:cubicBezTo>
                  <a:cubicBezTo>
                    <a:pt x="177" y="111"/>
                    <a:pt x="177" y="111"/>
                    <a:pt x="177" y="111"/>
                  </a:cubicBezTo>
                  <a:cubicBezTo>
                    <a:pt x="177" y="110"/>
                    <a:pt x="178" y="110"/>
                    <a:pt x="178" y="109"/>
                  </a:cubicBezTo>
                  <a:cubicBezTo>
                    <a:pt x="181" y="100"/>
                    <a:pt x="181" y="92"/>
                    <a:pt x="181" y="91"/>
                  </a:cubicBezTo>
                  <a:cubicBezTo>
                    <a:pt x="189" y="87"/>
                    <a:pt x="189" y="87"/>
                    <a:pt x="189" y="87"/>
                  </a:cubicBezTo>
                  <a:cubicBezTo>
                    <a:pt x="191" y="92"/>
                    <a:pt x="191" y="92"/>
                    <a:pt x="191" y="92"/>
                  </a:cubicBezTo>
                  <a:cubicBezTo>
                    <a:pt x="191" y="94"/>
                    <a:pt x="191" y="96"/>
                    <a:pt x="192" y="98"/>
                  </a:cubicBezTo>
                  <a:cubicBezTo>
                    <a:pt x="192" y="98"/>
                    <a:pt x="192" y="99"/>
                    <a:pt x="192" y="100"/>
                  </a:cubicBezTo>
                  <a:cubicBezTo>
                    <a:pt x="192" y="118"/>
                    <a:pt x="187" y="134"/>
                    <a:pt x="178" y="149"/>
                  </a:cubicBezTo>
                  <a:cubicBezTo>
                    <a:pt x="178" y="149"/>
                    <a:pt x="178" y="149"/>
                    <a:pt x="178" y="149"/>
                  </a:cubicBezTo>
                  <a:cubicBezTo>
                    <a:pt x="174" y="152"/>
                    <a:pt x="171" y="153"/>
                    <a:pt x="170" y="153"/>
                  </a:cubicBezTo>
                  <a:moveTo>
                    <a:pt x="31" y="154"/>
                  </a:moveTo>
                  <a:cubicBezTo>
                    <a:pt x="30" y="154"/>
                    <a:pt x="27" y="153"/>
                    <a:pt x="22" y="150"/>
                  </a:cubicBezTo>
                  <a:cubicBezTo>
                    <a:pt x="21" y="150"/>
                    <a:pt x="21" y="150"/>
                    <a:pt x="21" y="150"/>
                  </a:cubicBezTo>
                  <a:cubicBezTo>
                    <a:pt x="12" y="136"/>
                    <a:pt x="7" y="119"/>
                    <a:pt x="7" y="102"/>
                  </a:cubicBezTo>
                  <a:cubicBezTo>
                    <a:pt x="7" y="101"/>
                    <a:pt x="7" y="101"/>
                    <a:pt x="7" y="100"/>
                  </a:cubicBezTo>
                  <a:cubicBezTo>
                    <a:pt x="7" y="100"/>
                    <a:pt x="7" y="99"/>
                    <a:pt x="7" y="99"/>
                  </a:cubicBezTo>
                  <a:cubicBezTo>
                    <a:pt x="7" y="99"/>
                    <a:pt x="7" y="99"/>
                    <a:pt x="7" y="99"/>
                  </a:cubicBezTo>
                  <a:cubicBezTo>
                    <a:pt x="7" y="98"/>
                    <a:pt x="7" y="93"/>
                    <a:pt x="11" y="87"/>
                  </a:cubicBezTo>
                  <a:cubicBezTo>
                    <a:pt x="11" y="87"/>
                    <a:pt x="13" y="88"/>
                    <a:pt x="15" y="89"/>
                  </a:cubicBezTo>
                  <a:cubicBezTo>
                    <a:pt x="16" y="90"/>
                    <a:pt x="18" y="91"/>
                    <a:pt x="19" y="91"/>
                  </a:cubicBezTo>
                  <a:cubicBezTo>
                    <a:pt x="19" y="91"/>
                    <a:pt x="19" y="93"/>
                    <a:pt x="19" y="95"/>
                  </a:cubicBezTo>
                  <a:cubicBezTo>
                    <a:pt x="19" y="95"/>
                    <a:pt x="19" y="95"/>
                    <a:pt x="19" y="95"/>
                  </a:cubicBezTo>
                  <a:cubicBezTo>
                    <a:pt x="19" y="95"/>
                    <a:pt x="19" y="95"/>
                    <a:pt x="19" y="95"/>
                  </a:cubicBezTo>
                  <a:cubicBezTo>
                    <a:pt x="19" y="95"/>
                    <a:pt x="19" y="95"/>
                    <a:pt x="19" y="95"/>
                  </a:cubicBezTo>
                  <a:cubicBezTo>
                    <a:pt x="20" y="96"/>
                    <a:pt x="20" y="96"/>
                    <a:pt x="20" y="96"/>
                  </a:cubicBezTo>
                  <a:cubicBezTo>
                    <a:pt x="20" y="97"/>
                    <a:pt x="20" y="97"/>
                    <a:pt x="20" y="97"/>
                  </a:cubicBezTo>
                  <a:cubicBezTo>
                    <a:pt x="20" y="97"/>
                    <a:pt x="20" y="97"/>
                    <a:pt x="20" y="97"/>
                  </a:cubicBezTo>
                  <a:cubicBezTo>
                    <a:pt x="20" y="97"/>
                    <a:pt x="20" y="97"/>
                    <a:pt x="20" y="97"/>
                  </a:cubicBezTo>
                  <a:cubicBezTo>
                    <a:pt x="20" y="98"/>
                    <a:pt x="20" y="98"/>
                    <a:pt x="20" y="98"/>
                  </a:cubicBezTo>
                  <a:cubicBezTo>
                    <a:pt x="20" y="99"/>
                    <a:pt x="20" y="99"/>
                    <a:pt x="20" y="99"/>
                  </a:cubicBezTo>
                  <a:cubicBezTo>
                    <a:pt x="20" y="99"/>
                    <a:pt x="20" y="99"/>
                    <a:pt x="20" y="99"/>
                  </a:cubicBezTo>
                  <a:cubicBezTo>
                    <a:pt x="20" y="100"/>
                    <a:pt x="20" y="100"/>
                    <a:pt x="20" y="100"/>
                  </a:cubicBezTo>
                  <a:cubicBezTo>
                    <a:pt x="20" y="101"/>
                    <a:pt x="20" y="101"/>
                    <a:pt x="20" y="101"/>
                  </a:cubicBezTo>
                  <a:cubicBezTo>
                    <a:pt x="20" y="101"/>
                    <a:pt x="20" y="101"/>
                    <a:pt x="20" y="101"/>
                  </a:cubicBezTo>
                  <a:cubicBezTo>
                    <a:pt x="21" y="102"/>
                    <a:pt x="21" y="102"/>
                    <a:pt x="21" y="102"/>
                  </a:cubicBezTo>
                  <a:cubicBezTo>
                    <a:pt x="21" y="103"/>
                    <a:pt x="21" y="103"/>
                    <a:pt x="21" y="103"/>
                  </a:cubicBezTo>
                  <a:cubicBezTo>
                    <a:pt x="21" y="103"/>
                    <a:pt x="21" y="103"/>
                    <a:pt x="21" y="103"/>
                  </a:cubicBezTo>
                  <a:cubicBezTo>
                    <a:pt x="21" y="104"/>
                    <a:pt x="21" y="104"/>
                    <a:pt x="21" y="104"/>
                  </a:cubicBezTo>
                  <a:cubicBezTo>
                    <a:pt x="21" y="104"/>
                    <a:pt x="21" y="105"/>
                    <a:pt x="21" y="105"/>
                  </a:cubicBezTo>
                  <a:cubicBezTo>
                    <a:pt x="21" y="105"/>
                    <a:pt x="21" y="105"/>
                    <a:pt x="21" y="105"/>
                  </a:cubicBezTo>
                  <a:cubicBezTo>
                    <a:pt x="22" y="106"/>
                    <a:pt x="22" y="106"/>
                    <a:pt x="22" y="106"/>
                  </a:cubicBezTo>
                  <a:cubicBezTo>
                    <a:pt x="22" y="107"/>
                    <a:pt x="22" y="107"/>
                    <a:pt x="22" y="107"/>
                  </a:cubicBezTo>
                  <a:cubicBezTo>
                    <a:pt x="22" y="107"/>
                    <a:pt x="22" y="107"/>
                    <a:pt x="22" y="108"/>
                  </a:cubicBezTo>
                  <a:cubicBezTo>
                    <a:pt x="22" y="108"/>
                    <a:pt x="22" y="108"/>
                    <a:pt x="22" y="108"/>
                  </a:cubicBezTo>
                  <a:cubicBezTo>
                    <a:pt x="22" y="108"/>
                    <a:pt x="22" y="109"/>
                    <a:pt x="22" y="109"/>
                  </a:cubicBezTo>
                  <a:cubicBezTo>
                    <a:pt x="22" y="110"/>
                    <a:pt x="22" y="110"/>
                    <a:pt x="22" y="110"/>
                  </a:cubicBezTo>
                  <a:cubicBezTo>
                    <a:pt x="23" y="110"/>
                    <a:pt x="23" y="110"/>
                    <a:pt x="23" y="111"/>
                  </a:cubicBezTo>
                  <a:cubicBezTo>
                    <a:pt x="23" y="111"/>
                    <a:pt x="23" y="111"/>
                    <a:pt x="23" y="111"/>
                  </a:cubicBezTo>
                  <a:cubicBezTo>
                    <a:pt x="23" y="111"/>
                    <a:pt x="23" y="112"/>
                    <a:pt x="23" y="112"/>
                  </a:cubicBezTo>
                  <a:cubicBezTo>
                    <a:pt x="23" y="112"/>
                    <a:pt x="23" y="112"/>
                    <a:pt x="23" y="112"/>
                  </a:cubicBezTo>
                  <a:cubicBezTo>
                    <a:pt x="24" y="113"/>
                    <a:pt x="24" y="113"/>
                    <a:pt x="24" y="114"/>
                  </a:cubicBezTo>
                  <a:cubicBezTo>
                    <a:pt x="24" y="114"/>
                    <a:pt x="24" y="114"/>
                    <a:pt x="24" y="114"/>
                  </a:cubicBezTo>
                  <a:cubicBezTo>
                    <a:pt x="24" y="115"/>
                    <a:pt x="25" y="116"/>
                    <a:pt x="25" y="117"/>
                  </a:cubicBezTo>
                  <a:cubicBezTo>
                    <a:pt x="25" y="117"/>
                    <a:pt x="25" y="117"/>
                    <a:pt x="25" y="117"/>
                  </a:cubicBezTo>
                  <a:cubicBezTo>
                    <a:pt x="26" y="117"/>
                    <a:pt x="26" y="118"/>
                    <a:pt x="26" y="118"/>
                  </a:cubicBezTo>
                  <a:cubicBezTo>
                    <a:pt x="26" y="118"/>
                    <a:pt x="26" y="118"/>
                    <a:pt x="26" y="118"/>
                  </a:cubicBezTo>
                  <a:cubicBezTo>
                    <a:pt x="26" y="119"/>
                    <a:pt x="26" y="119"/>
                    <a:pt x="27" y="120"/>
                  </a:cubicBezTo>
                  <a:cubicBezTo>
                    <a:pt x="27" y="120"/>
                    <a:pt x="27" y="120"/>
                    <a:pt x="27" y="120"/>
                  </a:cubicBezTo>
                  <a:cubicBezTo>
                    <a:pt x="27" y="120"/>
                    <a:pt x="27" y="121"/>
                    <a:pt x="27" y="121"/>
                  </a:cubicBezTo>
                  <a:cubicBezTo>
                    <a:pt x="28" y="121"/>
                    <a:pt x="28" y="121"/>
                    <a:pt x="28" y="121"/>
                  </a:cubicBezTo>
                  <a:cubicBezTo>
                    <a:pt x="28" y="122"/>
                    <a:pt x="28" y="122"/>
                    <a:pt x="28" y="123"/>
                  </a:cubicBezTo>
                  <a:cubicBezTo>
                    <a:pt x="28" y="123"/>
                    <a:pt x="28" y="123"/>
                    <a:pt x="28" y="123"/>
                  </a:cubicBezTo>
                  <a:cubicBezTo>
                    <a:pt x="29" y="123"/>
                    <a:pt x="29" y="124"/>
                    <a:pt x="29" y="124"/>
                  </a:cubicBezTo>
                  <a:cubicBezTo>
                    <a:pt x="29" y="124"/>
                    <a:pt x="29" y="124"/>
                    <a:pt x="29" y="124"/>
                  </a:cubicBezTo>
                  <a:cubicBezTo>
                    <a:pt x="30" y="125"/>
                    <a:pt x="30" y="125"/>
                    <a:pt x="30" y="125"/>
                  </a:cubicBezTo>
                  <a:cubicBezTo>
                    <a:pt x="30" y="126"/>
                    <a:pt x="30" y="126"/>
                    <a:pt x="30" y="126"/>
                  </a:cubicBezTo>
                  <a:cubicBezTo>
                    <a:pt x="31" y="126"/>
                    <a:pt x="31" y="126"/>
                    <a:pt x="31" y="127"/>
                  </a:cubicBezTo>
                  <a:cubicBezTo>
                    <a:pt x="31" y="127"/>
                    <a:pt x="31" y="127"/>
                    <a:pt x="31" y="127"/>
                  </a:cubicBezTo>
                  <a:cubicBezTo>
                    <a:pt x="31" y="127"/>
                    <a:pt x="31" y="127"/>
                    <a:pt x="31" y="127"/>
                  </a:cubicBezTo>
                  <a:cubicBezTo>
                    <a:pt x="31" y="128"/>
                    <a:pt x="31" y="128"/>
                    <a:pt x="31" y="128"/>
                  </a:cubicBezTo>
                  <a:cubicBezTo>
                    <a:pt x="31" y="128"/>
                    <a:pt x="31" y="128"/>
                    <a:pt x="31" y="128"/>
                  </a:cubicBezTo>
                  <a:cubicBezTo>
                    <a:pt x="31" y="128"/>
                    <a:pt x="31" y="128"/>
                    <a:pt x="31" y="128"/>
                  </a:cubicBezTo>
                  <a:cubicBezTo>
                    <a:pt x="31" y="128"/>
                    <a:pt x="31" y="128"/>
                    <a:pt x="31" y="128"/>
                  </a:cubicBezTo>
                  <a:cubicBezTo>
                    <a:pt x="30" y="129"/>
                    <a:pt x="30" y="129"/>
                    <a:pt x="30" y="129"/>
                  </a:cubicBezTo>
                  <a:cubicBezTo>
                    <a:pt x="30" y="129"/>
                    <a:pt x="30" y="129"/>
                    <a:pt x="30" y="129"/>
                  </a:cubicBezTo>
                  <a:cubicBezTo>
                    <a:pt x="30" y="130"/>
                    <a:pt x="30" y="130"/>
                    <a:pt x="30" y="130"/>
                  </a:cubicBezTo>
                  <a:cubicBezTo>
                    <a:pt x="30" y="130"/>
                    <a:pt x="30" y="130"/>
                    <a:pt x="30" y="130"/>
                  </a:cubicBezTo>
                  <a:cubicBezTo>
                    <a:pt x="30" y="131"/>
                    <a:pt x="30" y="131"/>
                    <a:pt x="30" y="131"/>
                  </a:cubicBezTo>
                  <a:cubicBezTo>
                    <a:pt x="30" y="131"/>
                    <a:pt x="30" y="131"/>
                    <a:pt x="30" y="131"/>
                  </a:cubicBezTo>
                  <a:cubicBezTo>
                    <a:pt x="30" y="132"/>
                    <a:pt x="30" y="132"/>
                    <a:pt x="30" y="132"/>
                  </a:cubicBezTo>
                  <a:cubicBezTo>
                    <a:pt x="30" y="132"/>
                    <a:pt x="30" y="132"/>
                    <a:pt x="30" y="132"/>
                  </a:cubicBezTo>
                  <a:cubicBezTo>
                    <a:pt x="30" y="133"/>
                    <a:pt x="30" y="133"/>
                    <a:pt x="30" y="133"/>
                  </a:cubicBezTo>
                  <a:cubicBezTo>
                    <a:pt x="29" y="133"/>
                    <a:pt x="29" y="133"/>
                    <a:pt x="29" y="133"/>
                  </a:cubicBezTo>
                  <a:cubicBezTo>
                    <a:pt x="29" y="134"/>
                    <a:pt x="29" y="134"/>
                    <a:pt x="29" y="134"/>
                  </a:cubicBezTo>
                  <a:cubicBezTo>
                    <a:pt x="29" y="134"/>
                    <a:pt x="29" y="134"/>
                    <a:pt x="29" y="134"/>
                  </a:cubicBezTo>
                  <a:cubicBezTo>
                    <a:pt x="29" y="135"/>
                    <a:pt x="29" y="135"/>
                    <a:pt x="29" y="135"/>
                  </a:cubicBezTo>
                  <a:cubicBezTo>
                    <a:pt x="29" y="136"/>
                    <a:pt x="29" y="136"/>
                    <a:pt x="29" y="136"/>
                  </a:cubicBezTo>
                  <a:cubicBezTo>
                    <a:pt x="29" y="137"/>
                    <a:pt x="29" y="137"/>
                    <a:pt x="29" y="137"/>
                  </a:cubicBezTo>
                  <a:cubicBezTo>
                    <a:pt x="29" y="137"/>
                    <a:pt x="29" y="137"/>
                    <a:pt x="29" y="137"/>
                  </a:cubicBezTo>
                  <a:cubicBezTo>
                    <a:pt x="29" y="138"/>
                    <a:pt x="29" y="138"/>
                    <a:pt x="29" y="138"/>
                  </a:cubicBezTo>
                  <a:cubicBezTo>
                    <a:pt x="29" y="138"/>
                    <a:pt x="29" y="138"/>
                    <a:pt x="29" y="138"/>
                  </a:cubicBezTo>
                  <a:cubicBezTo>
                    <a:pt x="29" y="139"/>
                    <a:pt x="29" y="139"/>
                    <a:pt x="29" y="140"/>
                  </a:cubicBezTo>
                  <a:cubicBezTo>
                    <a:pt x="29" y="140"/>
                    <a:pt x="29" y="140"/>
                    <a:pt x="29" y="140"/>
                  </a:cubicBezTo>
                  <a:cubicBezTo>
                    <a:pt x="29" y="140"/>
                    <a:pt x="29" y="141"/>
                    <a:pt x="29" y="141"/>
                  </a:cubicBezTo>
                  <a:cubicBezTo>
                    <a:pt x="29" y="142"/>
                    <a:pt x="29" y="143"/>
                    <a:pt x="29" y="144"/>
                  </a:cubicBezTo>
                  <a:cubicBezTo>
                    <a:pt x="29" y="145"/>
                    <a:pt x="29" y="145"/>
                    <a:pt x="29" y="145"/>
                  </a:cubicBezTo>
                  <a:cubicBezTo>
                    <a:pt x="29" y="146"/>
                    <a:pt x="29" y="146"/>
                    <a:pt x="29" y="146"/>
                  </a:cubicBezTo>
                  <a:cubicBezTo>
                    <a:pt x="29" y="147"/>
                    <a:pt x="29" y="147"/>
                    <a:pt x="29" y="147"/>
                  </a:cubicBezTo>
                  <a:cubicBezTo>
                    <a:pt x="29" y="148"/>
                    <a:pt x="29" y="148"/>
                    <a:pt x="29" y="148"/>
                  </a:cubicBezTo>
                  <a:cubicBezTo>
                    <a:pt x="29" y="148"/>
                    <a:pt x="29" y="148"/>
                    <a:pt x="29" y="148"/>
                  </a:cubicBezTo>
                  <a:cubicBezTo>
                    <a:pt x="29" y="149"/>
                    <a:pt x="29" y="149"/>
                    <a:pt x="29" y="149"/>
                  </a:cubicBezTo>
                  <a:cubicBezTo>
                    <a:pt x="30" y="150"/>
                    <a:pt x="30" y="150"/>
                    <a:pt x="30" y="150"/>
                  </a:cubicBezTo>
                  <a:cubicBezTo>
                    <a:pt x="30" y="151"/>
                    <a:pt x="30" y="151"/>
                    <a:pt x="30" y="151"/>
                  </a:cubicBezTo>
                  <a:cubicBezTo>
                    <a:pt x="30" y="152"/>
                    <a:pt x="30" y="152"/>
                    <a:pt x="30" y="152"/>
                  </a:cubicBezTo>
                  <a:cubicBezTo>
                    <a:pt x="30" y="152"/>
                    <a:pt x="30" y="152"/>
                    <a:pt x="30" y="152"/>
                  </a:cubicBezTo>
                  <a:cubicBezTo>
                    <a:pt x="31" y="153"/>
                    <a:pt x="31" y="153"/>
                    <a:pt x="31" y="153"/>
                  </a:cubicBezTo>
                  <a:cubicBezTo>
                    <a:pt x="31" y="154"/>
                    <a:pt x="31" y="154"/>
                    <a:pt x="31" y="154"/>
                  </a:cubicBezTo>
                  <a:cubicBezTo>
                    <a:pt x="31" y="154"/>
                    <a:pt x="31" y="154"/>
                    <a:pt x="31" y="154"/>
                  </a:cubicBezTo>
                  <a:moveTo>
                    <a:pt x="6" y="97"/>
                  </a:moveTo>
                  <a:cubicBezTo>
                    <a:pt x="7" y="89"/>
                    <a:pt x="8" y="82"/>
                    <a:pt x="10" y="75"/>
                  </a:cubicBezTo>
                  <a:cubicBezTo>
                    <a:pt x="10" y="76"/>
                    <a:pt x="10" y="78"/>
                    <a:pt x="10" y="79"/>
                  </a:cubicBezTo>
                  <a:cubicBezTo>
                    <a:pt x="10" y="82"/>
                    <a:pt x="10" y="84"/>
                    <a:pt x="10" y="86"/>
                  </a:cubicBezTo>
                  <a:cubicBezTo>
                    <a:pt x="8" y="91"/>
                    <a:pt x="7" y="94"/>
                    <a:pt x="6" y="97"/>
                  </a:cubicBezTo>
                  <a:moveTo>
                    <a:pt x="188" y="74"/>
                  </a:moveTo>
                  <a:cubicBezTo>
                    <a:pt x="188" y="74"/>
                    <a:pt x="188" y="74"/>
                    <a:pt x="188" y="74"/>
                  </a:cubicBezTo>
                  <a:cubicBezTo>
                    <a:pt x="188" y="73"/>
                    <a:pt x="188" y="73"/>
                    <a:pt x="188" y="72"/>
                  </a:cubicBezTo>
                  <a:cubicBezTo>
                    <a:pt x="190" y="79"/>
                    <a:pt x="191" y="87"/>
                    <a:pt x="192" y="94"/>
                  </a:cubicBezTo>
                  <a:cubicBezTo>
                    <a:pt x="192" y="93"/>
                    <a:pt x="191" y="92"/>
                    <a:pt x="191" y="91"/>
                  </a:cubicBezTo>
                  <a:cubicBezTo>
                    <a:pt x="191" y="91"/>
                    <a:pt x="191" y="91"/>
                    <a:pt x="191" y="91"/>
                  </a:cubicBezTo>
                  <a:cubicBezTo>
                    <a:pt x="189" y="87"/>
                    <a:pt x="189" y="87"/>
                    <a:pt x="189" y="87"/>
                  </a:cubicBezTo>
                  <a:cubicBezTo>
                    <a:pt x="189" y="86"/>
                    <a:pt x="189" y="86"/>
                    <a:pt x="189" y="86"/>
                  </a:cubicBezTo>
                  <a:cubicBezTo>
                    <a:pt x="189" y="82"/>
                    <a:pt x="188" y="74"/>
                    <a:pt x="188" y="74"/>
                  </a:cubicBezTo>
                  <a:cubicBezTo>
                    <a:pt x="188" y="74"/>
                    <a:pt x="188" y="74"/>
                    <a:pt x="188" y="74"/>
                  </a:cubicBezTo>
                  <a:moveTo>
                    <a:pt x="140" y="130"/>
                  </a:moveTo>
                  <a:cubicBezTo>
                    <a:pt x="140" y="130"/>
                    <a:pt x="140" y="130"/>
                    <a:pt x="140" y="130"/>
                  </a:cubicBezTo>
                  <a:cubicBezTo>
                    <a:pt x="135" y="117"/>
                    <a:pt x="122" y="100"/>
                    <a:pt x="121" y="98"/>
                  </a:cubicBezTo>
                  <a:cubicBezTo>
                    <a:pt x="129" y="82"/>
                    <a:pt x="132" y="65"/>
                    <a:pt x="133" y="64"/>
                  </a:cubicBezTo>
                  <a:cubicBezTo>
                    <a:pt x="133" y="64"/>
                    <a:pt x="133" y="64"/>
                    <a:pt x="133" y="64"/>
                  </a:cubicBezTo>
                  <a:cubicBezTo>
                    <a:pt x="133" y="64"/>
                    <a:pt x="133" y="64"/>
                    <a:pt x="133" y="64"/>
                  </a:cubicBezTo>
                  <a:cubicBezTo>
                    <a:pt x="133" y="64"/>
                    <a:pt x="133" y="64"/>
                    <a:pt x="133" y="64"/>
                  </a:cubicBezTo>
                  <a:cubicBezTo>
                    <a:pt x="133" y="63"/>
                    <a:pt x="133" y="63"/>
                    <a:pt x="133"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5" y="63"/>
                    <a:pt x="135" y="63"/>
                    <a:pt x="135" y="63"/>
                  </a:cubicBezTo>
                  <a:cubicBezTo>
                    <a:pt x="135" y="63"/>
                    <a:pt x="135" y="63"/>
                    <a:pt x="135" y="63"/>
                  </a:cubicBezTo>
                  <a:cubicBezTo>
                    <a:pt x="135" y="63"/>
                    <a:pt x="135" y="63"/>
                    <a:pt x="135" y="63"/>
                  </a:cubicBezTo>
                  <a:cubicBezTo>
                    <a:pt x="136" y="63"/>
                    <a:pt x="136" y="63"/>
                    <a:pt x="136" y="63"/>
                  </a:cubicBezTo>
                  <a:cubicBezTo>
                    <a:pt x="136" y="63"/>
                    <a:pt x="136" y="63"/>
                    <a:pt x="136" y="63"/>
                  </a:cubicBezTo>
                  <a:cubicBezTo>
                    <a:pt x="136" y="63"/>
                    <a:pt x="136" y="63"/>
                    <a:pt x="136" y="63"/>
                  </a:cubicBezTo>
                  <a:cubicBezTo>
                    <a:pt x="136" y="63"/>
                    <a:pt x="136" y="63"/>
                    <a:pt x="136" y="63"/>
                  </a:cubicBezTo>
                  <a:cubicBezTo>
                    <a:pt x="137" y="63"/>
                    <a:pt x="137" y="63"/>
                    <a:pt x="137" y="63"/>
                  </a:cubicBezTo>
                  <a:cubicBezTo>
                    <a:pt x="137" y="63"/>
                    <a:pt x="137" y="63"/>
                    <a:pt x="137" y="63"/>
                  </a:cubicBezTo>
                  <a:cubicBezTo>
                    <a:pt x="137" y="63"/>
                    <a:pt x="137" y="63"/>
                    <a:pt x="137" y="63"/>
                  </a:cubicBezTo>
                  <a:cubicBezTo>
                    <a:pt x="138" y="62"/>
                    <a:pt x="138" y="62"/>
                    <a:pt x="138" y="62"/>
                  </a:cubicBezTo>
                  <a:cubicBezTo>
                    <a:pt x="138" y="62"/>
                    <a:pt x="138" y="62"/>
                    <a:pt x="138" y="62"/>
                  </a:cubicBezTo>
                  <a:cubicBezTo>
                    <a:pt x="138" y="62"/>
                    <a:pt x="138" y="62"/>
                    <a:pt x="138" y="62"/>
                  </a:cubicBezTo>
                  <a:cubicBezTo>
                    <a:pt x="139" y="62"/>
                    <a:pt x="139" y="62"/>
                    <a:pt x="139" y="62"/>
                  </a:cubicBezTo>
                  <a:cubicBezTo>
                    <a:pt x="140" y="62"/>
                    <a:pt x="140" y="62"/>
                    <a:pt x="140" y="62"/>
                  </a:cubicBezTo>
                  <a:cubicBezTo>
                    <a:pt x="142" y="62"/>
                    <a:pt x="145" y="61"/>
                    <a:pt x="149" y="61"/>
                  </a:cubicBezTo>
                  <a:cubicBezTo>
                    <a:pt x="152" y="61"/>
                    <a:pt x="156" y="61"/>
                    <a:pt x="160" y="61"/>
                  </a:cubicBezTo>
                  <a:cubicBezTo>
                    <a:pt x="160" y="61"/>
                    <a:pt x="161" y="61"/>
                    <a:pt x="161" y="61"/>
                  </a:cubicBezTo>
                  <a:cubicBezTo>
                    <a:pt x="162" y="61"/>
                    <a:pt x="162" y="61"/>
                    <a:pt x="162" y="61"/>
                  </a:cubicBezTo>
                  <a:cubicBezTo>
                    <a:pt x="162" y="62"/>
                    <a:pt x="162" y="62"/>
                    <a:pt x="162" y="62"/>
                  </a:cubicBezTo>
                  <a:cubicBezTo>
                    <a:pt x="163" y="63"/>
                    <a:pt x="163" y="63"/>
                    <a:pt x="163" y="63"/>
                  </a:cubicBezTo>
                  <a:cubicBezTo>
                    <a:pt x="164" y="63"/>
                    <a:pt x="164" y="63"/>
                    <a:pt x="164" y="63"/>
                  </a:cubicBezTo>
                  <a:cubicBezTo>
                    <a:pt x="165" y="64"/>
                    <a:pt x="165" y="64"/>
                    <a:pt x="165" y="64"/>
                  </a:cubicBezTo>
                  <a:cubicBezTo>
                    <a:pt x="165" y="65"/>
                    <a:pt x="165" y="65"/>
                    <a:pt x="165" y="65"/>
                  </a:cubicBezTo>
                  <a:cubicBezTo>
                    <a:pt x="166" y="65"/>
                    <a:pt x="166" y="65"/>
                    <a:pt x="166" y="65"/>
                  </a:cubicBezTo>
                  <a:cubicBezTo>
                    <a:pt x="166" y="66"/>
                    <a:pt x="166" y="66"/>
                    <a:pt x="166" y="66"/>
                  </a:cubicBezTo>
                  <a:cubicBezTo>
                    <a:pt x="167" y="67"/>
                    <a:pt x="167" y="67"/>
                    <a:pt x="167" y="67"/>
                  </a:cubicBezTo>
                  <a:cubicBezTo>
                    <a:pt x="168" y="67"/>
                    <a:pt x="168" y="67"/>
                    <a:pt x="168" y="67"/>
                  </a:cubicBezTo>
                  <a:cubicBezTo>
                    <a:pt x="168" y="68"/>
                    <a:pt x="168" y="68"/>
                    <a:pt x="168" y="68"/>
                  </a:cubicBezTo>
                  <a:cubicBezTo>
                    <a:pt x="169" y="69"/>
                    <a:pt x="169" y="69"/>
                    <a:pt x="169" y="69"/>
                  </a:cubicBezTo>
                  <a:cubicBezTo>
                    <a:pt x="169" y="69"/>
                    <a:pt x="169" y="69"/>
                    <a:pt x="170" y="70"/>
                  </a:cubicBezTo>
                  <a:cubicBezTo>
                    <a:pt x="170" y="70"/>
                    <a:pt x="170" y="70"/>
                    <a:pt x="170" y="70"/>
                  </a:cubicBezTo>
                  <a:cubicBezTo>
                    <a:pt x="171" y="72"/>
                    <a:pt x="173" y="74"/>
                    <a:pt x="174" y="76"/>
                  </a:cubicBezTo>
                  <a:cubicBezTo>
                    <a:pt x="174" y="76"/>
                    <a:pt x="174" y="76"/>
                    <a:pt x="174" y="76"/>
                  </a:cubicBezTo>
                  <a:cubicBezTo>
                    <a:pt x="175" y="77"/>
                    <a:pt x="175" y="77"/>
                    <a:pt x="175" y="77"/>
                  </a:cubicBezTo>
                  <a:cubicBezTo>
                    <a:pt x="175" y="78"/>
                    <a:pt x="175" y="78"/>
                    <a:pt x="175" y="78"/>
                  </a:cubicBezTo>
                  <a:cubicBezTo>
                    <a:pt x="175" y="78"/>
                    <a:pt x="175" y="78"/>
                    <a:pt x="175" y="78"/>
                  </a:cubicBezTo>
                  <a:cubicBezTo>
                    <a:pt x="176" y="79"/>
                    <a:pt x="176" y="80"/>
                    <a:pt x="177" y="81"/>
                  </a:cubicBezTo>
                  <a:cubicBezTo>
                    <a:pt x="177" y="82"/>
                    <a:pt x="177" y="82"/>
                    <a:pt x="178" y="83"/>
                  </a:cubicBezTo>
                  <a:cubicBezTo>
                    <a:pt x="178" y="83"/>
                    <a:pt x="178" y="83"/>
                    <a:pt x="178" y="83"/>
                  </a:cubicBezTo>
                  <a:cubicBezTo>
                    <a:pt x="178" y="84"/>
                    <a:pt x="178" y="84"/>
                    <a:pt x="178" y="84"/>
                  </a:cubicBezTo>
                  <a:cubicBezTo>
                    <a:pt x="178" y="84"/>
                    <a:pt x="178" y="84"/>
                    <a:pt x="178" y="84"/>
                  </a:cubicBezTo>
                  <a:cubicBezTo>
                    <a:pt x="179" y="85"/>
                    <a:pt x="179" y="85"/>
                    <a:pt x="179" y="85"/>
                  </a:cubicBezTo>
                  <a:cubicBezTo>
                    <a:pt x="179" y="85"/>
                    <a:pt x="179" y="85"/>
                    <a:pt x="179" y="85"/>
                  </a:cubicBezTo>
                  <a:cubicBezTo>
                    <a:pt x="179" y="86"/>
                    <a:pt x="179" y="86"/>
                    <a:pt x="179" y="86"/>
                  </a:cubicBezTo>
                  <a:cubicBezTo>
                    <a:pt x="179" y="86"/>
                    <a:pt x="179" y="86"/>
                    <a:pt x="179" y="86"/>
                  </a:cubicBezTo>
                  <a:cubicBezTo>
                    <a:pt x="179" y="86"/>
                    <a:pt x="179" y="86"/>
                    <a:pt x="179" y="86"/>
                  </a:cubicBezTo>
                  <a:cubicBezTo>
                    <a:pt x="179" y="87"/>
                    <a:pt x="179" y="87"/>
                    <a:pt x="179" y="87"/>
                  </a:cubicBezTo>
                  <a:cubicBezTo>
                    <a:pt x="180" y="87"/>
                    <a:pt x="180" y="87"/>
                    <a:pt x="180" y="87"/>
                  </a:cubicBezTo>
                  <a:cubicBezTo>
                    <a:pt x="180" y="88"/>
                    <a:pt x="180" y="88"/>
                    <a:pt x="180" y="88"/>
                  </a:cubicBezTo>
                  <a:cubicBezTo>
                    <a:pt x="180" y="88"/>
                    <a:pt x="180" y="88"/>
                    <a:pt x="180" y="88"/>
                  </a:cubicBezTo>
                  <a:cubicBezTo>
                    <a:pt x="180" y="88"/>
                    <a:pt x="180" y="88"/>
                    <a:pt x="180" y="88"/>
                  </a:cubicBezTo>
                  <a:cubicBezTo>
                    <a:pt x="180" y="89"/>
                    <a:pt x="180" y="89"/>
                    <a:pt x="180" y="89"/>
                  </a:cubicBezTo>
                  <a:cubicBezTo>
                    <a:pt x="180" y="89"/>
                    <a:pt x="180" y="89"/>
                    <a:pt x="180" y="89"/>
                  </a:cubicBezTo>
                  <a:cubicBezTo>
                    <a:pt x="180" y="89"/>
                    <a:pt x="180" y="89"/>
                    <a:pt x="180" y="89"/>
                  </a:cubicBezTo>
                  <a:cubicBezTo>
                    <a:pt x="180" y="90"/>
                    <a:pt x="180" y="90"/>
                    <a:pt x="180" y="90"/>
                  </a:cubicBezTo>
                  <a:cubicBezTo>
                    <a:pt x="181" y="90"/>
                    <a:pt x="181" y="90"/>
                    <a:pt x="181" y="90"/>
                  </a:cubicBezTo>
                  <a:cubicBezTo>
                    <a:pt x="181" y="90"/>
                    <a:pt x="181" y="90"/>
                    <a:pt x="181" y="90"/>
                  </a:cubicBezTo>
                  <a:cubicBezTo>
                    <a:pt x="181" y="90"/>
                    <a:pt x="181" y="90"/>
                    <a:pt x="181" y="90"/>
                  </a:cubicBezTo>
                  <a:cubicBezTo>
                    <a:pt x="181" y="90"/>
                    <a:pt x="181" y="90"/>
                    <a:pt x="181" y="90"/>
                  </a:cubicBezTo>
                  <a:cubicBezTo>
                    <a:pt x="181" y="91"/>
                    <a:pt x="181" y="91"/>
                    <a:pt x="181" y="91"/>
                  </a:cubicBezTo>
                  <a:cubicBezTo>
                    <a:pt x="181" y="91"/>
                    <a:pt x="181" y="91"/>
                    <a:pt x="181" y="91"/>
                  </a:cubicBezTo>
                  <a:cubicBezTo>
                    <a:pt x="181" y="91"/>
                    <a:pt x="181" y="91"/>
                    <a:pt x="181" y="91"/>
                  </a:cubicBezTo>
                  <a:cubicBezTo>
                    <a:pt x="181" y="91"/>
                    <a:pt x="181" y="91"/>
                    <a:pt x="181" y="91"/>
                  </a:cubicBezTo>
                  <a:cubicBezTo>
                    <a:pt x="181" y="97"/>
                    <a:pt x="180" y="102"/>
                    <a:pt x="178" y="106"/>
                  </a:cubicBezTo>
                  <a:cubicBezTo>
                    <a:pt x="178" y="106"/>
                    <a:pt x="178" y="106"/>
                    <a:pt x="178" y="106"/>
                  </a:cubicBezTo>
                  <a:cubicBezTo>
                    <a:pt x="178" y="106"/>
                    <a:pt x="178" y="107"/>
                    <a:pt x="178" y="107"/>
                  </a:cubicBezTo>
                  <a:cubicBezTo>
                    <a:pt x="178" y="108"/>
                    <a:pt x="178" y="108"/>
                    <a:pt x="178" y="108"/>
                  </a:cubicBezTo>
                  <a:cubicBezTo>
                    <a:pt x="178" y="108"/>
                    <a:pt x="178" y="108"/>
                    <a:pt x="178" y="109"/>
                  </a:cubicBezTo>
                  <a:cubicBezTo>
                    <a:pt x="177" y="109"/>
                    <a:pt x="177" y="109"/>
                    <a:pt x="177" y="109"/>
                  </a:cubicBezTo>
                  <a:cubicBezTo>
                    <a:pt x="177" y="110"/>
                    <a:pt x="177" y="110"/>
                    <a:pt x="177" y="110"/>
                  </a:cubicBezTo>
                  <a:cubicBezTo>
                    <a:pt x="177" y="111"/>
                    <a:pt x="177" y="111"/>
                    <a:pt x="177" y="111"/>
                  </a:cubicBezTo>
                  <a:cubicBezTo>
                    <a:pt x="177" y="112"/>
                    <a:pt x="177" y="112"/>
                    <a:pt x="177" y="112"/>
                  </a:cubicBezTo>
                  <a:cubicBezTo>
                    <a:pt x="176" y="112"/>
                    <a:pt x="176" y="112"/>
                    <a:pt x="176" y="112"/>
                  </a:cubicBezTo>
                  <a:cubicBezTo>
                    <a:pt x="176" y="113"/>
                    <a:pt x="176" y="113"/>
                    <a:pt x="176" y="113"/>
                  </a:cubicBezTo>
                  <a:cubicBezTo>
                    <a:pt x="176" y="114"/>
                    <a:pt x="176" y="114"/>
                    <a:pt x="176" y="114"/>
                  </a:cubicBezTo>
                  <a:cubicBezTo>
                    <a:pt x="176" y="114"/>
                    <a:pt x="176" y="114"/>
                    <a:pt x="176" y="114"/>
                  </a:cubicBezTo>
                  <a:cubicBezTo>
                    <a:pt x="175" y="115"/>
                    <a:pt x="175" y="115"/>
                    <a:pt x="175" y="115"/>
                  </a:cubicBezTo>
                  <a:cubicBezTo>
                    <a:pt x="175" y="116"/>
                    <a:pt x="175" y="116"/>
                    <a:pt x="175" y="116"/>
                  </a:cubicBezTo>
                  <a:cubicBezTo>
                    <a:pt x="173" y="119"/>
                    <a:pt x="171" y="123"/>
                    <a:pt x="169" y="126"/>
                  </a:cubicBezTo>
                  <a:cubicBezTo>
                    <a:pt x="166" y="127"/>
                    <a:pt x="164" y="127"/>
                    <a:pt x="162" y="128"/>
                  </a:cubicBezTo>
                  <a:cubicBezTo>
                    <a:pt x="157" y="128"/>
                    <a:pt x="153" y="129"/>
                    <a:pt x="149" y="129"/>
                  </a:cubicBezTo>
                  <a:cubicBezTo>
                    <a:pt x="144" y="130"/>
                    <a:pt x="140" y="130"/>
                    <a:pt x="140" y="130"/>
                  </a:cubicBezTo>
                  <a:moveTo>
                    <a:pt x="162" y="61"/>
                  </a:moveTo>
                  <a:cubicBezTo>
                    <a:pt x="161" y="60"/>
                    <a:pt x="161" y="60"/>
                    <a:pt x="161" y="60"/>
                  </a:cubicBezTo>
                  <a:cubicBezTo>
                    <a:pt x="161" y="60"/>
                    <a:pt x="161" y="60"/>
                    <a:pt x="161" y="60"/>
                  </a:cubicBezTo>
                  <a:cubicBezTo>
                    <a:pt x="161" y="60"/>
                    <a:pt x="162" y="61"/>
                    <a:pt x="162" y="61"/>
                  </a:cubicBezTo>
                  <a:moveTo>
                    <a:pt x="57" y="130"/>
                  </a:moveTo>
                  <a:cubicBezTo>
                    <a:pt x="55" y="130"/>
                    <a:pt x="53" y="130"/>
                    <a:pt x="51" y="130"/>
                  </a:cubicBezTo>
                  <a:cubicBezTo>
                    <a:pt x="50" y="130"/>
                    <a:pt x="49" y="130"/>
                    <a:pt x="49" y="130"/>
                  </a:cubicBezTo>
                  <a:cubicBezTo>
                    <a:pt x="48" y="130"/>
                    <a:pt x="48" y="130"/>
                    <a:pt x="48" y="130"/>
                  </a:cubicBezTo>
                  <a:cubicBezTo>
                    <a:pt x="47" y="129"/>
                    <a:pt x="46" y="129"/>
                    <a:pt x="45" y="129"/>
                  </a:cubicBezTo>
                  <a:cubicBezTo>
                    <a:pt x="45" y="129"/>
                    <a:pt x="44" y="129"/>
                    <a:pt x="43" y="129"/>
                  </a:cubicBezTo>
                  <a:cubicBezTo>
                    <a:pt x="40" y="128"/>
                    <a:pt x="36" y="128"/>
                    <a:pt x="32" y="126"/>
                  </a:cubicBezTo>
                  <a:cubicBezTo>
                    <a:pt x="31" y="126"/>
                    <a:pt x="31" y="126"/>
                    <a:pt x="31" y="125"/>
                  </a:cubicBezTo>
                  <a:cubicBezTo>
                    <a:pt x="30" y="125"/>
                    <a:pt x="30" y="125"/>
                    <a:pt x="30" y="125"/>
                  </a:cubicBezTo>
                  <a:cubicBezTo>
                    <a:pt x="30" y="125"/>
                    <a:pt x="30" y="124"/>
                    <a:pt x="30" y="124"/>
                  </a:cubicBezTo>
                  <a:cubicBezTo>
                    <a:pt x="30" y="124"/>
                    <a:pt x="30" y="124"/>
                    <a:pt x="30" y="124"/>
                  </a:cubicBezTo>
                  <a:cubicBezTo>
                    <a:pt x="29" y="123"/>
                    <a:pt x="29" y="123"/>
                    <a:pt x="29" y="122"/>
                  </a:cubicBezTo>
                  <a:cubicBezTo>
                    <a:pt x="29" y="122"/>
                    <a:pt x="29" y="122"/>
                    <a:pt x="29" y="122"/>
                  </a:cubicBezTo>
                  <a:cubicBezTo>
                    <a:pt x="28" y="122"/>
                    <a:pt x="28" y="122"/>
                    <a:pt x="28" y="121"/>
                  </a:cubicBezTo>
                  <a:cubicBezTo>
                    <a:pt x="28" y="121"/>
                    <a:pt x="28" y="121"/>
                    <a:pt x="28" y="121"/>
                  </a:cubicBezTo>
                  <a:cubicBezTo>
                    <a:pt x="27" y="120"/>
                    <a:pt x="27" y="119"/>
                    <a:pt x="26" y="118"/>
                  </a:cubicBezTo>
                  <a:cubicBezTo>
                    <a:pt x="26" y="118"/>
                    <a:pt x="26" y="118"/>
                    <a:pt x="26" y="118"/>
                  </a:cubicBezTo>
                  <a:cubicBezTo>
                    <a:pt x="26" y="118"/>
                    <a:pt x="26" y="117"/>
                    <a:pt x="26" y="117"/>
                  </a:cubicBezTo>
                  <a:cubicBezTo>
                    <a:pt x="26" y="117"/>
                    <a:pt x="26" y="117"/>
                    <a:pt x="26" y="117"/>
                  </a:cubicBezTo>
                  <a:cubicBezTo>
                    <a:pt x="25" y="116"/>
                    <a:pt x="25" y="116"/>
                    <a:pt x="25" y="115"/>
                  </a:cubicBezTo>
                  <a:cubicBezTo>
                    <a:pt x="25" y="115"/>
                    <a:pt x="25" y="115"/>
                    <a:pt x="25" y="115"/>
                  </a:cubicBezTo>
                  <a:cubicBezTo>
                    <a:pt x="25" y="115"/>
                    <a:pt x="25" y="114"/>
                    <a:pt x="24" y="114"/>
                  </a:cubicBezTo>
                  <a:cubicBezTo>
                    <a:pt x="24" y="114"/>
                    <a:pt x="24" y="114"/>
                    <a:pt x="24" y="114"/>
                  </a:cubicBezTo>
                  <a:cubicBezTo>
                    <a:pt x="24" y="113"/>
                    <a:pt x="24" y="113"/>
                    <a:pt x="24" y="112"/>
                  </a:cubicBezTo>
                  <a:cubicBezTo>
                    <a:pt x="24" y="112"/>
                    <a:pt x="24" y="112"/>
                    <a:pt x="24" y="112"/>
                  </a:cubicBezTo>
                  <a:cubicBezTo>
                    <a:pt x="24" y="112"/>
                    <a:pt x="23" y="111"/>
                    <a:pt x="23" y="111"/>
                  </a:cubicBezTo>
                  <a:cubicBezTo>
                    <a:pt x="23" y="110"/>
                    <a:pt x="23" y="110"/>
                    <a:pt x="23" y="110"/>
                  </a:cubicBezTo>
                  <a:cubicBezTo>
                    <a:pt x="23" y="109"/>
                    <a:pt x="23" y="109"/>
                    <a:pt x="23" y="109"/>
                  </a:cubicBezTo>
                  <a:cubicBezTo>
                    <a:pt x="23" y="109"/>
                    <a:pt x="23" y="109"/>
                    <a:pt x="23" y="109"/>
                  </a:cubicBezTo>
                  <a:cubicBezTo>
                    <a:pt x="23" y="109"/>
                    <a:pt x="22" y="108"/>
                    <a:pt x="22" y="108"/>
                  </a:cubicBezTo>
                  <a:cubicBezTo>
                    <a:pt x="22" y="108"/>
                    <a:pt x="22" y="108"/>
                    <a:pt x="22" y="108"/>
                  </a:cubicBezTo>
                  <a:cubicBezTo>
                    <a:pt x="22" y="107"/>
                    <a:pt x="22" y="107"/>
                    <a:pt x="22" y="107"/>
                  </a:cubicBezTo>
                  <a:cubicBezTo>
                    <a:pt x="22" y="106"/>
                    <a:pt x="22" y="106"/>
                    <a:pt x="22" y="106"/>
                  </a:cubicBezTo>
                  <a:cubicBezTo>
                    <a:pt x="22" y="105"/>
                    <a:pt x="22" y="105"/>
                    <a:pt x="22" y="105"/>
                  </a:cubicBezTo>
                  <a:cubicBezTo>
                    <a:pt x="22" y="105"/>
                    <a:pt x="22" y="105"/>
                    <a:pt x="22" y="105"/>
                  </a:cubicBezTo>
                  <a:cubicBezTo>
                    <a:pt x="21" y="104"/>
                    <a:pt x="21" y="104"/>
                    <a:pt x="21" y="104"/>
                  </a:cubicBezTo>
                  <a:cubicBezTo>
                    <a:pt x="21" y="103"/>
                    <a:pt x="21" y="103"/>
                    <a:pt x="21" y="103"/>
                  </a:cubicBezTo>
                  <a:cubicBezTo>
                    <a:pt x="21" y="102"/>
                    <a:pt x="21" y="102"/>
                    <a:pt x="21" y="102"/>
                  </a:cubicBezTo>
                  <a:cubicBezTo>
                    <a:pt x="21" y="102"/>
                    <a:pt x="21" y="102"/>
                    <a:pt x="21" y="102"/>
                  </a:cubicBezTo>
                  <a:cubicBezTo>
                    <a:pt x="21" y="101"/>
                    <a:pt x="21" y="101"/>
                    <a:pt x="21" y="101"/>
                  </a:cubicBezTo>
                  <a:cubicBezTo>
                    <a:pt x="21" y="101"/>
                    <a:pt x="21" y="101"/>
                    <a:pt x="21" y="101"/>
                  </a:cubicBezTo>
                  <a:cubicBezTo>
                    <a:pt x="21" y="101"/>
                    <a:pt x="21" y="100"/>
                    <a:pt x="20" y="100"/>
                  </a:cubicBezTo>
                  <a:cubicBezTo>
                    <a:pt x="20" y="100"/>
                    <a:pt x="20" y="100"/>
                    <a:pt x="20" y="100"/>
                  </a:cubicBezTo>
                  <a:cubicBezTo>
                    <a:pt x="20" y="99"/>
                    <a:pt x="20" y="99"/>
                    <a:pt x="20" y="99"/>
                  </a:cubicBezTo>
                  <a:cubicBezTo>
                    <a:pt x="20" y="99"/>
                    <a:pt x="20" y="99"/>
                    <a:pt x="20" y="99"/>
                  </a:cubicBezTo>
                  <a:cubicBezTo>
                    <a:pt x="20" y="98"/>
                    <a:pt x="20" y="98"/>
                    <a:pt x="20" y="98"/>
                  </a:cubicBezTo>
                  <a:cubicBezTo>
                    <a:pt x="20" y="98"/>
                    <a:pt x="20" y="98"/>
                    <a:pt x="20" y="98"/>
                  </a:cubicBezTo>
                  <a:cubicBezTo>
                    <a:pt x="20" y="97"/>
                    <a:pt x="20" y="97"/>
                    <a:pt x="20" y="97"/>
                  </a:cubicBezTo>
                  <a:cubicBezTo>
                    <a:pt x="20" y="96"/>
                    <a:pt x="20" y="96"/>
                    <a:pt x="20" y="96"/>
                  </a:cubicBezTo>
                  <a:cubicBezTo>
                    <a:pt x="20" y="96"/>
                    <a:pt x="20" y="96"/>
                    <a:pt x="20" y="96"/>
                  </a:cubicBezTo>
                  <a:cubicBezTo>
                    <a:pt x="20" y="95"/>
                    <a:pt x="20" y="95"/>
                    <a:pt x="20" y="95"/>
                  </a:cubicBezTo>
                  <a:cubicBezTo>
                    <a:pt x="19" y="93"/>
                    <a:pt x="19" y="91"/>
                    <a:pt x="19" y="91"/>
                  </a:cubicBezTo>
                  <a:cubicBezTo>
                    <a:pt x="20" y="90"/>
                    <a:pt x="20" y="89"/>
                    <a:pt x="20" y="88"/>
                  </a:cubicBezTo>
                  <a:cubicBezTo>
                    <a:pt x="21" y="87"/>
                    <a:pt x="21" y="86"/>
                    <a:pt x="21" y="86"/>
                  </a:cubicBezTo>
                  <a:cubicBezTo>
                    <a:pt x="21" y="86"/>
                    <a:pt x="21" y="86"/>
                    <a:pt x="21" y="86"/>
                  </a:cubicBezTo>
                  <a:cubicBezTo>
                    <a:pt x="25" y="76"/>
                    <a:pt x="29" y="70"/>
                    <a:pt x="32" y="66"/>
                  </a:cubicBezTo>
                  <a:cubicBezTo>
                    <a:pt x="35" y="63"/>
                    <a:pt x="37" y="61"/>
                    <a:pt x="38" y="60"/>
                  </a:cubicBezTo>
                  <a:cubicBezTo>
                    <a:pt x="38" y="60"/>
                    <a:pt x="38" y="60"/>
                    <a:pt x="38" y="60"/>
                  </a:cubicBezTo>
                  <a:cubicBezTo>
                    <a:pt x="38" y="60"/>
                    <a:pt x="38" y="60"/>
                    <a:pt x="38" y="60"/>
                  </a:cubicBezTo>
                  <a:cubicBezTo>
                    <a:pt x="41" y="60"/>
                    <a:pt x="43" y="60"/>
                    <a:pt x="46" y="60"/>
                  </a:cubicBezTo>
                  <a:cubicBezTo>
                    <a:pt x="46" y="60"/>
                    <a:pt x="47" y="60"/>
                    <a:pt x="47" y="60"/>
                  </a:cubicBezTo>
                  <a:cubicBezTo>
                    <a:pt x="48" y="60"/>
                    <a:pt x="48" y="60"/>
                    <a:pt x="48" y="60"/>
                  </a:cubicBezTo>
                  <a:cubicBezTo>
                    <a:pt x="48" y="60"/>
                    <a:pt x="48" y="60"/>
                    <a:pt x="49" y="60"/>
                  </a:cubicBezTo>
                  <a:cubicBezTo>
                    <a:pt x="49" y="60"/>
                    <a:pt x="49" y="60"/>
                    <a:pt x="49" y="60"/>
                  </a:cubicBezTo>
                  <a:cubicBezTo>
                    <a:pt x="50" y="60"/>
                    <a:pt x="50" y="60"/>
                    <a:pt x="50" y="60"/>
                  </a:cubicBezTo>
                  <a:cubicBezTo>
                    <a:pt x="51" y="60"/>
                    <a:pt x="51" y="60"/>
                    <a:pt x="51" y="60"/>
                  </a:cubicBezTo>
                  <a:cubicBezTo>
                    <a:pt x="52" y="60"/>
                    <a:pt x="52" y="60"/>
                    <a:pt x="52" y="60"/>
                  </a:cubicBezTo>
                  <a:cubicBezTo>
                    <a:pt x="52" y="60"/>
                    <a:pt x="52" y="60"/>
                    <a:pt x="52" y="60"/>
                  </a:cubicBezTo>
                  <a:cubicBezTo>
                    <a:pt x="53" y="60"/>
                    <a:pt x="53" y="60"/>
                    <a:pt x="53" y="60"/>
                  </a:cubicBezTo>
                  <a:cubicBezTo>
                    <a:pt x="54" y="60"/>
                    <a:pt x="54" y="60"/>
                    <a:pt x="54" y="60"/>
                  </a:cubicBezTo>
                  <a:cubicBezTo>
                    <a:pt x="54" y="60"/>
                    <a:pt x="54" y="60"/>
                    <a:pt x="54" y="60"/>
                  </a:cubicBezTo>
                  <a:cubicBezTo>
                    <a:pt x="55" y="60"/>
                    <a:pt x="55" y="60"/>
                    <a:pt x="55" y="60"/>
                  </a:cubicBezTo>
                  <a:cubicBezTo>
                    <a:pt x="55" y="60"/>
                    <a:pt x="56" y="60"/>
                    <a:pt x="56" y="60"/>
                  </a:cubicBezTo>
                  <a:cubicBezTo>
                    <a:pt x="56" y="61"/>
                    <a:pt x="56" y="61"/>
                    <a:pt x="56" y="61"/>
                  </a:cubicBezTo>
                  <a:cubicBezTo>
                    <a:pt x="57" y="61"/>
                    <a:pt x="57" y="61"/>
                    <a:pt x="57" y="61"/>
                  </a:cubicBezTo>
                  <a:cubicBezTo>
                    <a:pt x="58" y="61"/>
                    <a:pt x="58" y="61"/>
                    <a:pt x="58" y="61"/>
                  </a:cubicBezTo>
                  <a:cubicBezTo>
                    <a:pt x="58" y="61"/>
                    <a:pt x="58" y="61"/>
                    <a:pt x="58" y="61"/>
                  </a:cubicBezTo>
                  <a:cubicBezTo>
                    <a:pt x="59" y="61"/>
                    <a:pt x="59" y="61"/>
                    <a:pt x="59" y="61"/>
                  </a:cubicBezTo>
                  <a:cubicBezTo>
                    <a:pt x="59" y="61"/>
                    <a:pt x="59" y="61"/>
                    <a:pt x="59" y="61"/>
                  </a:cubicBezTo>
                  <a:cubicBezTo>
                    <a:pt x="60" y="61"/>
                    <a:pt x="60" y="61"/>
                    <a:pt x="60" y="61"/>
                  </a:cubicBezTo>
                  <a:cubicBezTo>
                    <a:pt x="61" y="61"/>
                    <a:pt x="61" y="61"/>
                    <a:pt x="61" y="61"/>
                  </a:cubicBezTo>
                  <a:cubicBezTo>
                    <a:pt x="61" y="61"/>
                    <a:pt x="61" y="61"/>
                    <a:pt x="61" y="61"/>
                  </a:cubicBezTo>
                  <a:cubicBezTo>
                    <a:pt x="62" y="61"/>
                    <a:pt x="62" y="61"/>
                    <a:pt x="62" y="61"/>
                  </a:cubicBezTo>
                  <a:cubicBezTo>
                    <a:pt x="62" y="61"/>
                    <a:pt x="62" y="61"/>
                    <a:pt x="62" y="61"/>
                  </a:cubicBezTo>
                  <a:cubicBezTo>
                    <a:pt x="63" y="62"/>
                    <a:pt x="63" y="62"/>
                    <a:pt x="64" y="62"/>
                  </a:cubicBezTo>
                  <a:cubicBezTo>
                    <a:pt x="65" y="62"/>
                    <a:pt x="65" y="62"/>
                    <a:pt x="65" y="62"/>
                  </a:cubicBezTo>
                  <a:cubicBezTo>
                    <a:pt x="65" y="62"/>
                    <a:pt x="65" y="62"/>
                    <a:pt x="65" y="62"/>
                  </a:cubicBezTo>
                  <a:cubicBezTo>
                    <a:pt x="68" y="63"/>
                    <a:pt x="69" y="64"/>
                    <a:pt x="70" y="64"/>
                  </a:cubicBezTo>
                  <a:cubicBezTo>
                    <a:pt x="70" y="72"/>
                    <a:pt x="81" y="97"/>
                    <a:pt x="82" y="98"/>
                  </a:cubicBezTo>
                  <a:cubicBezTo>
                    <a:pt x="63" y="130"/>
                    <a:pt x="63" y="130"/>
                    <a:pt x="63" y="130"/>
                  </a:cubicBezTo>
                  <a:cubicBezTo>
                    <a:pt x="61" y="130"/>
                    <a:pt x="59" y="130"/>
                    <a:pt x="57" y="130"/>
                  </a:cubicBezTo>
                  <a:moveTo>
                    <a:pt x="162" y="39"/>
                  </a:moveTo>
                  <a:cubicBezTo>
                    <a:pt x="162" y="38"/>
                    <a:pt x="162" y="38"/>
                    <a:pt x="162" y="38"/>
                  </a:cubicBezTo>
                  <a:cubicBezTo>
                    <a:pt x="162" y="37"/>
                    <a:pt x="162" y="37"/>
                    <a:pt x="162" y="37"/>
                  </a:cubicBezTo>
                  <a:cubicBezTo>
                    <a:pt x="162" y="37"/>
                    <a:pt x="162" y="38"/>
                    <a:pt x="162" y="39"/>
                  </a:cubicBezTo>
                  <a:moveTo>
                    <a:pt x="165" y="38"/>
                  </a:moveTo>
                  <a:cubicBezTo>
                    <a:pt x="165" y="37"/>
                    <a:pt x="165" y="37"/>
                    <a:pt x="165" y="37"/>
                  </a:cubicBezTo>
                  <a:cubicBezTo>
                    <a:pt x="165" y="37"/>
                    <a:pt x="165" y="38"/>
                    <a:pt x="165" y="38"/>
                  </a:cubicBezTo>
                  <a:moveTo>
                    <a:pt x="133" y="63"/>
                  </a:moveTo>
                  <a:cubicBezTo>
                    <a:pt x="122" y="50"/>
                    <a:pt x="103" y="42"/>
                    <a:pt x="102" y="41"/>
                  </a:cubicBezTo>
                  <a:cubicBezTo>
                    <a:pt x="102" y="40"/>
                    <a:pt x="102" y="38"/>
                    <a:pt x="102" y="36"/>
                  </a:cubicBezTo>
                  <a:cubicBezTo>
                    <a:pt x="102" y="36"/>
                    <a:pt x="102" y="36"/>
                    <a:pt x="102" y="36"/>
                  </a:cubicBezTo>
                  <a:cubicBezTo>
                    <a:pt x="102" y="35"/>
                    <a:pt x="102" y="35"/>
                    <a:pt x="102" y="35"/>
                  </a:cubicBezTo>
                  <a:cubicBezTo>
                    <a:pt x="102" y="25"/>
                    <a:pt x="101" y="18"/>
                    <a:pt x="101" y="17"/>
                  </a:cubicBezTo>
                  <a:cubicBezTo>
                    <a:pt x="101" y="17"/>
                    <a:pt x="101" y="17"/>
                    <a:pt x="101" y="17"/>
                  </a:cubicBezTo>
                  <a:cubicBezTo>
                    <a:pt x="102" y="17"/>
                    <a:pt x="102" y="17"/>
                    <a:pt x="102" y="17"/>
                  </a:cubicBezTo>
                  <a:cubicBezTo>
                    <a:pt x="102" y="16"/>
                    <a:pt x="102" y="16"/>
                    <a:pt x="102" y="16"/>
                  </a:cubicBezTo>
                  <a:cubicBezTo>
                    <a:pt x="103" y="16"/>
                    <a:pt x="103" y="16"/>
                    <a:pt x="103" y="16"/>
                  </a:cubicBezTo>
                  <a:cubicBezTo>
                    <a:pt x="103" y="16"/>
                    <a:pt x="103" y="16"/>
                    <a:pt x="103" y="16"/>
                  </a:cubicBezTo>
                  <a:cubicBezTo>
                    <a:pt x="104" y="16"/>
                    <a:pt x="104" y="16"/>
                    <a:pt x="104" y="16"/>
                  </a:cubicBezTo>
                  <a:cubicBezTo>
                    <a:pt x="104" y="16"/>
                    <a:pt x="104" y="16"/>
                    <a:pt x="104" y="16"/>
                  </a:cubicBezTo>
                  <a:cubicBezTo>
                    <a:pt x="105" y="15"/>
                    <a:pt x="105" y="15"/>
                    <a:pt x="105" y="15"/>
                  </a:cubicBezTo>
                  <a:cubicBezTo>
                    <a:pt x="105" y="15"/>
                    <a:pt x="105" y="15"/>
                    <a:pt x="105" y="15"/>
                  </a:cubicBezTo>
                  <a:cubicBezTo>
                    <a:pt x="106" y="15"/>
                    <a:pt x="106" y="15"/>
                    <a:pt x="106" y="15"/>
                  </a:cubicBezTo>
                  <a:cubicBezTo>
                    <a:pt x="106" y="15"/>
                    <a:pt x="106" y="15"/>
                    <a:pt x="106" y="15"/>
                  </a:cubicBezTo>
                  <a:cubicBezTo>
                    <a:pt x="107" y="15"/>
                    <a:pt x="107" y="15"/>
                    <a:pt x="107" y="15"/>
                  </a:cubicBezTo>
                  <a:cubicBezTo>
                    <a:pt x="107" y="15"/>
                    <a:pt x="107" y="15"/>
                    <a:pt x="107" y="15"/>
                  </a:cubicBezTo>
                  <a:cubicBezTo>
                    <a:pt x="108" y="15"/>
                    <a:pt x="108" y="15"/>
                    <a:pt x="108" y="15"/>
                  </a:cubicBezTo>
                  <a:cubicBezTo>
                    <a:pt x="108" y="14"/>
                    <a:pt x="108" y="14"/>
                    <a:pt x="108" y="14"/>
                  </a:cubicBezTo>
                  <a:cubicBezTo>
                    <a:pt x="109" y="14"/>
                    <a:pt x="109" y="14"/>
                    <a:pt x="109" y="14"/>
                  </a:cubicBezTo>
                  <a:cubicBezTo>
                    <a:pt x="109" y="14"/>
                    <a:pt x="109" y="14"/>
                    <a:pt x="109" y="14"/>
                  </a:cubicBezTo>
                  <a:cubicBezTo>
                    <a:pt x="110" y="14"/>
                    <a:pt x="110" y="14"/>
                    <a:pt x="110" y="14"/>
                  </a:cubicBezTo>
                  <a:cubicBezTo>
                    <a:pt x="110" y="14"/>
                    <a:pt x="110" y="14"/>
                    <a:pt x="110" y="14"/>
                  </a:cubicBezTo>
                  <a:cubicBezTo>
                    <a:pt x="111" y="14"/>
                    <a:pt x="111" y="14"/>
                    <a:pt x="111" y="14"/>
                  </a:cubicBezTo>
                  <a:cubicBezTo>
                    <a:pt x="111" y="14"/>
                    <a:pt x="111" y="14"/>
                    <a:pt x="111" y="14"/>
                  </a:cubicBezTo>
                  <a:cubicBezTo>
                    <a:pt x="112" y="14"/>
                    <a:pt x="112" y="14"/>
                    <a:pt x="112" y="14"/>
                  </a:cubicBezTo>
                  <a:cubicBezTo>
                    <a:pt x="112" y="14"/>
                    <a:pt x="112" y="14"/>
                    <a:pt x="112" y="14"/>
                  </a:cubicBezTo>
                  <a:cubicBezTo>
                    <a:pt x="113" y="14"/>
                    <a:pt x="113" y="14"/>
                    <a:pt x="113" y="14"/>
                  </a:cubicBezTo>
                  <a:cubicBezTo>
                    <a:pt x="113" y="14"/>
                    <a:pt x="113" y="14"/>
                    <a:pt x="113" y="14"/>
                  </a:cubicBezTo>
                  <a:cubicBezTo>
                    <a:pt x="114" y="14"/>
                    <a:pt x="114" y="14"/>
                    <a:pt x="114" y="14"/>
                  </a:cubicBezTo>
                  <a:cubicBezTo>
                    <a:pt x="115" y="14"/>
                    <a:pt x="115" y="14"/>
                    <a:pt x="115" y="14"/>
                  </a:cubicBezTo>
                  <a:cubicBezTo>
                    <a:pt x="115" y="14"/>
                    <a:pt x="115" y="14"/>
                    <a:pt x="115" y="14"/>
                  </a:cubicBezTo>
                  <a:cubicBezTo>
                    <a:pt x="116" y="14"/>
                    <a:pt x="117" y="14"/>
                    <a:pt x="117" y="14"/>
                  </a:cubicBezTo>
                  <a:cubicBezTo>
                    <a:pt x="118" y="14"/>
                    <a:pt x="119" y="14"/>
                    <a:pt x="120" y="14"/>
                  </a:cubicBezTo>
                  <a:cubicBezTo>
                    <a:pt x="120" y="14"/>
                    <a:pt x="120" y="14"/>
                    <a:pt x="120" y="14"/>
                  </a:cubicBezTo>
                  <a:cubicBezTo>
                    <a:pt x="121" y="14"/>
                    <a:pt x="121" y="14"/>
                    <a:pt x="121" y="14"/>
                  </a:cubicBezTo>
                  <a:cubicBezTo>
                    <a:pt x="121" y="14"/>
                    <a:pt x="121" y="14"/>
                    <a:pt x="121" y="14"/>
                  </a:cubicBezTo>
                  <a:cubicBezTo>
                    <a:pt x="122" y="14"/>
                    <a:pt x="122" y="14"/>
                    <a:pt x="122" y="14"/>
                  </a:cubicBezTo>
                  <a:cubicBezTo>
                    <a:pt x="122" y="14"/>
                    <a:pt x="122" y="14"/>
                    <a:pt x="122" y="14"/>
                  </a:cubicBezTo>
                  <a:cubicBezTo>
                    <a:pt x="123" y="14"/>
                    <a:pt x="123" y="14"/>
                    <a:pt x="123" y="14"/>
                  </a:cubicBezTo>
                  <a:cubicBezTo>
                    <a:pt x="123" y="14"/>
                    <a:pt x="123" y="14"/>
                    <a:pt x="123" y="14"/>
                  </a:cubicBezTo>
                  <a:cubicBezTo>
                    <a:pt x="124" y="14"/>
                    <a:pt x="124" y="14"/>
                    <a:pt x="124" y="14"/>
                  </a:cubicBezTo>
                  <a:cubicBezTo>
                    <a:pt x="124" y="14"/>
                    <a:pt x="124" y="14"/>
                    <a:pt x="124" y="14"/>
                  </a:cubicBezTo>
                  <a:cubicBezTo>
                    <a:pt x="125" y="14"/>
                    <a:pt x="125" y="14"/>
                    <a:pt x="125" y="14"/>
                  </a:cubicBezTo>
                  <a:cubicBezTo>
                    <a:pt x="125" y="14"/>
                    <a:pt x="125" y="14"/>
                    <a:pt x="125" y="14"/>
                  </a:cubicBezTo>
                  <a:cubicBezTo>
                    <a:pt x="125" y="14"/>
                    <a:pt x="125" y="14"/>
                    <a:pt x="125" y="14"/>
                  </a:cubicBezTo>
                  <a:cubicBezTo>
                    <a:pt x="126" y="14"/>
                    <a:pt x="126" y="14"/>
                    <a:pt x="126" y="14"/>
                  </a:cubicBezTo>
                  <a:cubicBezTo>
                    <a:pt x="126" y="14"/>
                    <a:pt x="126" y="14"/>
                    <a:pt x="126" y="14"/>
                  </a:cubicBezTo>
                  <a:cubicBezTo>
                    <a:pt x="127" y="14"/>
                    <a:pt x="127" y="14"/>
                    <a:pt x="127" y="14"/>
                  </a:cubicBezTo>
                  <a:cubicBezTo>
                    <a:pt x="127" y="14"/>
                    <a:pt x="127" y="14"/>
                    <a:pt x="127" y="14"/>
                  </a:cubicBezTo>
                  <a:cubicBezTo>
                    <a:pt x="127" y="14"/>
                    <a:pt x="127" y="14"/>
                    <a:pt x="127" y="14"/>
                  </a:cubicBezTo>
                  <a:cubicBezTo>
                    <a:pt x="128" y="15"/>
                    <a:pt x="128" y="15"/>
                    <a:pt x="128" y="15"/>
                  </a:cubicBezTo>
                  <a:cubicBezTo>
                    <a:pt x="128" y="15"/>
                    <a:pt x="128" y="15"/>
                    <a:pt x="128" y="15"/>
                  </a:cubicBezTo>
                  <a:cubicBezTo>
                    <a:pt x="128" y="15"/>
                    <a:pt x="128" y="15"/>
                    <a:pt x="128" y="15"/>
                  </a:cubicBezTo>
                  <a:cubicBezTo>
                    <a:pt x="128" y="15"/>
                    <a:pt x="128" y="15"/>
                    <a:pt x="128" y="15"/>
                  </a:cubicBezTo>
                  <a:cubicBezTo>
                    <a:pt x="128" y="15"/>
                    <a:pt x="128" y="15"/>
                    <a:pt x="128" y="15"/>
                  </a:cubicBezTo>
                  <a:cubicBezTo>
                    <a:pt x="129" y="15"/>
                    <a:pt x="129" y="15"/>
                    <a:pt x="129" y="15"/>
                  </a:cubicBezTo>
                  <a:cubicBezTo>
                    <a:pt x="130" y="15"/>
                    <a:pt x="130" y="15"/>
                    <a:pt x="130" y="15"/>
                  </a:cubicBezTo>
                  <a:cubicBezTo>
                    <a:pt x="131" y="15"/>
                    <a:pt x="131" y="15"/>
                    <a:pt x="131" y="15"/>
                  </a:cubicBezTo>
                  <a:cubicBezTo>
                    <a:pt x="141" y="18"/>
                    <a:pt x="149" y="24"/>
                    <a:pt x="154" y="28"/>
                  </a:cubicBezTo>
                  <a:cubicBezTo>
                    <a:pt x="159" y="33"/>
                    <a:pt x="161" y="37"/>
                    <a:pt x="162" y="37"/>
                  </a:cubicBezTo>
                  <a:cubicBezTo>
                    <a:pt x="162" y="40"/>
                    <a:pt x="163" y="42"/>
                    <a:pt x="163" y="44"/>
                  </a:cubicBezTo>
                  <a:cubicBezTo>
                    <a:pt x="163" y="44"/>
                    <a:pt x="163" y="45"/>
                    <a:pt x="163" y="45"/>
                  </a:cubicBezTo>
                  <a:cubicBezTo>
                    <a:pt x="163" y="46"/>
                    <a:pt x="163" y="46"/>
                    <a:pt x="163" y="46"/>
                  </a:cubicBezTo>
                  <a:cubicBezTo>
                    <a:pt x="163" y="47"/>
                    <a:pt x="163" y="48"/>
                    <a:pt x="163" y="50"/>
                  </a:cubicBezTo>
                  <a:cubicBezTo>
                    <a:pt x="163" y="53"/>
                    <a:pt x="163" y="56"/>
                    <a:pt x="162" y="58"/>
                  </a:cubicBezTo>
                  <a:cubicBezTo>
                    <a:pt x="162" y="58"/>
                    <a:pt x="162" y="59"/>
                    <a:pt x="162" y="59"/>
                  </a:cubicBezTo>
                  <a:cubicBezTo>
                    <a:pt x="162" y="59"/>
                    <a:pt x="162" y="59"/>
                    <a:pt x="162" y="59"/>
                  </a:cubicBezTo>
                  <a:cubicBezTo>
                    <a:pt x="161" y="59"/>
                    <a:pt x="161" y="59"/>
                    <a:pt x="161" y="59"/>
                  </a:cubicBezTo>
                  <a:cubicBezTo>
                    <a:pt x="161" y="60"/>
                    <a:pt x="161" y="60"/>
                    <a:pt x="161" y="60"/>
                  </a:cubicBezTo>
                  <a:cubicBezTo>
                    <a:pt x="161" y="60"/>
                    <a:pt x="160" y="60"/>
                    <a:pt x="160" y="60"/>
                  </a:cubicBezTo>
                  <a:cubicBezTo>
                    <a:pt x="159" y="60"/>
                    <a:pt x="159" y="60"/>
                    <a:pt x="158" y="60"/>
                  </a:cubicBezTo>
                  <a:cubicBezTo>
                    <a:pt x="157" y="60"/>
                    <a:pt x="157" y="60"/>
                    <a:pt x="157" y="60"/>
                  </a:cubicBezTo>
                  <a:cubicBezTo>
                    <a:pt x="156" y="60"/>
                    <a:pt x="156" y="60"/>
                    <a:pt x="156" y="60"/>
                  </a:cubicBezTo>
                  <a:cubicBezTo>
                    <a:pt x="156" y="60"/>
                    <a:pt x="156" y="60"/>
                    <a:pt x="156" y="60"/>
                  </a:cubicBezTo>
                  <a:cubicBezTo>
                    <a:pt x="155" y="60"/>
                    <a:pt x="155" y="60"/>
                    <a:pt x="155" y="60"/>
                  </a:cubicBezTo>
                  <a:cubicBezTo>
                    <a:pt x="154" y="60"/>
                    <a:pt x="154" y="60"/>
                    <a:pt x="154" y="60"/>
                  </a:cubicBezTo>
                  <a:cubicBezTo>
                    <a:pt x="153" y="60"/>
                    <a:pt x="153" y="60"/>
                    <a:pt x="153" y="60"/>
                  </a:cubicBezTo>
                  <a:cubicBezTo>
                    <a:pt x="153" y="60"/>
                    <a:pt x="153" y="60"/>
                    <a:pt x="153" y="60"/>
                  </a:cubicBezTo>
                  <a:cubicBezTo>
                    <a:pt x="152" y="60"/>
                    <a:pt x="152" y="60"/>
                    <a:pt x="152" y="60"/>
                  </a:cubicBezTo>
                  <a:cubicBezTo>
                    <a:pt x="151" y="61"/>
                    <a:pt x="151" y="61"/>
                    <a:pt x="151" y="61"/>
                  </a:cubicBezTo>
                  <a:cubicBezTo>
                    <a:pt x="150" y="61"/>
                    <a:pt x="150" y="61"/>
                    <a:pt x="150" y="61"/>
                  </a:cubicBezTo>
                  <a:cubicBezTo>
                    <a:pt x="150" y="61"/>
                    <a:pt x="150" y="61"/>
                    <a:pt x="150" y="61"/>
                  </a:cubicBezTo>
                  <a:cubicBezTo>
                    <a:pt x="149" y="61"/>
                    <a:pt x="149" y="61"/>
                    <a:pt x="149" y="61"/>
                  </a:cubicBezTo>
                  <a:cubicBezTo>
                    <a:pt x="148" y="61"/>
                    <a:pt x="148" y="61"/>
                    <a:pt x="148" y="61"/>
                  </a:cubicBezTo>
                  <a:cubicBezTo>
                    <a:pt x="148" y="61"/>
                    <a:pt x="148" y="61"/>
                    <a:pt x="148" y="61"/>
                  </a:cubicBezTo>
                  <a:cubicBezTo>
                    <a:pt x="147" y="61"/>
                    <a:pt x="147" y="61"/>
                    <a:pt x="147" y="61"/>
                  </a:cubicBezTo>
                  <a:cubicBezTo>
                    <a:pt x="147" y="61"/>
                    <a:pt x="147" y="61"/>
                    <a:pt x="147" y="61"/>
                  </a:cubicBezTo>
                  <a:cubicBezTo>
                    <a:pt x="146" y="61"/>
                    <a:pt x="146" y="61"/>
                    <a:pt x="146" y="61"/>
                  </a:cubicBezTo>
                  <a:cubicBezTo>
                    <a:pt x="145" y="61"/>
                    <a:pt x="145" y="61"/>
                    <a:pt x="145" y="61"/>
                  </a:cubicBezTo>
                  <a:cubicBezTo>
                    <a:pt x="145" y="61"/>
                    <a:pt x="145" y="61"/>
                    <a:pt x="145" y="61"/>
                  </a:cubicBezTo>
                  <a:cubicBezTo>
                    <a:pt x="144" y="61"/>
                    <a:pt x="144" y="61"/>
                    <a:pt x="144" y="61"/>
                  </a:cubicBezTo>
                  <a:cubicBezTo>
                    <a:pt x="144" y="61"/>
                    <a:pt x="144" y="61"/>
                    <a:pt x="144" y="61"/>
                  </a:cubicBezTo>
                  <a:cubicBezTo>
                    <a:pt x="143" y="61"/>
                    <a:pt x="143" y="61"/>
                    <a:pt x="143" y="61"/>
                  </a:cubicBezTo>
                  <a:cubicBezTo>
                    <a:pt x="143" y="61"/>
                    <a:pt x="143" y="61"/>
                    <a:pt x="143" y="61"/>
                  </a:cubicBezTo>
                  <a:cubicBezTo>
                    <a:pt x="142" y="61"/>
                    <a:pt x="142" y="61"/>
                    <a:pt x="142" y="61"/>
                  </a:cubicBezTo>
                  <a:cubicBezTo>
                    <a:pt x="142" y="61"/>
                    <a:pt x="142" y="61"/>
                    <a:pt x="142" y="61"/>
                  </a:cubicBezTo>
                  <a:cubicBezTo>
                    <a:pt x="141" y="62"/>
                    <a:pt x="140" y="62"/>
                    <a:pt x="140" y="62"/>
                  </a:cubicBezTo>
                  <a:cubicBezTo>
                    <a:pt x="140" y="62"/>
                    <a:pt x="140" y="62"/>
                    <a:pt x="140" y="62"/>
                  </a:cubicBezTo>
                  <a:cubicBezTo>
                    <a:pt x="139" y="62"/>
                    <a:pt x="139" y="62"/>
                    <a:pt x="139" y="62"/>
                  </a:cubicBezTo>
                  <a:cubicBezTo>
                    <a:pt x="139" y="62"/>
                    <a:pt x="139" y="62"/>
                    <a:pt x="139" y="62"/>
                  </a:cubicBezTo>
                  <a:cubicBezTo>
                    <a:pt x="138" y="62"/>
                    <a:pt x="138" y="62"/>
                    <a:pt x="138" y="62"/>
                  </a:cubicBezTo>
                  <a:cubicBezTo>
                    <a:pt x="138" y="62"/>
                    <a:pt x="138" y="62"/>
                    <a:pt x="138" y="62"/>
                  </a:cubicBezTo>
                  <a:cubicBezTo>
                    <a:pt x="138" y="62"/>
                    <a:pt x="138" y="62"/>
                    <a:pt x="138" y="62"/>
                  </a:cubicBezTo>
                  <a:cubicBezTo>
                    <a:pt x="137" y="62"/>
                    <a:pt x="137" y="62"/>
                    <a:pt x="137" y="62"/>
                  </a:cubicBezTo>
                  <a:cubicBezTo>
                    <a:pt x="137" y="62"/>
                    <a:pt x="137" y="62"/>
                    <a:pt x="137" y="62"/>
                  </a:cubicBezTo>
                  <a:cubicBezTo>
                    <a:pt x="137" y="62"/>
                    <a:pt x="137" y="62"/>
                    <a:pt x="137" y="62"/>
                  </a:cubicBezTo>
                  <a:cubicBezTo>
                    <a:pt x="136" y="62"/>
                    <a:pt x="136" y="62"/>
                    <a:pt x="136" y="62"/>
                  </a:cubicBezTo>
                  <a:cubicBezTo>
                    <a:pt x="136" y="62"/>
                    <a:pt x="136" y="62"/>
                    <a:pt x="136" y="62"/>
                  </a:cubicBezTo>
                  <a:cubicBezTo>
                    <a:pt x="136" y="63"/>
                    <a:pt x="136" y="63"/>
                    <a:pt x="136" y="63"/>
                  </a:cubicBezTo>
                  <a:cubicBezTo>
                    <a:pt x="135" y="63"/>
                    <a:pt x="135" y="63"/>
                    <a:pt x="135" y="63"/>
                  </a:cubicBezTo>
                  <a:cubicBezTo>
                    <a:pt x="135" y="63"/>
                    <a:pt x="135" y="63"/>
                    <a:pt x="135" y="63"/>
                  </a:cubicBezTo>
                  <a:cubicBezTo>
                    <a:pt x="135" y="63"/>
                    <a:pt x="135" y="63"/>
                    <a:pt x="135" y="63"/>
                  </a:cubicBezTo>
                  <a:cubicBezTo>
                    <a:pt x="135" y="63"/>
                    <a:pt x="135" y="63"/>
                    <a:pt x="135"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3" y="63"/>
                    <a:pt x="133" y="63"/>
                    <a:pt x="133" y="63"/>
                  </a:cubicBezTo>
                  <a:cubicBezTo>
                    <a:pt x="133" y="63"/>
                    <a:pt x="133" y="63"/>
                    <a:pt x="133" y="63"/>
                  </a:cubicBezTo>
                  <a:cubicBezTo>
                    <a:pt x="133" y="63"/>
                    <a:pt x="133" y="63"/>
                    <a:pt x="133" y="63"/>
                  </a:cubicBezTo>
                  <a:moveTo>
                    <a:pt x="38" y="60"/>
                  </a:moveTo>
                  <a:cubicBezTo>
                    <a:pt x="38" y="59"/>
                    <a:pt x="38" y="58"/>
                    <a:pt x="38" y="56"/>
                  </a:cubicBezTo>
                  <a:cubicBezTo>
                    <a:pt x="38" y="56"/>
                    <a:pt x="38" y="56"/>
                    <a:pt x="38" y="56"/>
                  </a:cubicBezTo>
                  <a:cubicBezTo>
                    <a:pt x="38" y="56"/>
                    <a:pt x="38" y="56"/>
                    <a:pt x="38" y="56"/>
                  </a:cubicBezTo>
                  <a:cubicBezTo>
                    <a:pt x="38" y="55"/>
                    <a:pt x="38" y="55"/>
                    <a:pt x="38" y="55"/>
                  </a:cubicBezTo>
                  <a:cubicBezTo>
                    <a:pt x="38" y="55"/>
                    <a:pt x="38" y="55"/>
                    <a:pt x="38" y="55"/>
                  </a:cubicBezTo>
                  <a:cubicBezTo>
                    <a:pt x="38" y="54"/>
                    <a:pt x="38" y="54"/>
                    <a:pt x="38" y="54"/>
                  </a:cubicBezTo>
                  <a:cubicBezTo>
                    <a:pt x="38" y="54"/>
                    <a:pt x="38" y="54"/>
                    <a:pt x="38" y="54"/>
                  </a:cubicBezTo>
                  <a:cubicBezTo>
                    <a:pt x="38" y="53"/>
                    <a:pt x="38" y="53"/>
                    <a:pt x="38" y="53"/>
                  </a:cubicBezTo>
                  <a:cubicBezTo>
                    <a:pt x="37" y="53"/>
                    <a:pt x="37" y="53"/>
                    <a:pt x="37" y="53"/>
                  </a:cubicBezTo>
                  <a:cubicBezTo>
                    <a:pt x="37" y="52"/>
                    <a:pt x="37" y="52"/>
                    <a:pt x="37" y="52"/>
                  </a:cubicBezTo>
                  <a:cubicBezTo>
                    <a:pt x="37" y="52"/>
                    <a:pt x="37" y="52"/>
                    <a:pt x="37" y="52"/>
                  </a:cubicBezTo>
                  <a:cubicBezTo>
                    <a:pt x="37" y="51"/>
                    <a:pt x="37" y="51"/>
                    <a:pt x="37" y="51"/>
                  </a:cubicBezTo>
                  <a:cubicBezTo>
                    <a:pt x="37" y="51"/>
                    <a:pt x="37" y="51"/>
                    <a:pt x="37" y="51"/>
                  </a:cubicBezTo>
                  <a:cubicBezTo>
                    <a:pt x="37" y="50"/>
                    <a:pt x="37" y="50"/>
                    <a:pt x="37" y="50"/>
                  </a:cubicBezTo>
                  <a:cubicBezTo>
                    <a:pt x="37" y="50"/>
                    <a:pt x="37" y="50"/>
                    <a:pt x="37" y="50"/>
                  </a:cubicBezTo>
                  <a:cubicBezTo>
                    <a:pt x="37" y="49"/>
                    <a:pt x="37" y="49"/>
                    <a:pt x="37" y="49"/>
                  </a:cubicBezTo>
                  <a:cubicBezTo>
                    <a:pt x="37" y="48"/>
                    <a:pt x="37" y="48"/>
                    <a:pt x="37" y="48"/>
                  </a:cubicBezTo>
                  <a:cubicBezTo>
                    <a:pt x="37" y="48"/>
                    <a:pt x="37" y="48"/>
                    <a:pt x="37" y="48"/>
                  </a:cubicBezTo>
                  <a:cubicBezTo>
                    <a:pt x="37" y="44"/>
                    <a:pt x="38" y="40"/>
                    <a:pt x="39" y="36"/>
                  </a:cubicBezTo>
                  <a:cubicBezTo>
                    <a:pt x="39" y="36"/>
                    <a:pt x="39" y="36"/>
                    <a:pt x="40" y="34"/>
                  </a:cubicBezTo>
                  <a:cubicBezTo>
                    <a:pt x="43" y="31"/>
                    <a:pt x="50" y="23"/>
                    <a:pt x="70" y="15"/>
                  </a:cubicBezTo>
                  <a:cubicBezTo>
                    <a:pt x="70" y="15"/>
                    <a:pt x="71" y="15"/>
                    <a:pt x="71" y="15"/>
                  </a:cubicBezTo>
                  <a:cubicBezTo>
                    <a:pt x="72" y="15"/>
                    <a:pt x="72" y="14"/>
                    <a:pt x="73" y="14"/>
                  </a:cubicBezTo>
                  <a:cubicBezTo>
                    <a:pt x="74" y="14"/>
                    <a:pt x="77" y="14"/>
                    <a:pt x="80" y="14"/>
                  </a:cubicBezTo>
                  <a:cubicBezTo>
                    <a:pt x="81" y="14"/>
                    <a:pt x="83" y="14"/>
                    <a:pt x="85" y="14"/>
                  </a:cubicBezTo>
                  <a:cubicBezTo>
                    <a:pt x="85" y="14"/>
                    <a:pt x="85" y="14"/>
                    <a:pt x="85" y="14"/>
                  </a:cubicBezTo>
                  <a:cubicBezTo>
                    <a:pt x="86" y="14"/>
                    <a:pt x="86" y="14"/>
                    <a:pt x="86" y="14"/>
                  </a:cubicBezTo>
                  <a:cubicBezTo>
                    <a:pt x="87" y="14"/>
                    <a:pt x="87" y="14"/>
                    <a:pt x="87" y="14"/>
                  </a:cubicBezTo>
                  <a:cubicBezTo>
                    <a:pt x="87" y="14"/>
                    <a:pt x="87" y="14"/>
                    <a:pt x="87" y="14"/>
                  </a:cubicBezTo>
                  <a:cubicBezTo>
                    <a:pt x="88" y="14"/>
                    <a:pt x="88" y="14"/>
                    <a:pt x="88" y="14"/>
                  </a:cubicBezTo>
                  <a:cubicBezTo>
                    <a:pt x="89" y="14"/>
                    <a:pt x="89" y="14"/>
                    <a:pt x="89" y="14"/>
                  </a:cubicBezTo>
                  <a:cubicBezTo>
                    <a:pt x="90" y="14"/>
                    <a:pt x="90" y="14"/>
                    <a:pt x="90" y="14"/>
                  </a:cubicBezTo>
                  <a:cubicBezTo>
                    <a:pt x="90" y="15"/>
                    <a:pt x="90" y="15"/>
                    <a:pt x="90" y="15"/>
                  </a:cubicBezTo>
                  <a:cubicBezTo>
                    <a:pt x="91" y="15"/>
                    <a:pt x="91" y="15"/>
                    <a:pt x="91" y="15"/>
                  </a:cubicBezTo>
                  <a:cubicBezTo>
                    <a:pt x="91" y="15"/>
                    <a:pt x="91" y="15"/>
                    <a:pt x="91" y="15"/>
                  </a:cubicBezTo>
                  <a:cubicBezTo>
                    <a:pt x="92" y="15"/>
                    <a:pt x="92" y="15"/>
                    <a:pt x="92" y="15"/>
                  </a:cubicBezTo>
                  <a:cubicBezTo>
                    <a:pt x="93" y="15"/>
                    <a:pt x="93" y="15"/>
                    <a:pt x="93" y="15"/>
                  </a:cubicBezTo>
                  <a:cubicBezTo>
                    <a:pt x="93" y="15"/>
                    <a:pt x="93" y="15"/>
                    <a:pt x="94" y="15"/>
                  </a:cubicBezTo>
                  <a:cubicBezTo>
                    <a:pt x="94" y="15"/>
                    <a:pt x="94" y="15"/>
                    <a:pt x="94" y="15"/>
                  </a:cubicBezTo>
                  <a:cubicBezTo>
                    <a:pt x="95" y="15"/>
                    <a:pt x="95" y="16"/>
                    <a:pt x="95" y="16"/>
                  </a:cubicBezTo>
                  <a:cubicBezTo>
                    <a:pt x="96" y="16"/>
                    <a:pt x="96" y="16"/>
                    <a:pt x="96" y="16"/>
                  </a:cubicBezTo>
                  <a:cubicBezTo>
                    <a:pt x="96" y="16"/>
                    <a:pt x="96" y="16"/>
                    <a:pt x="97" y="16"/>
                  </a:cubicBezTo>
                  <a:cubicBezTo>
                    <a:pt x="97" y="16"/>
                    <a:pt x="97" y="16"/>
                    <a:pt x="97" y="16"/>
                  </a:cubicBezTo>
                  <a:cubicBezTo>
                    <a:pt x="98" y="16"/>
                    <a:pt x="98" y="16"/>
                    <a:pt x="98" y="17"/>
                  </a:cubicBezTo>
                  <a:cubicBezTo>
                    <a:pt x="99" y="17"/>
                    <a:pt x="99" y="17"/>
                    <a:pt x="99" y="17"/>
                  </a:cubicBezTo>
                  <a:cubicBezTo>
                    <a:pt x="99" y="17"/>
                    <a:pt x="100" y="17"/>
                    <a:pt x="100" y="17"/>
                  </a:cubicBezTo>
                  <a:cubicBezTo>
                    <a:pt x="100" y="17"/>
                    <a:pt x="100" y="17"/>
                    <a:pt x="100" y="17"/>
                  </a:cubicBezTo>
                  <a:cubicBezTo>
                    <a:pt x="100" y="18"/>
                    <a:pt x="101" y="27"/>
                    <a:pt x="101" y="36"/>
                  </a:cubicBezTo>
                  <a:cubicBezTo>
                    <a:pt x="101" y="37"/>
                    <a:pt x="101" y="39"/>
                    <a:pt x="101" y="41"/>
                  </a:cubicBezTo>
                  <a:cubicBezTo>
                    <a:pt x="101" y="41"/>
                    <a:pt x="101" y="41"/>
                    <a:pt x="101" y="41"/>
                  </a:cubicBezTo>
                  <a:cubicBezTo>
                    <a:pt x="100" y="42"/>
                    <a:pt x="83" y="48"/>
                    <a:pt x="70" y="64"/>
                  </a:cubicBezTo>
                  <a:cubicBezTo>
                    <a:pt x="69" y="63"/>
                    <a:pt x="68" y="63"/>
                    <a:pt x="65" y="62"/>
                  </a:cubicBezTo>
                  <a:cubicBezTo>
                    <a:pt x="65" y="62"/>
                    <a:pt x="65" y="62"/>
                    <a:pt x="65" y="62"/>
                  </a:cubicBezTo>
                  <a:cubicBezTo>
                    <a:pt x="65" y="62"/>
                    <a:pt x="65" y="62"/>
                    <a:pt x="65" y="62"/>
                  </a:cubicBezTo>
                  <a:cubicBezTo>
                    <a:pt x="64" y="62"/>
                    <a:pt x="64" y="62"/>
                    <a:pt x="64" y="62"/>
                  </a:cubicBezTo>
                  <a:cubicBezTo>
                    <a:pt x="64" y="62"/>
                    <a:pt x="64" y="62"/>
                    <a:pt x="64" y="62"/>
                  </a:cubicBezTo>
                  <a:cubicBezTo>
                    <a:pt x="64" y="62"/>
                    <a:pt x="64" y="62"/>
                    <a:pt x="64" y="62"/>
                  </a:cubicBezTo>
                  <a:cubicBezTo>
                    <a:pt x="63" y="61"/>
                    <a:pt x="63" y="61"/>
                    <a:pt x="63" y="61"/>
                  </a:cubicBezTo>
                  <a:cubicBezTo>
                    <a:pt x="63" y="61"/>
                    <a:pt x="63" y="61"/>
                    <a:pt x="63" y="61"/>
                  </a:cubicBezTo>
                  <a:cubicBezTo>
                    <a:pt x="62" y="61"/>
                    <a:pt x="62" y="61"/>
                    <a:pt x="62" y="61"/>
                  </a:cubicBezTo>
                  <a:cubicBezTo>
                    <a:pt x="62" y="61"/>
                    <a:pt x="62" y="61"/>
                    <a:pt x="62" y="61"/>
                  </a:cubicBezTo>
                  <a:cubicBezTo>
                    <a:pt x="61" y="61"/>
                    <a:pt x="61" y="61"/>
                    <a:pt x="61" y="61"/>
                  </a:cubicBezTo>
                  <a:cubicBezTo>
                    <a:pt x="61" y="61"/>
                    <a:pt x="61" y="61"/>
                    <a:pt x="61" y="61"/>
                  </a:cubicBezTo>
                  <a:cubicBezTo>
                    <a:pt x="60" y="61"/>
                    <a:pt x="60" y="61"/>
                    <a:pt x="60" y="61"/>
                  </a:cubicBezTo>
                  <a:cubicBezTo>
                    <a:pt x="60" y="61"/>
                    <a:pt x="60" y="61"/>
                    <a:pt x="60" y="61"/>
                  </a:cubicBezTo>
                  <a:cubicBezTo>
                    <a:pt x="59" y="61"/>
                    <a:pt x="59" y="61"/>
                    <a:pt x="59" y="61"/>
                  </a:cubicBezTo>
                  <a:cubicBezTo>
                    <a:pt x="58" y="60"/>
                    <a:pt x="58" y="60"/>
                    <a:pt x="58" y="60"/>
                  </a:cubicBezTo>
                  <a:cubicBezTo>
                    <a:pt x="58" y="60"/>
                    <a:pt x="58" y="60"/>
                    <a:pt x="58" y="60"/>
                  </a:cubicBezTo>
                  <a:cubicBezTo>
                    <a:pt x="57" y="60"/>
                    <a:pt x="57" y="60"/>
                    <a:pt x="57" y="60"/>
                  </a:cubicBezTo>
                  <a:cubicBezTo>
                    <a:pt x="56" y="60"/>
                    <a:pt x="56" y="60"/>
                    <a:pt x="56" y="60"/>
                  </a:cubicBezTo>
                  <a:cubicBezTo>
                    <a:pt x="56" y="60"/>
                    <a:pt x="56" y="60"/>
                    <a:pt x="56" y="60"/>
                  </a:cubicBezTo>
                  <a:cubicBezTo>
                    <a:pt x="56" y="60"/>
                    <a:pt x="55" y="60"/>
                    <a:pt x="55" y="60"/>
                  </a:cubicBezTo>
                  <a:cubicBezTo>
                    <a:pt x="54" y="60"/>
                    <a:pt x="54" y="60"/>
                    <a:pt x="54" y="60"/>
                  </a:cubicBezTo>
                  <a:cubicBezTo>
                    <a:pt x="54" y="60"/>
                    <a:pt x="54" y="60"/>
                    <a:pt x="54" y="60"/>
                  </a:cubicBezTo>
                  <a:cubicBezTo>
                    <a:pt x="53" y="60"/>
                    <a:pt x="53" y="60"/>
                    <a:pt x="53" y="60"/>
                  </a:cubicBezTo>
                  <a:cubicBezTo>
                    <a:pt x="52" y="60"/>
                    <a:pt x="52" y="60"/>
                    <a:pt x="52" y="60"/>
                  </a:cubicBezTo>
                  <a:cubicBezTo>
                    <a:pt x="52" y="60"/>
                    <a:pt x="52" y="60"/>
                    <a:pt x="52" y="60"/>
                  </a:cubicBezTo>
                  <a:cubicBezTo>
                    <a:pt x="51" y="60"/>
                    <a:pt x="51" y="60"/>
                    <a:pt x="51" y="60"/>
                  </a:cubicBezTo>
                  <a:cubicBezTo>
                    <a:pt x="50" y="60"/>
                    <a:pt x="50" y="60"/>
                    <a:pt x="50" y="60"/>
                  </a:cubicBezTo>
                  <a:cubicBezTo>
                    <a:pt x="49" y="60"/>
                    <a:pt x="49" y="60"/>
                    <a:pt x="49" y="60"/>
                  </a:cubicBezTo>
                  <a:cubicBezTo>
                    <a:pt x="49" y="60"/>
                    <a:pt x="49" y="60"/>
                    <a:pt x="49" y="60"/>
                  </a:cubicBezTo>
                  <a:cubicBezTo>
                    <a:pt x="48" y="60"/>
                    <a:pt x="48" y="60"/>
                    <a:pt x="48" y="60"/>
                  </a:cubicBezTo>
                  <a:cubicBezTo>
                    <a:pt x="47" y="60"/>
                    <a:pt x="47" y="60"/>
                    <a:pt x="47" y="60"/>
                  </a:cubicBezTo>
                  <a:cubicBezTo>
                    <a:pt x="47" y="60"/>
                    <a:pt x="46" y="60"/>
                    <a:pt x="46" y="60"/>
                  </a:cubicBezTo>
                  <a:cubicBezTo>
                    <a:pt x="46" y="60"/>
                    <a:pt x="46" y="60"/>
                    <a:pt x="46" y="60"/>
                  </a:cubicBezTo>
                  <a:cubicBezTo>
                    <a:pt x="45" y="60"/>
                    <a:pt x="45" y="60"/>
                    <a:pt x="45" y="60"/>
                  </a:cubicBezTo>
                  <a:cubicBezTo>
                    <a:pt x="45" y="60"/>
                    <a:pt x="44" y="60"/>
                    <a:pt x="44" y="60"/>
                  </a:cubicBezTo>
                  <a:cubicBezTo>
                    <a:pt x="43" y="60"/>
                    <a:pt x="43" y="60"/>
                    <a:pt x="43" y="60"/>
                  </a:cubicBezTo>
                  <a:cubicBezTo>
                    <a:pt x="43" y="60"/>
                    <a:pt x="42" y="60"/>
                    <a:pt x="42" y="60"/>
                  </a:cubicBezTo>
                  <a:cubicBezTo>
                    <a:pt x="41" y="60"/>
                    <a:pt x="41" y="60"/>
                    <a:pt x="41" y="60"/>
                  </a:cubicBezTo>
                  <a:cubicBezTo>
                    <a:pt x="41" y="60"/>
                    <a:pt x="41" y="60"/>
                    <a:pt x="40" y="60"/>
                  </a:cubicBezTo>
                  <a:cubicBezTo>
                    <a:pt x="39" y="60"/>
                    <a:pt x="39" y="60"/>
                    <a:pt x="39" y="60"/>
                  </a:cubicBezTo>
                  <a:cubicBezTo>
                    <a:pt x="39" y="60"/>
                    <a:pt x="39" y="60"/>
                    <a:pt x="38" y="60"/>
                  </a:cubicBezTo>
                  <a:moveTo>
                    <a:pt x="162" y="37"/>
                  </a:moveTo>
                  <a:cubicBezTo>
                    <a:pt x="161" y="36"/>
                    <a:pt x="151" y="21"/>
                    <a:pt x="131" y="15"/>
                  </a:cubicBezTo>
                  <a:cubicBezTo>
                    <a:pt x="129" y="12"/>
                    <a:pt x="129" y="12"/>
                    <a:pt x="129" y="12"/>
                  </a:cubicBezTo>
                  <a:cubicBezTo>
                    <a:pt x="147" y="18"/>
                    <a:pt x="163" y="30"/>
                    <a:pt x="175" y="46"/>
                  </a:cubicBezTo>
                  <a:cubicBezTo>
                    <a:pt x="174" y="45"/>
                    <a:pt x="174" y="45"/>
                    <a:pt x="174" y="45"/>
                  </a:cubicBezTo>
                  <a:cubicBezTo>
                    <a:pt x="171" y="42"/>
                    <a:pt x="165" y="37"/>
                    <a:pt x="165" y="37"/>
                  </a:cubicBezTo>
                  <a:cubicBezTo>
                    <a:pt x="165" y="37"/>
                    <a:pt x="165" y="37"/>
                    <a:pt x="165" y="37"/>
                  </a:cubicBezTo>
                  <a:cubicBezTo>
                    <a:pt x="162" y="37"/>
                    <a:pt x="162" y="37"/>
                    <a:pt x="162" y="37"/>
                  </a:cubicBezTo>
                  <a:moveTo>
                    <a:pt x="24" y="45"/>
                  </a:moveTo>
                  <a:cubicBezTo>
                    <a:pt x="36" y="28"/>
                    <a:pt x="54" y="16"/>
                    <a:pt x="75" y="10"/>
                  </a:cubicBezTo>
                  <a:cubicBezTo>
                    <a:pt x="70" y="15"/>
                    <a:pt x="70" y="15"/>
                    <a:pt x="70" y="15"/>
                  </a:cubicBezTo>
                  <a:cubicBezTo>
                    <a:pt x="45" y="25"/>
                    <a:pt x="39" y="35"/>
                    <a:pt x="38" y="36"/>
                  </a:cubicBezTo>
                  <a:cubicBezTo>
                    <a:pt x="38" y="36"/>
                    <a:pt x="30" y="38"/>
                    <a:pt x="24" y="45"/>
                  </a:cubicBezTo>
                  <a:moveTo>
                    <a:pt x="99" y="0"/>
                  </a:moveTo>
                  <a:cubicBezTo>
                    <a:pt x="44" y="0"/>
                    <a:pt x="0" y="45"/>
                    <a:pt x="0" y="100"/>
                  </a:cubicBezTo>
                  <a:cubicBezTo>
                    <a:pt x="0" y="154"/>
                    <a:pt x="44" y="199"/>
                    <a:pt x="99" y="199"/>
                  </a:cubicBezTo>
                  <a:cubicBezTo>
                    <a:pt x="154" y="199"/>
                    <a:pt x="198" y="154"/>
                    <a:pt x="198" y="100"/>
                  </a:cubicBezTo>
                  <a:cubicBezTo>
                    <a:pt x="198" y="45"/>
                    <a:pt x="154" y="0"/>
                    <a:pt x="9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37"/>
            <p:cNvSpPr>
              <a:spLocks noEditPoints="1"/>
            </p:cNvSpPr>
            <p:nvPr/>
          </p:nvSpPr>
          <p:spPr bwMode="auto">
            <a:xfrm>
              <a:off x="9344025" y="3251200"/>
              <a:ext cx="547687" cy="492125"/>
            </a:xfrm>
            <a:custGeom>
              <a:avLst/>
              <a:gdLst>
                <a:gd name="T0" fmla="*/ 78 w 146"/>
                <a:gd name="T1" fmla="*/ 73 h 131"/>
                <a:gd name="T2" fmla="*/ 80 w 146"/>
                <a:gd name="T3" fmla="*/ 68 h 131"/>
                <a:gd name="T4" fmla="*/ 64 w 146"/>
                <a:gd name="T5" fmla="*/ 72 h 131"/>
                <a:gd name="T6" fmla="*/ 64 w 146"/>
                <a:gd name="T7" fmla="*/ 72 h 131"/>
                <a:gd name="T8" fmla="*/ 78 w 146"/>
                <a:gd name="T9" fmla="*/ 65 h 131"/>
                <a:gd name="T10" fmla="*/ 90 w 146"/>
                <a:gd name="T11" fmla="*/ 65 h 131"/>
                <a:gd name="T12" fmla="*/ 99 w 146"/>
                <a:gd name="T13" fmla="*/ 63 h 131"/>
                <a:gd name="T14" fmla="*/ 72 w 146"/>
                <a:gd name="T15" fmla="*/ 60 h 131"/>
                <a:gd name="T16" fmla="*/ 87 w 146"/>
                <a:gd name="T17" fmla="*/ 57 h 131"/>
                <a:gd name="T18" fmla="*/ 78 w 146"/>
                <a:gd name="T19" fmla="*/ 58 h 131"/>
                <a:gd name="T20" fmla="*/ 89 w 146"/>
                <a:gd name="T21" fmla="*/ 58 h 131"/>
                <a:gd name="T22" fmla="*/ 114 w 146"/>
                <a:gd name="T23" fmla="*/ 61 h 131"/>
                <a:gd name="T24" fmla="*/ 89 w 146"/>
                <a:gd name="T25" fmla="*/ 54 h 131"/>
                <a:gd name="T26" fmla="*/ 96 w 146"/>
                <a:gd name="T27" fmla="*/ 52 h 131"/>
                <a:gd name="T28" fmla="*/ 83 w 146"/>
                <a:gd name="T29" fmla="*/ 53 h 131"/>
                <a:gd name="T30" fmla="*/ 104 w 146"/>
                <a:gd name="T31" fmla="*/ 51 h 131"/>
                <a:gd name="T32" fmla="*/ 66 w 146"/>
                <a:gd name="T33" fmla="*/ 53 h 131"/>
                <a:gd name="T34" fmla="*/ 72 w 146"/>
                <a:gd name="T35" fmla="*/ 52 h 131"/>
                <a:gd name="T36" fmla="*/ 121 w 146"/>
                <a:gd name="T37" fmla="*/ 52 h 131"/>
                <a:gd name="T38" fmla="*/ 84 w 146"/>
                <a:gd name="T39" fmla="*/ 48 h 131"/>
                <a:gd name="T40" fmla="*/ 110 w 146"/>
                <a:gd name="T41" fmla="*/ 49 h 131"/>
                <a:gd name="T42" fmla="*/ 79 w 146"/>
                <a:gd name="T43" fmla="*/ 48 h 131"/>
                <a:gd name="T44" fmla="*/ 102 w 146"/>
                <a:gd name="T45" fmla="*/ 46 h 131"/>
                <a:gd name="T46" fmla="*/ 118 w 146"/>
                <a:gd name="T47" fmla="*/ 45 h 131"/>
                <a:gd name="T48" fmla="*/ 82 w 146"/>
                <a:gd name="T49" fmla="*/ 42 h 131"/>
                <a:gd name="T50" fmla="*/ 104 w 146"/>
                <a:gd name="T51" fmla="*/ 44 h 131"/>
                <a:gd name="T52" fmla="*/ 118 w 146"/>
                <a:gd name="T53" fmla="*/ 45 h 131"/>
                <a:gd name="T54" fmla="*/ 84 w 146"/>
                <a:gd name="T55" fmla="*/ 43 h 131"/>
                <a:gd name="T56" fmla="*/ 114 w 146"/>
                <a:gd name="T57" fmla="*/ 41 h 131"/>
                <a:gd name="T58" fmla="*/ 98 w 146"/>
                <a:gd name="T59" fmla="*/ 38 h 131"/>
                <a:gd name="T60" fmla="*/ 89 w 146"/>
                <a:gd name="T61" fmla="*/ 40 h 131"/>
                <a:gd name="T62" fmla="*/ 71 w 146"/>
                <a:gd name="T63" fmla="*/ 41 h 131"/>
                <a:gd name="T64" fmla="*/ 80 w 146"/>
                <a:gd name="T65" fmla="*/ 39 h 131"/>
                <a:gd name="T66" fmla="*/ 104 w 146"/>
                <a:gd name="T67" fmla="*/ 39 h 131"/>
                <a:gd name="T68" fmla="*/ 113 w 146"/>
                <a:gd name="T69" fmla="*/ 35 h 131"/>
                <a:gd name="T70" fmla="*/ 81 w 146"/>
                <a:gd name="T71" fmla="*/ 36 h 131"/>
                <a:gd name="T72" fmla="*/ 67 w 146"/>
                <a:gd name="T73" fmla="*/ 37 h 131"/>
                <a:gd name="T74" fmla="*/ 76 w 146"/>
                <a:gd name="T75" fmla="*/ 36 h 131"/>
                <a:gd name="T76" fmla="*/ 100 w 146"/>
                <a:gd name="T77" fmla="*/ 32 h 131"/>
                <a:gd name="T78" fmla="*/ 89 w 146"/>
                <a:gd name="T79" fmla="*/ 32 h 131"/>
                <a:gd name="T80" fmla="*/ 124 w 146"/>
                <a:gd name="T81" fmla="*/ 35 h 131"/>
                <a:gd name="T82" fmla="*/ 106 w 146"/>
                <a:gd name="T83" fmla="*/ 33 h 131"/>
                <a:gd name="T84" fmla="*/ 82 w 146"/>
                <a:gd name="T85" fmla="*/ 30 h 131"/>
                <a:gd name="T86" fmla="*/ 101 w 146"/>
                <a:gd name="T87" fmla="*/ 28 h 131"/>
                <a:gd name="T88" fmla="*/ 73 w 146"/>
                <a:gd name="T89" fmla="*/ 28 h 131"/>
                <a:gd name="T90" fmla="*/ 114 w 146"/>
                <a:gd name="T91" fmla="*/ 30 h 131"/>
                <a:gd name="T92" fmla="*/ 84 w 146"/>
                <a:gd name="T93" fmla="*/ 28 h 131"/>
                <a:gd name="T94" fmla="*/ 98 w 146"/>
                <a:gd name="T95" fmla="*/ 25 h 131"/>
                <a:gd name="T96" fmla="*/ 78 w 146"/>
                <a:gd name="T97" fmla="*/ 22 h 131"/>
                <a:gd name="T98" fmla="*/ 108 w 146"/>
                <a:gd name="T99" fmla="*/ 24 h 131"/>
                <a:gd name="T100" fmla="*/ 84 w 146"/>
                <a:gd name="T101" fmla="*/ 24 h 131"/>
                <a:gd name="T102" fmla="*/ 122 w 146"/>
                <a:gd name="T103" fmla="*/ 26 h 131"/>
                <a:gd name="T104" fmla="*/ 92 w 146"/>
                <a:gd name="T105" fmla="*/ 19 h 131"/>
                <a:gd name="T106" fmla="*/ 112 w 146"/>
                <a:gd name="T107" fmla="*/ 16 h 131"/>
                <a:gd name="T108" fmla="*/ 96 w 146"/>
                <a:gd name="T109" fmla="*/ 17 h 131"/>
                <a:gd name="T110" fmla="*/ 80 w 146"/>
                <a:gd name="T111" fmla="*/ 20 h 131"/>
                <a:gd name="T112" fmla="*/ 83 w 146"/>
                <a:gd name="T113" fmla="*/ 18 h 131"/>
                <a:gd name="T114" fmla="*/ 87 w 146"/>
                <a:gd name="T115" fmla="*/ 14 h 131"/>
                <a:gd name="T116" fmla="*/ 113 w 146"/>
                <a:gd name="T117" fmla="*/ 7 h 131"/>
                <a:gd name="T118" fmla="*/ 97 w 146"/>
                <a:gd name="T119" fmla="*/ 7 h 131"/>
                <a:gd name="T120" fmla="*/ 94 w 146"/>
                <a:gd name="T121" fmla="*/ 4 h 131"/>
                <a:gd name="T122" fmla="*/ 101 w 146"/>
                <a:gd name="T1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131">
                  <a:moveTo>
                    <a:pt x="79" y="77"/>
                  </a:moveTo>
                  <a:cubicBezTo>
                    <a:pt x="80" y="75"/>
                    <a:pt x="80" y="75"/>
                    <a:pt x="80" y="75"/>
                  </a:cubicBezTo>
                  <a:cubicBezTo>
                    <a:pt x="81" y="77"/>
                    <a:pt x="81" y="77"/>
                    <a:pt x="81" y="77"/>
                  </a:cubicBezTo>
                  <a:cubicBezTo>
                    <a:pt x="81" y="77"/>
                    <a:pt x="80" y="77"/>
                    <a:pt x="79" y="77"/>
                  </a:cubicBezTo>
                  <a:moveTo>
                    <a:pt x="83" y="76"/>
                  </a:moveTo>
                  <a:cubicBezTo>
                    <a:pt x="86" y="74"/>
                    <a:pt x="86" y="74"/>
                    <a:pt x="86" y="74"/>
                  </a:cubicBezTo>
                  <a:cubicBezTo>
                    <a:pt x="88" y="75"/>
                    <a:pt x="88" y="75"/>
                    <a:pt x="88" y="75"/>
                  </a:cubicBezTo>
                  <a:cubicBezTo>
                    <a:pt x="87" y="76"/>
                    <a:pt x="87" y="76"/>
                    <a:pt x="87" y="76"/>
                  </a:cubicBezTo>
                  <a:cubicBezTo>
                    <a:pt x="86" y="76"/>
                    <a:pt x="85" y="76"/>
                    <a:pt x="83" y="76"/>
                  </a:cubicBezTo>
                  <a:moveTo>
                    <a:pt x="78" y="77"/>
                  </a:moveTo>
                  <a:cubicBezTo>
                    <a:pt x="77" y="77"/>
                    <a:pt x="76" y="77"/>
                    <a:pt x="75" y="76"/>
                  </a:cubicBezTo>
                  <a:cubicBezTo>
                    <a:pt x="78" y="73"/>
                    <a:pt x="78" y="73"/>
                    <a:pt x="78" y="73"/>
                  </a:cubicBezTo>
                  <a:cubicBezTo>
                    <a:pt x="80" y="75"/>
                    <a:pt x="80" y="75"/>
                    <a:pt x="80" y="75"/>
                  </a:cubicBezTo>
                  <a:cubicBezTo>
                    <a:pt x="78" y="77"/>
                    <a:pt x="78" y="77"/>
                    <a:pt x="78" y="77"/>
                  </a:cubicBezTo>
                  <a:moveTo>
                    <a:pt x="88" y="75"/>
                  </a:moveTo>
                  <a:cubicBezTo>
                    <a:pt x="91" y="72"/>
                    <a:pt x="91" y="72"/>
                    <a:pt x="91" y="72"/>
                  </a:cubicBezTo>
                  <a:cubicBezTo>
                    <a:pt x="93" y="74"/>
                    <a:pt x="93" y="74"/>
                    <a:pt x="93" y="74"/>
                  </a:cubicBezTo>
                  <a:cubicBezTo>
                    <a:pt x="91" y="74"/>
                    <a:pt x="90" y="75"/>
                    <a:pt x="88" y="75"/>
                  </a:cubicBezTo>
                  <a:cubicBezTo>
                    <a:pt x="88" y="75"/>
                    <a:pt x="88" y="75"/>
                    <a:pt x="88" y="75"/>
                  </a:cubicBezTo>
                  <a:moveTo>
                    <a:pt x="82" y="77"/>
                  </a:moveTo>
                  <a:cubicBezTo>
                    <a:pt x="81" y="75"/>
                    <a:pt x="81" y="75"/>
                    <a:pt x="81" y="75"/>
                  </a:cubicBezTo>
                  <a:cubicBezTo>
                    <a:pt x="84" y="72"/>
                    <a:pt x="84" y="72"/>
                    <a:pt x="84" y="72"/>
                  </a:cubicBezTo>
                  <a:cubicBezTo>
                    <a:pt x="86" y="73"/>
                    <a:pt x="86" y="73"/>
                    <a:pt x="86" y="73"/>
                  </a:cubicBezTo>
                  <a:cubicBezTo>
                    <a:pt x="83" y="76"/>
                    <a:pt x="83" y="76"/>
                    <a:pt x="83" y="76"/>
                  </a:cubicBezTo>
                  <a:cubicBezTo>
                    <a:pt x="82" y="77"/>
                    <a:pt x="82" y="77"/>
                    <a:pt x="82" y="77"/>
                  </a:cubicBezTo>
                  <a:moveTo>
                    <a:pt x="75" y="76"/>
                  </a:moveTo>
                  <a:cubicBezTo>
                    <a:pt x="74" y="76"/>
                    <a:pt x="73" y="76"/>
                    <a:pt x="72" y="76"/>
                  </a:cubicBezTo>
                  <a:cubicBezTo>
                    <a:pt x="76" y="72"/>
                    <a:pt x="76" y="72"/>
                    <a:pt x="76" y="72"/>
                  </a:cubicBezTo>
                  <a:cubicBezTo>
                    <a:pt x="78" y="73"/>
                    <a:pt x="78" y="73"/>
                    <a:pt x="78" y="73"/>
                  </a:cubicBezTo>
                  <a:cubicBezTo>
                    <a:pt x="75" y="76"/>
                    <a:pt x="75" y="76"/>
                    <a:pt x="75" y="76"/>
                  </a:cubicBezTo>
                  <a:moveTo>
                    <a:pt x="88" y="75"/>
                  </a:moveTo>
                  <a:cubicBezTo>
                    <a:pt x="86" y="73"/>
                    <a:pt x="86" y="73"/>
                    <a:pt x="86" y="73"/>
                  </a:cubicBezTo>
                  <a:cubicBezTo>
                    <a:pt x="89" y="70"/>
                    <a:pt x="89" y="70"/>
                    <a:pt x="89" y="70"/>
                  </a:cubicBezTo>
                  <a:cubicBezTo>
                    <a:pt x="91" y="72"/>
                    <a:pt x="91" y="72"/>
                    <a:pt x="91" y="72"/>
                  </a:cubicBezTo>
                  <a:cubicBezTo>
                    <a:pt x="88" y="75"/>
                    <a:pt x="88" y="75"/>
                    <a:pt x="88" y="75"/>
                  </a:cubicBezTo>
                  <a:moveTo>
                    <a:pt x="80" y="75"/>
                  </a:moveTo>
                  <a:cubicBezTo>
                    <a:pt x="79" y="73"/>
                    <a:pt x="79" y="73"/>
                    <a:pt x="79" y="73"/>
                  </a:cubicBezTo>
                  <a:cubicBezTo>
                    <a:pt x="82" y="70"/>
                    <a:pt x="82" y="70"/>
                    <a:pt x="82" y="70"/>
                  </a:cubicBezTo>
                  <a:cubicBezTo>
                    <a:pt x="84" y="71"/>
                    <a:pt x="84" y="71"/>
                    <a:pt x="84" y="71"/>
                  </a:cubicBezTo>
                  <a:cubicBezTo>
                    <a:pt x="80" y="75"/>
                    <a:pt x="80" y="75"/>
                    <a:pt x="80" y="75"/>
                  </a:cubicBezTo>
                  <a:moveTo>
                    <a:pt x="72" y="76"/>
                  </a:moveTo>
                  <a:cubicBezTo>
                    <a:pt x="71" y="75"/>
                    <a:pt x="70" y="75"/>
                    <a:pt x="69" y="75"/>
                  </a:cubicBezTo>
                  <a:cubicBezTo>
                    <a:pt x="74" y="70"/>
                    <a:pt x="74" y="70"/>
                    <a:pt x="74" y="70"/>
                  </a:cubicBezTo>
                  <a:cubicBezTo>
                    <a:pt x="76" y="71"/>
                    <a:pt x="76" y="71"/>
                    <a:pt x="76" y="71"/>
                  </a:cubicBezTo>
                  <a:cubicBezTo>
                    <a:pt x="72" y="76"/>
                    <a:pt x="72" y="76"/>
                    <a:pt x="72" y="76"/>
                  </a:cubicBezTo>
                  <a:moveTo>
                    <a:pt x="93" y="74"/>
                  </a:moveTo>
                  <a:cubicBezTo>
                    <a:pt x="92" y="72"/>
                    <a:pt x="92" y="72"/>
                    <a:pt x="92" y="72"/>
                  </a:cubicBezTo>
                  <a:cubicBezTo>
                    <a:pt x="94" y="69"/>
                    <a:pt x="94" y="69"/>
                    <a:pt x="94" y="69"/>
                  </a:cubicBezTo>
                  <a:cubicBezTo>
                    <a:pt x="97" y="72"/>
                    <a:pt x="97" y="72"/>
                    <a:pt x="97" y="72"/>
                  </a:cubicBezTo>
                  <a:cubicBezTo>
                    <a:pt x="96" y="73"/>
                    <a:pt x="94" y="73"/>
                    <a:pt x="93" y="74"/>
                  </a:cubicBezTo>
                  <a:moveTo>
                    <a:pt x="86" y="73"/>
                  </a:moveTo>
                  <a:cubicBezTo>
                    <a:pt x="84" y="71"/>
                    <a:pt x="84" y="71"/>
                    <a:pt x="84" y="71"/>
                  </a:cubicBezTo>
                  <a:cubicBezTo>
                    <a:pt x="87" y="68"/>
                    <a:pt x="87" y="68"/>
                    <a:pt x="87" y="68"/>
                  </a:cubicBezTo>
                  <a:cubicBezTo>
                    <a:pt x="89" y="70"/>
                    <a:pt x="89" y="70"/>
                    <a:pt x="89" y="70"/>
                  </a:cubicBezTo>
                  <a:cubicBezTo>
                    <a:pt x="86" y="73"/>
                    <a:pt x="86" y="73"/>
                    <a:pt x="86" y="73"/>
                  </a:cubicBezTo>
                  <a:moveTo>
                    <a:pt x="78" y="73"/>
                  </a:moveTo>
                  <a:cubicBezTo>
                    <a:pt x="77" y="71"/>
                    <a:pt x="77" y="71"/>
                    <a:pt x="77" y="71"/>
                  </a:cubicBezTo>
                  <a:cubicBezTo>
                    <a:pt x="80" y="68"/>
                    <a:pt x="80" y="68"/>
                    <a:pt x="80" y="68"/>
                  </a:cubicBezTo>
                  <a:cubicBezTo>
                    <a:pt x="82" y="69"/>
                    <a:pt x="82" y="69"/>
                    <a:pt x="82" y="69"/>
                  </a:cubicBezTo>
                  <a:cubicBezTo>
                    <a:pt x="78" y="73"/>
                    <a:pt x="78" y="73"/>
                    <a:pt x="78" y="73"/>
                  </a:cubicBezTo>
                  <a:moveTo>
                    <a:pt x="69" y="75"/>
                  </a:moveTo>
                  <a:cubicBezTo>
                    <a:pt x="68" y="74"/>
                    <a:pt x="67" y="74"/>
                    <a:pt x="67" y="73"/>
                  </a:cubicBezTo>
                  <a:cubicBezTo>
                    <a:pt x="72" y="68"/>
                    <a:pt x="72" y="68"/>
                    <a:pt x="72" y="68"/>
                  </a:cubicBezTo>
                  <a:cubicBezTo>
                    <a:pt x="74" y="69"/>
                    <a:pt x="74" y="69"/>
                    <a:pt x="74" y="69"/>
                  </a:cubicBezTo>
                  <a:cubicBezTo>
                    <a:pt x="69" y="75"/>
                    <a:pt x="69" y="75"/>
                    <a:pt x="69" y="75"/>
                  </a:cubicBezTo>
                  <a:moveTo>
                    <a:pt x="91" y="72"/>
                  </a:moveTo>
                  <a:cubicBezTo>
                    <a:pt x="90" y="70"/>
                    <a:pt x="90" y="70"/>
                    <a:pt x="90" y="70"/>
                  </a:cubicBezTo>
                  <a:cubicBezTo>
                    <a:pt x="92" y="68"/>
                    <a:pt x="92" y="68"/>
                    <a:pt x="92" y="68"/>
                  </a:cubicBezTo>
                  <a:cubicBezTo>
                    <a:pt x="94" y="69"/>
                    <a:pt x="94" y="69"/>
                    <a:pt x="94" y="69"/>
                  </a:cubicBezTo>
                  <a:cubicBezTo>
                    <a:pt x="91" y="72"/>
                    <a:pt x="91" y="72"/>
                    <a:pt x="91" y="72"/>
                  </a:cubicBezTo>
                  <a:moveTo>
                    <a:pt x="97" y="72"/>
                  </a:moveTo>
                  <a:cubicBezTo>
                    <a:pt x="94" y="69"/>
                    <a:pt x="94" y="69"/>
                    <a:pt x="94" y="69"/>
                  </a:cubicBezTo>
                  <a:cubicBezTo>
                    <a:pt x="97" y="67"/>
                    <a:pt x="97" y="67"/>
                    <a:pt x="97" y="67"/>
                  </a:cubicBezTo>
                  <a:cubicBezTo>
                    <a:pt x="101" y="70"/>
                    <a:pt x="101" y="70"/>
                    <a:pt x="101" y="70"/>
                  </a:cubicBezTo>
                  <a:cubicBezTo>
                    <a:pt x="99" y="71"/>
                    <a:pt x="98" y="71"/>
                    <a:pt x="97" y="72"/>
                  </a:cubicBezTo>
                  <a:moveTo>
                    <a:pt x="84" y="71"/>
                  </a:moveTo>
                  <a:cubicBezTo>
                    <a:pt x="82" y="69"/>
                    <a:pt x="82" y="69"/>
                    <a:pt x="82" y="69"/>
                  </a:cubicBezTo>
                  <a:cubicBezTo>
                    <a:pt x="85" y="66"/>
                    <a:pt x="85" y="66"/>
                    <a:pt x="85" y="66"/>
                  </a:cubicBezTo>
                  <a:cubicBezTo>
                    <a:pt x="87" y="68"/>
                    <a:pt x="87" y="68"/>
                    <a:pt x="87" y="68"/>
                  </a:cubicBezTo>
                  <a:cubicBezTo>
                    <a:pt x="84" y="71"/>
                    <a:pt x="84" y="71"/>
                    <a:pt x="84" y="71"/>
                  </a:cubicBezTo>
                  <a:moveTo>
                    <a:pt x="76" y="71"/>
                  </a:moveTo>
                  <a:cubicBezTo>
                    <a:pt x="75" y="69"/>
                    <a:pt x="75" y="69"/>
                    <a:pt x="75" y="69"/>
                  </a:cubicBezTo>
                  <a:cubicBezTo>
                    <a:pt x="78" y="66"/>
                    <a:pt x="78" y="66"/>
                    <a:pt x="78" y="66"/>
                  </a:cubicBezTo>
                  <a:cubicBezTo>
                    <a:pt x="80" y="67"/>
                    <a:pt x="80" y="67"/>
                    <a:pt x="80" y="67"/>
                  </a:cubicBezTo>
                  <a:cubicBezTo>
                    <a:pt x="76" y="71"/>
                    <a:pt x="76" y="71"/>
                    <a:pt x="76" y="71"/>
                  </a:cubicBezTo>
                  <a:moveTo>
                    <a:pt x="66" y="73"/>
                  </a:moveTo>
                  <a:cubicBezTo>
                    <a:pt x="65" y="73"/>
                    <a:pt x="65" y="72"/>
                    <a:pt x="64" y="72"/>
                  </a:cubicBezTo>
                  <a:cubicBezTo>
                    <a:pt x="70" y="66"/>
                    <a:pt x="70" y="66"/>
                    <a:pt x="70" y="66"/>
                  </a:cubicBezTo>
                  <a:cubicBezTo>
                    <a:pt x="72" y="67"/>
                    <a:pt x="72" y="67"/>
                    <a:pt x="72" y="67"/>
                  </a:cubicBezTo>
                  <a:cubicBezTo>
                    <a:pt x="66" y="73"/>
                    <a:pt x="66" y="73"/>
                    <a:pt x="66" y="73"/>
                  </a:cubicBezTo>
                  <a:moveTo>
                    <a:pt x="89" y="70"/>
                  </a:moveTo>
                  <a:cubicBezTo>
                    <a:pt x="88" y="68"/>
                    <a:pt x="88" y="68"/>
                    <a:pt x="88" y="68"/>
                  </a:cubicBezTo>
                  <a:cubicBezTo>
                    <a:pt x="90" y="66"/>
                    <a:pt x="90" y="66"/>
                    <a:pt x="90" y="66"/>
                  </a:cubicBezTo>
                  <a:cubicBezTo>
                    <a:pt x="92" y="67"/>
                    <a:pt x="92" y="67"/>
                    <a:pt x="92" y="67"/>
                  </a:cubicBezTo>
                  <a:cubicBezTo>
                    <a:pt x="89" y="70"/>
                    <a:pt x="89" y="70"/>
                    <a:pt x="89" y="70"/>
                  </a:cubicBezTo>
                  <a:moveTo>
                    <a:pt x="94" y="69"/>
                  </a:moveTo>
                  <a:cubicBezTo>
                    <a:pt x="92" y="67"/>
                    <a:pt x="92" y="67"/>
                    <a:pt x="92" y="67"/>
                  </a:cubicBezTo>
                  <a:cubicBezTo>
                    <a:pt x="95" y="65"/>
                    <a:pt x="95" y="65"/>
                    <a:pt x="95" y="65"/>
                  </a:cubicBezTo>
                  <a:cubicBezTo>
                    <a:pt x="97" y="66"/>
                    <a:pt x="97" y="66"/>
                    <a:pt x="97" y="66"/>
                  </a:cubicBezTo>
                  <a:cubicBezTo>
                    <a:pt x="94" y="69"/>
                    <a:pt x="94" y="69"/>
                    <a:pt x="94" y="69"/>
                  </a:cubicBezTo>
                  <a:moveTo>
                    <a:pt x="82" y="69"/>
                  </a:moveTo>
                  <a:cubicBezTo>
                    <a:pt x="80" y="67"/>
                    <a:pt x="80" y="67"/>
                    <a:pt x="80" y="67"/>
                  </a:cubicBezTo>
                  <a:cubicBezTo>
                    <a:pt x="83" y="65"/>
                    <a:pt x="83" y="65"/>
                    <a:pt x="83" y="65"/>
                  </a:cubicBezTo>
                  <a:cubicBezTo>
                    <a:pt x="85" y="66"/>
                    <a:pt x="85" y="66"/>
                    <a:pt x="85" y="66"/>
                  </a:cubicBezTo>
                  <a:cubicBezTo>
                    <a:pt x="82" y="69"/>
                    <a:pt x="82" y="69"/>
                    <a:pt x="82" y="69"/>
                  </a:cubicBezTo>
                  <a:moveTo>
                    <a:pt x="101" y="70"/>
                  </a:moveTo>
                  <a:cubicBezTo>
                    <a:pt x="97" y="66"/>
                    <a:pt x="97" y="66"/>
                    <a:pt x="97" y="66"/>
                  </a:cubicBezTo>
                  <a:cubicBezTo>
                    <a:pt x="99" y="64"/>
                    <a:pt x="99" y="64"/>
                    <a:pt x="99" y="64"/>
                  </a:cubicBezTo>
                  <a:cubicBezTo>
                    <a:pt x="104" y="68"/>
                    <a:pt x="104" y="68"/>
                    <a:pt x="104" y="68"/>
                  </a:cubicBezTo>
                  <a:cubicBezTo>
                    <a:pt x="103" y="69"/>
                    <a:pt x="102" y="70"/>
                    <a:pt x="101" y="70"/>
                  </a:cubicBezTo>
                  <a:moveTo>
                    <a:pt x="74" y="69"/>
                  </a:moveTo>
                  <a:cubicBezTo>
                    <a:pt x="73" y="67"/>
                    <a:pt x="73" y="67"/>
                    <a:pt x="73" y="67"/>
                  </a:cubicBezTo>
                  <a:cubicBezTo>
                    <a:pt x="76" y="64"/>
                    <a:pt x="76" y="64"/>
                    <a:pt x="76" y="64"/>
                  </a:cubicBezTo>
                  <a:cubicBezTo>
                    <a:pt x="78" y="65"/>
                    <a:pt x="78" y="65"/>
                    <a:pt x="78" y="65"/>
                  </a:cubicBezTo>
                  <a:cubicBezTo>
                    <a:pt x="74" y="69"/>
                    <a:pt x="74" y="69"/>
                    <a:pt x="74" y="69"/>
                  </a:cubicBezTo>
                  <a:moveTo>
                    <a:pt x="64" y="72"/>
                  </a:moveTo>
                  <a:cubicBezTo>
                    <a:pt x="63" y="71"/>
                    <a:pt x="63" y="71"/>
                    <a:pt x="62" y="70"/>
                  </a:cubicBezTo>
                  <a:cubicBezTo>
                    <a:pt x="69" y="64"/>
                    <a:pt x="69" y="64"/>
                    <a:pt x="69" y="64"/>
                  </a:cubicBezTo>
                  <a:cubicBezTo>
                    <a:pt x="70" y="65"/>
                    <a:pt x="70" y="65"/>
                    <a:pt x="70" y="65"/>
                  </a:cubicBezTo>
                  <a:cubicBezTo>
                    <a:pt x="64" y="72"/>
                    <a:pt x="64" y="72"/>
                    <a:pt x="64" y="72"/>
                  </a:cubicBezTo>
                  <a:moveTo>
                    <a:pt x="87" y="68"/>
                  </a:moveTo>
                  <a:cubicBezTo>
                    <a:pt x="86" y="66"/>
                    <a:pt x="86" y="66"/>
                    <a:pt x="86" y="66"/>
                  </a:cubicBezTo>
                  <a:cubicBezTo>
                    <a:pt x="88" y="64"/>
                    <a:pt x="88" y="64"/>
                    <a:pt x="88" y="64"/>
                  </a:cubicBezTo>
                  <a:cubicBezTo>
                    <a:pt x="90" y="65"/>
                    <a:pt x="90" y="65"/>
                    <a:pt x="90" y="65"/>
                  </a:cubicBezTo>
                  <a:cubicBezTo>
                    <a:pt x="87" y="68"/>
                    <a:pt x="87" y="68"/>
                    <a:pt x="87" y="68"/>
                  </a:cubicBezTo>
                  <a:moveTo>
                    <a:pt x="42" y="91"/>
                  </a:moveTo>
                  <a:cubicBezTo>
                    <a:pt x="42" y="91"/>
                    <a:pt x="42" y="91"/>
                    <a:pt x="42" y="90"/>
                  </a:cubicBezTo>
                  <a:cubicBezTo>
                    <a:pt x="42" y="90"/>
                    <a:pt x="41" y="90"/>
                    <a:pt x="42" y="88"/>
                  </a:cubicBezTo>
                  <a:cubicBezTo>
                    <a:pt x="43" y="86"/>
                    <a:pt x="49" y="77"/>
                    <a:pt x="51" y="65"/>
                  </a:cubicBezTo>
                  <a:cubicBezTo>
                    <a:pt x="51" y="65"/>
                    <a:pt x="52" y="63"/>
                    <a:pt x="53" y="63"/>
                  </a:cubicBezTo>
                  <a:cubicBezTo>
                    <a:pt x="53" y="63"/>
                    <a:pt x="53" y="63"/>
                    <a:pt x="53" y="63"/>
                  </a:cubicBezTo>
                  <a:cubicBezTo>
                    <a:pt x="55" y="63"/>
                    <a:pt x="55" y="64"/>
                    <a:pt x="55" y="65"/>
                  </a:cubicBezTo>
                  <a:cubicBezTo>
                    <a:pt x="55" y="66"/>
                    <a:pt x="57" y="69"/>
                    <a:pt x="60" y="72"/>
                  </a:cubicBezTo>
                  <a:cubicBezTo>
                    <a:pt x="63" y="75"/>
                    <a:pt x="67" y="77"/>
                    <a:pt x="68" y="77"/>
                  </a:cubicBezTo>
                  <a:cubicBezTo>
                    <a:pt x="69" y="78"/>
                    <a:pt x="69" y="78"/>
                    <a:pt x="69" y="79"/>
                  </a:cubicBezTo>
                  <a:cubicBezTo>
                    <a:pt x="69" y="79"/>
                    <a:pt x="68" y="80"/>
                    <a:pt x="67" y="80"/>
                  </a:cubicBezTo>
                  <a:cubicBezTo>
                    <a:pt x="66" y="80"/>
                    <a:pt x="57" y="82"/>
                    <a:pt x="44" y="90"/>
                  </a:cubicBezTo>
                  <a:cubicBezTo>
                    <a:pt x="44" y="90"/>
                    <a:pt x="43" y="91"/>
                    <a:pt x="42" y="91"/>
                  </a:cubicBezTo>
                  <a:moveTo>
                    <a:pt x="92" y="67"/>
                  </a:moveTo>
                  <a:cubicBezTo>
                    <a:pt x="90" y="65"/>
                    <a:pt x="90" y="65"/>
                    <a:pt x="90" y="65"/>
                  </a:cubicBezTo>
                  <a:cubicBezTo>
                    <a:pt x="93" y="63"/>
                    <a:pt x="93" y="63"/>
                    <a:pt x="93" y="63"/>
                  </a:cubicBezTo>
                  <a:cubicBezTo>
                    <a:pt x="95" y="64"/>
                    <a:pt x="95" y="64"/>
                    <a:pt x="95" y="64"/>
                  </a:cubicBezTo>
                  <a:cubicBezTo>
                    <a:pt x="92" y="67"/>
                    <a:pt x="92" y="67"/>
                    <a:pt x="92" y="67"/>
                  </a:cubicBezTo>
                  <a:moveTo>
                    <a:pt x="80" y="67"/>
                  </a:moveTo>
                  <a:cubicBezTo>
                    <a:pt x="78" y="65"/>
                    <a:pt x="78" y="65"/>
                    <a:pt x="78" y="65"/>
                  </a:cubicBezTo>
                  <a:cubicBezTo>
                    <a:pt x="81" y="63"/>
                    <a:pt x="81" y="63"/>
                    <a:pt x="81" y="63"/>
                  </a:cubicBezTo>
                  <a:cubicBezTo>
                    <a:pt x="83" y="64"/>
                    <a:pt x="83" y="64"/>
                    <a:pt x="83" y="64"/>
                  </a:cubicBezTo>
                  <a:cubicBezTo>
                    <a:pt x="80" y="67"/>
                    <a:pt x="80" y="67"/>
                    <a:pt x="80" y="67"/>
                  </a:cubicBezTo>
                  <a:moveTo>
                    <a:pt x="97" y="66"/>
                  </a:moveTo>
                  <a:cubicBezTo>
                    <a:pt x="95" y="64"/>
                    <a:pt x="95" y="64"/>
                    <a:pt x="95" y="64"/>
                  </a:cubicBezTo>
                  <a:cubicBezTo>
                    <a:pt x="97" y="62"/>
                    <a:pt x="97" y="62"/>
                    <a:pt x="97" y="62"/>
                  </a:cubicBezTo>
                  <a:cubicBezTo>
                    <a:pt x="99" y="64"/>
                    <a:pt x="99" y="64"/>
                    <a:pt x="99" y="64"/>
                  </a:cubicBezTo>
                  <a:cubicBezTo>
                    <a:pt x="97" y="66"/>
                    <a:pt x="97" y="66"/>
                    <a:pt x="97" y="66"/>
                  </a:cubicBezTo>
                  <a:moveTo>
                    <a:pt x="72" y="67"/>
                  </a:moveTo>
                  <a:cubicBezTo>
                    <a:pt x="71" y="65"/>
                    <a:pt x="71" y="65"/>
                    <a:pt x="71" y="65"/>
                  </a:cubicBezTo>
                  <a:cubicBezTo>
                    <a:pt x="74" y="62"/>
                    <a:pt x="74" y="62"/>
                    <a:pt x="74" y="62"/>
                  </a:cubicBezTo>
                  <a:cubicBezTo>
                    <a:pt x="76" y="64"/>
                    <a:pt x="76" y="64"/>
                    <a:pt x="76" y="64"/>
                  </a:cubicBezTo>
                  <a:cubicBezTo>
                    <a:pt x="72" y="67"/>
                    <a:pt x="72" y="67"/>
                    <a:pt x="72" y="67"/>
                  </a:cubicBezTo>
                  <a:moveTo>
                    <a:pt x="62" y="70"/>
                  </a:moveTo>
                  <a:cubicBezTo>
                    <a:pt x="62" y="70"/>
                    <a:pt x="61" y="69"/>
                    <a:pt x="60" y="68"/>
                  </a:cubicBezTo>
                  <a:cubicBezTo>
                    <a:pt x="67" y="62"/>
                    <a:pt x="67" y="62"/>
                    <a:pt x="67" y="62"/>
                  </a:cubicBezTo>
                  <a:cubicBezTo>
                    <a:pt x="68" y="63"/>
                    <a:pt x="68" y="63"/>
                    <a:pt x="68" y="63"/>
                  </a:cubicBezTo>
                  <a:cubicBezTo>
                    <a:pt x="62" y="70"/>
                    <a:pt x="62" y="70"/>
                    <a:pt x="62" y="70"/>
                  </a:cubicBezTo>
                  <a:moveTo>
                    <a:pt x="104" y="68"/>
                  </a:moveTo>
                  <a:cubicBezTo>
                    <a:pt x="100" y="64"/>
                    <a:pt x="100" y="64"/>
                    <a:pt x="100" y="64"/>
                  </a:cubicBezTo>
                  <a:cubicBezTo>
                    <a:pt x="102" y="62"/>
                    <a:pt x="102" y="62"/>
                    <a:pt x="102" y="62"/>
                  </a:cubicBezTo>
                  <a:cubicBezTo>
                    <a:pt x="107" y="66"/>
                    <a:pt x="107" y="66"/>
                    <a:pt x="107" y="66"/>
                  </a:cubicBezTo>
                  <a:cubicBezTo>
                    <a:pt x="106" y="67"/>
                    <a:pt x="105" y="68"/>
                    <a:pt x="104" y="68"/>
                  </a:cubicBezTo>
                  <a:moveTo>
                    <a:pt x="85" y="66"/>
                  </a:moveTo>
                  <a:cubicBezTo>
                    <a:pt x="84" y="64"/>
                    <a:pt x="84" y="64"/>
                    <a:pt x="84" y="64"/>
                  </a:cubicBezTo>
                  <a:cubicBezTo>
                    <a:pt x="86" y="62"/>
                    <a:pt x="86" y="62"/>
                    <a:pt x="86" y="62"/>
                  </a:cubicBezTo>
                  <a:cubicBezTo>
                    <a:pt x="88" y="63"/>
                    <a:pt x="88" y="63"/>
                    <a:pt x="88" y="63"/>
                  </a:cubicBezTo>
                  <a:cubicBezTo>
                    <a:pt x="85" y="66"/>
                    <a:pt x="85" y="66"/>
                    <a:pt x="85" y="66"/>
                  </a:cubicBezTo>
                  <a:moveTo>
                    <a:pt x="90" y="65"/>
                  </a:moveTo>
                  <a:cubicBezTo>
                    <a:pt x="89" y="63"/>
                    <a:pt x="89" y="63"/>
                    <a:pt x="89" y="63"/>
                  </a:cubicBezTo>
                  <a:cubicBezTo>
                    <a:pt x="91" y="61"/>
                    <a:pt x="91" y="61"/>
                    <a:pt x="91" y="61"/>
                  </a:cubicBezTo>
                  <a:cubicBezTo>
                    <a:pt x="93" y="62"/>
                    <a:pt x="93" y="62"/>
                    <a:pt x="93" y="62"/>
                  </a:cubicBezTo>
                  <a:cubicBezTo>
                    <a:pt x="90" y="65"/>
                    <a:pt x="90" y="65"/>
                    <a:pt x="90" y="65"/>
                  </a:cubicBezTo>
                  <a:moveTo>
                    <a:pt x="78" y="65"/>
                  </a:moveTo>
                  <a:cubicBezTo>
                    <a:pt x="76" y="64"/>
                    <a:pt x="76" y="64"/>
                    <a:pt x="76" y="64"/>
                  </a:cubicBezTo>
                  <a:cubicBezTo>
                    <a:pt x="79" y="61"/>
                    <a:pt x="79" y="61"/>
                    <a:pt x="79" y="61"/>
                  </a:cubicBezTo>
                  <a:cubicBezTo>
                    <a:pt x="81" y="62"/>
                    <a:pt x="81" y="62"/>
                    <a:pt x="81" y="62"/>
                  </a:cubicBezTo>
                  <a:cubicBezTo>
                    <a:pt x="78" y="65"/>
                    <a:pt x="78" y="65"/>
                    <a:pt x="78" y="65"/>
                  </a:cubicBezTo>
                  <a:moveTo>
                    <a:pt x="95" y="64"/>
                  </a:moveTo>
                  <a:cubicBezTo>
                    <a:pt x="93" y="62"/>
                    <a:pt x="93" y="62"/>
                    <a:pt x="93" y="62"/>
                  </a:cubicBezTo>
                  <a:cubicBezTo>
                    <a:pt x="95" y="60"/>
                    <a:pt x="95" y="60"/>
                    <a:pt x="95" y="60"/>
                  </a:cubicBezTo>
                  <a:cubicBezTo>
                    <a:pt x="97" y="62"/>
                    <a:pt x="97" y="62"/>
                    <a:pt x="97" y="62"/>
                  </a:cubicBezTo>
                  <a:cubicBezTo>
                    <a:pt x="95" y="64"/>
                    <a:pt x="95" y="64"/>
                    <a:pt x="95" y="64"/>
                  </a:cubicBezTo>
                  <a:moveTo>
                    <a:pt x="70" y="65"/>
                  </a:moveTo>
                  <a:cubicBezTo>
                    <a:pt x="69" y="63"/>
                    <a:pt x="69" y="63"/>
                    <a:pt x="69" y="63"/>
                  </a:cubicBezTo>
                  <a:cubicBezTo>
                    <a:pt x="72" y="60"/>
                    <a:pt x="72" y="60"/>
                    <a:pt x="72" y="60"/>
                  </a:cubicBezTo>
                  <a:cubicBezTo>
                    <a:pt x="74" y="62"/>
                    <a:pt x="74" y="62"/>
                    <a:pt x="74" y="62"/>
                  </a:cubicBezTo>
                  <a:cubicBezTo>
                    <a:pt x="70" y="65"/>
                    <a:pt x="70" y="65"/>
                    <a:pt x="70" y="65"/>
                  </a:cubicBezTo>
                  <a:moveTo>
                    <a:pt x="60" y="68"/>
                  </a:moveTo>
                  <a:cubicBezTo>
                    <a:pt x="59" y="67"/>
                    <a:pt x="59" y="67"/>
                    <a:pt x="59" y="66"/>
                  </a:cubicBezTo>
                  <a:cubicBezTo>
                    <a:pt x="65" y="60"/>
                    <a:pt x="65" y="60"/>
                    <a:pt x="65" y="60"/>
                  </a:cubicBezTo>
                  <a:cubicBezTo>
                    <a:pt x="66" y="61"/>
                    <a:pt x="66" y="61"/>
                    <a:pt x="66" y="61"/>
                  </a:cubicBezTo>
                  <a:cubicBezTo>
                    <a:pt x="60" y="68"/>
                    <a:pt x="60" y="68"/>
                    <a:pt x="60" y="68"/>
                  </a:cubicBezTo>
                  <a:moveTo>
                    <a:pt x="99" y="63"/>
                  </a:moveTo>
                  <a:cubicBezTo>
                    <a:pt x="98" y="62"/>
                    <a:pt x="98" y="62"/>
                    <a:pt x="98" y="62"/>
                  </a:cubicBezTo>
                  <a:cubicBezTo>
                    <a:pt x="100" y="60"/>
                    <a:pt x="100" y="60"/>
                    <a:pt x="100" y="60"/>
                  </a:cubicBezTo>
                  <a:cubicBezTo>
                    <a:pt x="102" y="61"/>
                    <a:pt x="102" y="61"/>
                    <a:pt x="102" y="61"/>
                  </a:cubicBezTo>
                  <a:cubicBezTo>
                    <a:pt x="99" y="63"/>
                    <a:pt x="99" y="63"/>
                    <a:pt x="99" y="63"/>
                  </a:cubicBezTo>
                  <a:moveTo>
                    <a:pt x="83" y="64"/>
                  </a:moveTo>
                  <a:cubicBezTo>
                    <a:pt x="82" y="62"/>
                    <a:pt x="82" y="62"/>
                    <a:pt x="82" y="62"/>
                  </a:cubicBezTo>
                  <a:cubicBezTo>
                    <a:pt x="84" y="60"/>
                    <a:pt x="84" y="60"/>
                    <a:pt x="84" y="60"/>
                  </a:cubicBezTo>
                  <a:cubicBezTo>
                    <a:pt x="86" y="61"/>
                    <a:pt x="86" y="61"/>
                    <a:pt x="86" y="61"/>
                  </a:cubicBezTo>
                  <a:cubicBezTo>
                    <a:pt x="83" y="64"/>
                    <a:pt x="83" y="64"/>
                    <a:pt x="83" y="64"/>
                  </a:cubicBezTo>
                  <a:moveTo>
                    <a:pt x="107" y="66"/>
                  </a:moveTo>
                  <a:cubicBezTo>
                    <a:pt x="102" y="61"/>
                    <a:pt x="102" y="61"/>
                    <a:pt x="102" y="61"/>
                  </a:cubicBezTo>
                  <a:cubicBezTo>
                    <a:pt x="104" y="60"/>
                    <a:pt x="104" y="60"/>
                    <a:pt x="104" y="60"/>
                  </a:cubicBezTo>
                  <a:cubicBezTo>
                    <a:pt x="109" y="65"/>
                    <a:pt x="109" y="65"/>
                    <a:pt x="109" y="65"/>
                  </a:cubicBezTo>
                  <a:cubicBezTo>
                    <a:pt x="108" y="65"/>
                    <a:pt x="108" y="66"/>
                    <a:pt x="107" y="66"/>
                  </a:cubicBezTo>
                  <a:moveTo>
                    <a:pt x="88" y="63"/>
                  </a:moveTo>
                  <a:cubicBezTo>
                    <a:pt x="87" y="61"/>
                    <a:pt x="87" y="61"/>
                    <a:pt x="87" y="61"/>
                  </a:cubicBezTo>
                  <a:cubicBezTo>
                    <a:pt x="89" y="59"/>
                    <a:pt x="89" y="59"/>
                    <a:pt x="89" y="59"/>
                  </a:cubicBezTo>
                  <a:cubicBezTo>
                    <a:pt x="91" y="60"/>
                    <a:pt x="91" y="60"/>
                    <a:pt x="91" y="60"/>
                  </a:cubicBezTo>
                  <a:cubicBezTo>
                    <a:pt x="88" y="63"/>
                    <a:pt x="88" y="63"/>
                    <a:pt x="88" y="63"/>
                  </a:cubicBezTo>
                  <a:moveTo>
                    <a:pt x="76" y="63"/>
                  </a:moveTo>
                  <a:cubicBezTo>
                    <a:pt x="75" y="62"/>
                    <a:pt x="75" y="62"/>
                    <a:pt x="75" y="62"/>
                  </a:cubicBezTo>
                  <a:cubicBezTo>
                    <a:pt x="77" y="59"/>
                    <a:pt x="77" y="59"/>
                    <a:pt x="77" y="59"/>
                  </a:cubicBezTo>
                  <a:cubicBezTo>
                    <a:pt x="79" y="60"/>
                    <a:pt x="79" y="60"/>
                    <a:pt x="79" y="60"/>
                  </a:cubicBezTo>
                  <a:cubicBezTo>
                    <a:pt x="76" y="63"/>
                    <a:pt x="76" y="63"/>
                    <a:pt x="76" y="63"/>
                  </a:cubicBezTo>
                  <a:moveTo>
                    <a:pt x="93" y="62"/>
                  </a:moveTo>
                  <a:cubicBezTo>
                    <a:pt x="91" y="60"/>
                    <a:pt x="91" y="60"/>
                    <a:pt x="91" y="60"/>
                  </a:cubicBezTo>
                  <a:cubicBezTo>
                    <a:pt x="94" y="58"/>
                    <a:pt x="94" y="58"/>
                    <a:pt x="94" y="58"/>
                  </a:cubicBezTo>
                  <a:cubicBezTo>
                    <a:pt x="95" y="60"/>
                    <a:pt x="95" y="60"/>
                    <a:pt x="95" y="60"/>
                  </a:cubicBezTo>
                  <a:cubicBezTo>
                    <a:pt x="93" y="62"/>
                    <a:pt x="93" y="62"/>
                    <a:pt x="93" y="62"/>
                  </a:cubicBezTo>
                  <a:moveTo>
                    <a:pt x="69" y="63"/>
                  </a:moveTo>
                  <a:cubicBezTo>
                    <a:pt x="67" y="61"/>
                    <a:pt x="67" y="61"/>
                    <a:pt x="67" y="61"/>
                  </a:cubicBezTo>
                  <a:cubicBezTo>
                    <a:pt x="70" y="58"/>
                    <a:pt x="70" y="58"/>
                    <a:pt x="70" y="58"/>
                  </a:cubicBezTo>
                  <a:cubicBezTo>
                    <a:pt x="72" y="60"/>
                    <a:pt x="72" y="60"/>
                    <a:pt x="72" y="60"/>
                  </a:cubicBezTo>
                  <a:cubicBezTo>
                    <a:pt x="69" y="63"/>
                    <a:pt x="69" y="63"/>
                    <a:pt x="69" y="63"/>
                  </a:cubicBezTo>
                  <a:moveTo>
                    <a:pt x="58" y="65"/>
                  </a:moveTo>
                  <a:cubicBezTo>
                    <a:pt x="58" y="65"/>
                    <a:pt x="58" y="64"/>
                    <a:pt x="57" y="63"/>
                  </a:cubicBezTo>
                  <a:cubicBezTo>
                    <a:pt x="63" y="58"/>
                    <a:pt x="63" y="58"/>
                    <a:pt x="63" y="58"/>
                  </a:cubicBezTo>
                  <a:cubicBezTo>
                    <a:pt x="64" y="59"/>
                    <a:pt x="64" y="59"/>
                    <a:pt x="64" y="59"/>
                  </a:cubicBezTo>
                  <a:cubicBezTo>
                    <a:pt x="58" y="65"/>
                    <a:pt x="58" y="65"/>
                    <a:pt x="58" y="65"/>
                  </a:cubicBezTo>
                  <a:moveTo>
                    <a:pt x="97" y="62"/>
                  </a:moveTo>
                  <a:cubicBezTo>
                    <a:pt x="96" y="60"/>
                    <a:pt x="96" y="60"/>
                    <a:pt x="96" y="60"/>
                  </a:cubicBezTo>
                  <a:cubicBezTo>
                    <a:pt x="98" y="58"/>
                    <a:pt x="98" y="58"/>
                    <a:pt x="98" y="58"/>
                  </a:cubicBezTo>
                  <a:cubicBezTo>
                    <a:pt x="100" y="59"/>
                    <a:pt x="100" y="59"/>
                    <a:pt x="100" y="59"/>
                  </a:cubicBezTo>
                  <a:cubicBezTo>
                    <a:pt x="97" y="62"/>
                    <a:pt x="97" y="62"/>
                    <a:pt x="97" y="62"/>
                  </a:cubicBezTo>
                  <a:moveTo>
                    <a:pt x="81" y="62"/>
                  </a:moveTo>
                  <a:cubicBezTo>
                    <a:pt x="80" y="60"/>
                    <a:pt x="80" y="60"/>
                    <a:pt x="80" y="60"/>
                  </a:cubicBezTo>
                  <a:cubicBezTo>
                    <a:pt x="82" y="58"/>
                    <a:pt x="82" y="58"/>
                    <a:pt x="82" y="58"/>
                  </a:cubicBezTo>
                  <a:cubicBezTo>
                    <a:pt x="84" y="59"/>
                    <a:pt x="84" y="59"/>
                    <a:pt x="84" y="59"/>
                  </a:cubicBezTo>
                  <a:cubicBezTo>
                    <a:pt x="81" y="62"/>
                    <a:pt x="81" y="62"/>
                    <a:pt x="81" y="62"/>
                  </a:cubicBezTo>
                  <a:moveTo>
                    <a:pt x="102" y="61"/>
                  </a:moveTo>
                  <a:cubicBezTo>
                    <a:pt x="100" y="59"/>
                    <a:pt x="100" y="59"/>
                    <a:pt x="100" y="59"/>
                  </a:cubicBezTo>
                  <a:cubicBezTo>
                    <a:pt x="102" y="58"/>
                    <a:pt x="102" y="58"/>
                    <a:pt x="102" y="58"/>
                  </a:cubicBezTo>
                  <a:cubicBezTo>
                    <a:pt x="104" y="59"/>
                    <a:pt x="104" y="59"/>
                    <a:pt x="104" y="59"/>
                  </a:cubicBezTo>
                  <a:cubicBezTo>
                    <a:pt x="102" y="61"/>
                    <a:pt x="102" y="61"/>
                    <a:pt x="102" y="61"/>
                  </a:cubicBezTo>
                  <a:moveTo>
                    <a:pt x="109" y="64"/>
                  </a:moveTo>
                  <a:cubicBezTo>
                    <a:pt x="104" y="59"/>
                    <a:pt x="104" y="59"/>
                    <a:pt x="104" y="59"/>
                  </a:cubicBezTo>
                  <a:cubicBezTo>
                    <a:pt x="106" y="58"/>
                    <a:pt x="106" y="58"/>
                    <a:pt x="106" y="58"/>
                  </a:cubicBezTo>
                  <a:cubicBezTo>
                    <a:pt x="111" y="63"/>
                    <a:pt x="111" y="63"/>
                    <a:pt x="111" y="63"/>
                  </a:cubicBezTo>
                  <a:cubicBezTo>
                    <a:pt x="111" y="63"/>
                    <a:pt x="110" y="64"/>
                    <a:pt x="109" y="64"/>
                  </a:cubicBezTo>
                  <a:moveTo>
                    <a:pt x="86" y="61"/>
                  </a:moveTo>
                  <a:cubicBezTo>
                    <a:pt x="85" y="59"/>
                    <a:pt x="85" y="59"/>
                    <a:pt x="85" y="59"/>
                  </a:cubicBezTo>
                  <a:cubicBezTo>
                    <a:pt x="87" y="57"/>
                    <a:pt x="87" y="57"/>
                    <a:pt x="87" y="57"/>
                  </a:cubicBezTo>
                  <a:cubicBezTo>
                    <a:pt x="89" y="59"/>
                    <a:pt x="89" y="59"/>
                    <a:pt x="89" y="59"/>
                  </a:cubicBezTo>
                  <a:cubicBezTo>
                    <a:pt x="86" y="61"/>
                    <a:pt x="86" y="61"/>
                    <a:pt x="86" y="61"/>
                  </a:cubicBezTo>
                  <a:moveTo>
                    <a:pt x="74" y="61"/>
                  </a:moveTo>
                  <a:cubicBezTo>
                    <a:pt x="73" y="60"/>
                    <a:pt x="73" y="60"/>
                    <a:pt x="73" y="60"/>
                  </a:cubicBezTo>
                  <a:cubicBezTo>
                    <a:pt x="76" y="57"/>
                    <a:pt x="76" y="57"/>
                    <a:pt x="76" y="57"/>
                  </a:cubicBezTo>
                  <a:cubicBezTo>
                    <a:pt x="77" y="58"/>
                    <a:pt x="77" y="58"/>
                    <a:pt x="77" y="58"/>
                  </a:cubicBezTo>
                  <a:cubicBezTo>
                    <a:pt x="74" y="61"/>
                    <a:pt x="74" y="61"/>
                    <a:pt x="74" y="61"/>
                  </a:cubicBezTo>
                  <a:moveTo>
                    <a:pt x="91" y="60"/>
                  </a:moveTo>
                  <a:cubicBezTo>
                    <a:pt x="89" y="59"/>
                    <a:pt x="89" y="59"/>
                    <a:pt x="89" y="59"/>
                  </a:cubicBezTo>
                  <a:cubicBezTo>
                    <a:pt x="92" y="56"/>
                    <a:pt x="92" y="56"/>
                    <a:pt x="92" y="56"/>
                  </a:cubicBezTo>
                  <a:cubicBezTo>
                    <a:pt x="93" y="58"/>
                    <a:pt x="93" y="58"/>
                    <a:pt x="93" y="58"/>
                  </a:cubicBezTo>
                  <a:cubicBezTo>
                    <a:pt x="91" y="60"/>
                    <a:pt x="91" y="60"/>
                    <a:pt x="91" y="60"/>
                  </a:cubicBezTo>
                  <a:moveTo>
                    <a:pt x="67" y="61"/>
                  </a:moveTo>
                  <a:cubicBezTo>
                    <a:pt x="65" y="59"/>
                    <a:pt x="65" y="59"/>
                    <a:pt x="65" y="59"/>
                  </a:cubicBezTo>
                  <a:cubicBezTo>
                    <a:pt x="68" y="56"/>
                    <a:pt x="68" y="56"/>
                    <a:pt x="68" y="56"/>
                  </a:cubicBezTo>
                  <a:cubicBezTo>
                    <a:pt x="70" y="58"/>
                    <a:pt x="70" y="58"/>
                    <a:pt x="70" y="58"/>
                  </a:cubicBezTo>
                  <a:cubicBezTo>
                    <a:pt x="67" y="61"/>
                    <a:pt x="67" y="61"/>
                    <a:pt x="67" y="61"/>
                  </a:cubicBezTo>
                  <a:moveTo>
                    <a:pt x="57" y="63"/>
                  </a:moveTo>
                  <a:cubicBezTo>
                    <a:pt x="57" y="62"/>
                    <a:pt x="56" y="61"/>
                    <a:pt x="56" y="60"/>
                  </a:cubicBezTo>
                  <a:cubicBezTo>
                    <a:pt x="61" y="56"/>
                    <a:pt x="61" y="56"/>
                    <a:pt x="61" y="56"/>
                  </a:cubicBezTo>
                  <a:cubicBezTo>
                    <a:pt x="62" y="57"/>
                    <a:pt x="62" y="57"/>
                    <a:pt x="62" y="57"/>
                  </a:cubicBezTo>
                  <a:cubicBezTo>
                    <a:pt x="57" y="63"/>
                    <a:pt x="57" y="63"/>
                    <a:pt x="57" y="63"/>
                  </a:cubicBezTo>
                  <a:moveTo>
                    <a:pt x="95" y="60"/>
                  </a:moveTo>
                  <a:cubicBezTo>
                    <a:pt x="94" y="58"/>
                    <a:pt x="94" y="58"/>
                    <a:pt x="94" y="58"/>
                  </a:cubicBezTo>
                  <a:cubicBezTo>
                    <a:pt x="96" y="56"/>
                    <a:pt x="96" y="56"/>
                    <a:pt x="96" y="56"/>
                  </a:cubicBezTo>
                  <a:cubicBezTo>
                    <a:pt x="98" y="57"/>
                    <a:pt x="98" y="57"/>
                    <a:pt x="98" y="57"/>
                  </a:cubicBezTo>
                  <a:cubicBezTo>
                    <a:pt x="95" y="60"/>
                    <a:pt x="95" y="60"/>
                    <a:pt x="95" y="60"/>
                  </a:cubicBezTo>
                  <a:moveTo>
                    <a:pt x="79" y="60"/>
                  </a:moveTo>
                  <a:cubicBezTo>
                    <a:pt x="78" y="58"/>
                    <a:pt x="78" y="58"/>
                    <a:pt x="78" y="58"/>
                  </a:cubicBezTo>
                  <a:cubicBezTo>
                    <a:pt x="80" y="56"/>
                    <a:pt x="80" y="56"/>
                    <a:pt x="80" y="56"/>
                  </a:cubicBezTo>
                  <a:cubicBezTo>
                    <a:pt x="82" y="57"/>
                    <a:pt x="82" y="57"/>
                    <a:pt x="82" y="57"/>
                  </a:cubicBezTo>
                  <a:cubicBezTo>
                    <a:pt x="79" y="60"/>
                    <a:pt x="79" y="60"/>
                    <a:pt x="79" y="60"/>
                  </a:cubicBezTo>
                  <a:moveTo>
                    <a:pt x="100" y="59"/>
                  </a:moveTo>
                  <a:cubicBezTo>
                    <a:pt x="98" y="57"/>
                    <a:pt x="98" y="57"/>
                    <a:pt x="98" y="57"/>
                  </a:cubicBezTo>
                  <a:cubicBezTo>
                    <a:pt x="100" y="56"/>
                    <a:pt x="100" y="56"/>
                    <a:pt x="100" y="56"/>
                  </a:cubicBezTo>
                  <a:cubicBezTo>
                    <a:pt x="102" y="57"/>
                    <a:pt x="102" y="57"/>
                    <a:pt x="102" y="57"/>
                  </a:cubicBezTo>
                  <a:cubicBezTo>
                    <a:pt x="100" y="59"/>
                    <a:pt x="100" y="59"/>
                    <a:pt x="100" y="59"/>
                  </a:cubicBezTo>
                  <a:moveTo>
                    <a:pt x="104" y="59"/>
                  </a:moveTo>
                  <a:cubicBezTo>
                    <a:pt x="102" y="57"/>
                    <a:pt x="102" y="57"/>
                    <a:pt x="102" y="57"/>
                  </a:cubicBezTo>
                  <a:cubicBezTo>
                    <a:pt x="104" y="56"/>
                    <a:pt x="104" y="56"/>
                    <a:pt x="104" y="56"/>
                  </a:cubicBezTo>
                  <a:cubicBezTo>
                    <a:pt x="106" y="57"/>
                    <a:pt x="106" y="57"/>
                    <a:pt x="106" y="57"/>
                  </a:cubicBezTo>
                  <a:cubicBezTo>
                    <a:pt x="104" y="59"/>
                    <a:pt x="104" y="59"/>
                    <a:pt x="104" y="59"/>
                  </a:cubicBezTo>
                  <a:moveTo>
                    <a:pt x="112" y="63"/>
                  </a:moveTo>
                  <a:cubicBezTo>
                    <a:pt x="106" y="57"/>
                    <a:pt x="106" y="57"/>
                    <a:pt x="106" y="57"/>
                  </a:cubicBezTo>
                  <a:cubicBezTo>
                    <a:pt x="108" y="56"/>
                    <a:pt x="108" y="56"/>
                    <a:pt x="108" y="56"/>
                  </a:cubicBezTo>
                  <a:cubicBezTo>
                    <a:pt x="113" y="61"/>
                    <a:pt x="113" y="61"/>
                    <a:pt x="113" y="61"/>
                  </a:cubicBezTo>
                  <a:cubicBezTo>
                    <a:pt x="113" y="62"/>
                    <a:pt x="112" y="62"/>
                    <a:pt x="112" y="63"/>
                  </a:cubicBezTo>
                  <a:moveTo>
                    <a:pt x="84" y="59"/>
                  </a:moveTo>
                  <a:cubicBezTo>
                    <a:pt x="83" y="57"/>
                    <a:pt x="83" y="57"/>
                    <a:pt x="83" y="57"/>
                  </a:cubicBezTo>
                  <a:cubicBezTo>
                    <a:pt x="85" y="55"/>
                    <a:pt x="85" y="55"/>
                    <a:pt x="85" y="55"/>
                  </a:cubicBezTo>
                  <a:cubicBezTo>
                    <a:pt x="87" y="57"/>
                    <a:pt x="87" y="57"/>
                    <a:pt x="87" y="57"/>
                  </a:cubicBezTo>
                  <a:cubicBezTo>
                    <a:pt x="84" y="59"/>
                    <a:pt x="84" y="59"/>
                    <a:pt x="84" y="59"/>
                  </a:cubicBezTo>
                  <a:moveTo>
                    <a:pt x="72" y="59"/>
                  </a:moveTo>
                  <a:cubicBezTo>
                    <a:pt x="71" y="58"/>
                    <a:pt x="71" y="58"/>
                    <a:pt x="71" y="58"/>
                  </a:cubicBezTo>
                  <a:cubicBezTo>
                    <a:pt x="74" y="55"/>
                    <a:pt x="74" y="55"/>
                    <a:pt x="74" y="55"/>
                  </a:cubicBezTo>
                  <a:cubicBezTo>
                    <a:pt x="75" y="56"/>
                    <a:pt x="75" y="56"/>
                    <a:pt x="75" y="56"/>
                  </a:cubicBezTo>
                  <a:cubicBezTo>
                    <a:pt x="72" y="59"/>
                    <a:pt x="72" y="59"/>
                    <a:pt x="72" y="59"/>
                  </a:cubicBezTo>
                  <a:moveTo>
                    <a:pt x="89" y="58"/>
                  </a:moveTo>
                  <a:cubicBezTo>
                    <a:pt x="87" y="57"/>
                    <a:pt x="87" y="57"/>
                    <a:pt x="87" y="57"/>
                  </a:cubicBezTo>
                  <a:cubicBezTo>
                    <a:pt x="90" y="54"/>
                    <a:pt x="90" y="54"/>
                    <a:pt x="90" y="54"/>
                  </a:cubicBezTo>
                  <a:cubicBezTo>
                    <a:pt x="91" y="56"/>
                    <a:pt x="91" y="56"/>
                    <a:pt x="91" y="56"/>
                  </a:cubicBezTo>
                  <a:cubicBezTo>
                    <a:pt x="89" y="58"/>
                    <a:pt x="89" y="58"/>
                    <a:pt x="89" y="58"/>
                  </a:cubicBezTo>
                  <a:moveTo>
                    <a:pt x="65" y="59"/>
                  </a:moveTo>
                  <a:cubicBezTo>
                    <a:pt x="63" y="57"/>
                    <a:pt x="63" y="57"/>
                    <a:pt x="63" y="57"/>
                  </a:cubicBezTo>
                  <a:cubicBezTo>
                    <a:pt x="66" y="54"/>
                    <a:pt x="66" y="54"/>
                    <a:pt x="66" y="54"/>
                  </a:cubicBezTo>
                  <a:cubicBezTo>
                    <a:pt x="68" y="56"/>
                    <a:pt x="68" y="56"/>
                    <a:pt x="68" y="56"/>
                  </a:cubicBezTo>
                  <a:cubicBezTo>
                    <a:pt x="65" y="59"/>
                    <a:pt x="65" y="59"/>
                    <a:pt x="65" y="59"/>
                  </a:cubicBezTo>
                  <a:moveTo>
                    <a:pt x="56" y="60"/>
                  </a:moveTo>
                  <a:cubicBezTo>
                    <a:pt x="56" y="59"/>
                    <a:pt x="56" y="58"/>
                    <a:pt x="55" y="57"/>
                  </a:cubicBezTo>
                  <a:cubicBezTo>
                    <a:pt x="59" y="54"/>
                    <a:pt x="59" y="54"/>
                    <a:pt x="59" y="54"/>
                  </a:cubicBezTo>
                  <a:cubicBezTo>
                    <a:pt x="60" y="55"/>
                    <a:pt x="60" y="55"/>
                    <a:pt x="60" y="55"/>
                  </a:cubicBezTo>
                  <a:cubicBezTo>
                    <a:pt x="56" y="60"/>
                    <a:pt x="56" y="60"/>
                    <a:pt x="56" y="60"/>
                  </a:cubicBezTo>
                  <a:moveTo>
                    <a:pt x="94" y="58"/>
                  </a:moveTo>
                  <a:cubicBezTo>
                    <a:pt x="92" y="56"/>
                    <a:pt x="92" y="56"/>
                    <a:pt x="92" y="56"/>
                  </a:cubicBezTo>
                  <a:cubicBezTo>
                    <a:pt x="94" y="54"/>
                    <a:pt x="94" y="54"/>
                    <a:pt x="94" y="54"/>
                  </a:cubicBezTo>
                  <a:cubicBezTo>
                    <a:pt x="96" y="55"/>
                    <a:pt x="96" y="55"/>
                    <a:pt x="96" y="55"/>
                  </a:cubicBezTo>
                  <a:cubicBezTo>
                    <a:pt x="94" y="58"/>
                    <a:pt x="94" y="58"/>
                    <a:pt x="94" y="58"/>
                  </a:cubicBezTo>
                  <a:moveTo>
                    <a:pt x="77" y="58"/>
                  </a:moveTo>
                  <a:cubicBezTo>
                    <a:pt x="76" y="56"/>
                    <a:pt x="76" y="56"/>
                    <a:pt x="76" y="56"/>
                  </a:cubicBezTo>
                  <a:cubicBezTo>
                    <a:pt x="78" y="54"/>
                    <a:pt x="78" y="54"/>
                    <a:pt x="78" y="54"/>
                  </a:cubicBezTo>
                  <a:cubicBezTo>
                    <a:pt x="80" y="55"/>
                    <a:pt x="80" y="55"/>
                    <a:pt x="80" y="55"/>
                  </a:cubicBezTo>
                  <a:cubicBezTo>
                    <a:pt x="77" y="58"/>
                    <a:pt x="77" y="58"/>
                    <a:pt x="77" y="58"/>
                  </a:cubicBezTo>
                  <a:moveTo>
                    <a:pt x="114" y="61"/>
                  </a:moveTo>
                  <a:cubicBezTo>
                    <a:pt x="108" y="55"/>
                    <a:pt x="108" y="55"/>
                    <a:pt x="108" y="55"/>
                  </a:cubicBezTo>
                  <a:cubicBezTo>
                    <a:pt x="110" y="54"/>
                    <a:pt x="110" y="54"/>
                    <a:pt x="110" y="54"/>
                  </a:cubicBezTo>
                  <a:cubicBezTo>
                    <a:pt x="115" y="59"/>
                    <a:pt x="115" y="59"/>
                    <a:pt x="115" y="59"/>
                  </a:cubicBezTo>
                  <a:cubicBezTo>
                    <a:pt x="115" y="60"/>
                    <a:pt x="114" y="60"/>
                    <a:pt x="114" y="61"/>
                  </a:cubicBezTo>
                  <a:moveTo>
                    <a:pt x="98" y="57"/>
                  </a:moveTo>
                  <a:cubicBezTo>
                    <a:pt x="96" y="55"/>
                    <a:pt x="96" y="55"/>
                    <a:pt x="96" y="55"/>
                  </a:cubicBezTo>
                  <a:cubicBezTo>
                    <a:pt x="98" y="54"/>
                    <a:pt x="98" y="54"/>
                    <a:pt x="98" y="54"/>
                  </a:cubicBezTo>
                  <a:cubicBezTo>
                    <a:pt x="100" y="55"/>
                    <a:pt x="100" y="55"/>
                    <a:pt x="100" y="55"/>
                  </a:cubicBezTo>
                  <a:cubicBezTo>
                    <a:pt x="98" y="57"/>
                    <a:pt x="98" y="57"/>
                    <a:pt x="98" y="57"/>
                  </a:cubicBezTo>
                  <a:moveTo>
                    <a:pt x="102" y="57"/>
                  </a:moveTo>
                  <a:cubicBezTo>
                    <a:pt x="100" y="55"/>
                    <a:pt x="100" y="55"/>
                    <a:pt x="100" y="55"/>
                  </a:cubicBezTo>
                  <a:cubicBezTo>
                    <a:pt x="102" y="54"/>
                    <a:pt x="102" y="54"/>
                    <a:pt x="102" y="54"/>
                  </a:cubicBezTo>
                  <a:cubicBezTo>
                    <a:pt x="104" y="55"/>
                    <a:pt x="104" y="55"/>
                    <a:pt x="104" y="55"/>
                  </a:cubicBezTo>
                  <a:cubicBezTo>
                    <a:pt x="102" y="57"/>
                    <a:pt x="102" y="57"/>
                    <a:pt x="102" y="57"/>
                  </a:cubicBezTo>
                  <a:moveTo>
                    <a:pt x="106" y="57"/>
                  </a:moveTo>
                  <a:cubicBezTo>
                    <a:pt x="104" y="55"/>
                    <a:pt x="104" y="55"/>
                    <a:pt x="104" y="55"/>
                  </a:cubicBezTo>
                  <a:cubicBezTo>
                    <a:pt x="106" y="54"/>
                    <a:pt x="106" y="54"/>
                    <a:pt x="106" y="54"/>
                  </a:cubicBezTo>
                  <a:cubicBezTo>
                    <a:pt x="108" y="55"/>
                    <a:pt x="108" y="55"/>
                    <a:pt x="108" y="55"/>
                  </a:cubicBezTo>
                  <a:cubicBezTo>
                    <a:pt x="106" y="57"/>
                    <a:pt x="106" y="57"/>
                    <a:pt x="106" y="57"/>
                  </a:cubicBezTo>
                  <a:moveTo>
                    <a:pt x="82" y="57"/>
                  </a:moveTo>
                  <a:cubicBezTo>
                    <a:pt x="81" y="55"/>
                    <a:pt x="81" y="55"/>
                    <a:pt x="81" y="55"/>
                  </a:cubicBezTo>
                  <a:cubicBezTo>
                    <a:pt x="83" y="53"/>
                    <a:pt x="83" y="53"/>
                    <a:pt x="83" y="53"/>
                  </a:cubicBezTo>
                  <a:cubicBezTo>
                    <a:pt x="85" y="55"/>
                    <a:pt x="85" y="55"/>
                    <a:pt x="85" y="55"/>
                  </a:cubicBezTo>
                  <a:cubicBezTo>
                    <a:pt x="82" y="57"/>
                    <a:pt x="82" y="57"/>
                    <a:pt x="82" y="57"/>
                  </a:cubicBezTo>
                  <a:moveTo>
                    <a:pt x="70" y="57"/>
                  </a:moveTo>
                  <a:cubicBezTo>
                    <a:pt x="69" y="56"/>
                    <a:pt x="69" y="56"/>
                    <a:pt x="69" y="56"/>
                  </a:cubicBezTo>
                  <a:cubicBezTo>
                    <a:pt x="72" y="53"/>
                    <a:pt x="72" y="53"/>
                    <a:pt x="72" y="53"/>
                  </a:cubicBezTo>
                  <a:cubicBezTo>
                    <a:pt x="73" y="54"/>
                    <a:pt x="73" y="54"/>
                    <a:pt x="73" y="54"/>
                  </a:cubicBezTo>
                  <a:cubicBezTo>
                    <a:pt x="70" y="57"/>
                    <a:pt x="70" y="57"/>
                    <a:pt x="70" y="57"/>
                  </a:cubicBezTo>
                  <a:moveTo>
                    <a:pt x="87" y="56"/>
                  </a:moveTo>
                  <a:cubicBezTo>
                    <a:pt x="85" y="55"/>
                    <a:pt x="85" y="55"/>
                    <a:pt x="85" y="55"/>
                  </a:cubicBezTo>
                  <a:cubicBezTo>
                    <a:pt x="88" y="52"/>
                    <a:pt x="88" y="52"/>
                    <a:pt x="88" y="52"/>
                  </a:cubicBezTo>
                  <a:cubicBezTo>
                    <a:pt x="89" y="54"/>
                    <a:pt x="89" y="54"/>
                    <a:pt x="89" y="54"/>
                  </a:cubicBezTo>
                  <a:cubicBezTo>
                    <a:pt x="87" y="56"/>
                    <a:pt x="87" y="56"/>
                    <a:pt x="87" y="56"/>
                  </a:cubicBezTo>
                  <a:moveTo>
                    <a:pt x="63" y="57"/>
                  </a:moveTo>
                  <a:cubicBezTo>
                    <a:pt x="61" y="55"/>
                    <a:pt x="61" y="55"/>
                    <a:pt x="61" y="55"/>
                  </a:cubicBezTo>
                  <a:cubicBezTo>
                    <a:pt x="64" y="52"/>
                    <a:pt x="64" y="52"/>
                    <a:pt x="64" y="52"/>
                  </a:cubicBezTo>
                  <a:cubicBezTo>
                    <a:pt x="66" y="54"/>
                    <a:pt x="66" y="54"/>
                    <a:pt x="66" y="54"/>
                  </a:cubicBezTo>
                  <a:cubicBezTo>
                    <a:pt x="63" y="57"/>
                    <a:pt x="63" y="57"/>
                    <a:pt x="63" y="57"/>
                  </a:cubicBezTo>
                  <a:moveTo>
                    <a:pt x="115" y="59"/>
                  </a:moveTo>
                  <a:cubicBezTo>
                    <a:pt x="110" y="53"/>
                    <a:pt x="110" y="53"/>
                    <a:pt x="110" y="53"/>
                  </a:cubicBezTo>
                  <a:cubicBezTo>
                    <a:pt x="112" y="52"/>
                    <a:pt x="112" y="52"/>
                    <a:pt x="112" y="52"/>
                  </a:cubicBezTo>
                  <a:cubicBezTo>
                    <a:pt x="117" y="57"/>
                    <a:pt x="117" y="57"/>
                    <a:pt x="117" y="57"/>
                  </a:cubicBezTo>
                  <a:cubicBezTo>
                    <a:pt x="116" y="58"/>
                    <a:pt x="116" y="58"/>
                    <a:pt x="115" y="59"/>
                  </a:cubicBezTo>
                  <a:moveTo>
                    <a:pt x="55" y="57"/>
                  </a:moveTo>
                  <a:cubicBezTo>
                    <a:pt x="55" y="56"/>
                    <a:pt x="55" y="55"/>
                    <a:pt x="55" y="54"/>
                  </a:cubicBezTo>
                  <a:cubicBezTo>
                    <a:pt x="57" y="52"/>
                    <a:pt x="57" y="52"/>
                    <a:pt x="57" y="52"/>
                  </a:cubicBezTo>
                  <a:cubicBezTo>
                    <a:pt x="58" y="54"/>
                    <a:pt x="58" y="54"/>
                    <a:pt x="58" y="54"/>
                  </a:cubicBezTo>
                  <a:cubicBezTo>
                    <a:pt x="55" y="57"/>
                    <a:pt x="55" y="57"/>
                    <a:pt x="55" y="57"/>
                  </a:cubicBezTo>
                  <a:moveTo>
                    <a:pt x="92" y="56"/>
                  </a:moveTo>
                  <a:cubicBezTo>
                    <a:pt x="90" y="54"/>
                    <a:pt x="90" y="54"/>
                    <a:pt x="90" y="54"/>
                  </a:cubicBezTo>
                  <a:cubicBezTo>
                    <a:pt x="92" y="52"/>
                    <a:pt x="92" y="52"/>
                    <a:pt x="92" y="52"/>
                  </a:cubicBezTo>
                  <a:cubicBezTo>
                    <a:pt x="94" y="53"/>
                    <a:pt x="94" y="53"/>
                    <a:pt x="94" y="53"/>
                  </a:cubicBezTo>
                  <a:cubicBezTo>
                    <a:pt x="92" y="56"/>
                    <a:pt x="92" y="56"/>
                    <a:pt x="92" y="56"/>
                  </a:cubicBezTo>
                  <a:moveTo>
                    <a:pt x="76" y="56"/>
                  </a:moveTo>
                  <a:cubicBezTo>
                    <a:pt x="74" y="54"/>
                    <a:pt x="74" y="54"/>
                    <a:pt x="74" y="54"/>
                  </a:cubicBezTo>
                  <a:cubicBezTo>
                    <a:pt x="76" y="52"/>
                    <a:pt x="76" y="52"/>
                    <a:pt x="76" y="52"/>
                  </a:cubicBezTo>
                  <a:cubicBezTo>
                    <a:pt x="78" y="53"/>
                    <a:pt x="78" y="53"/>
                    <a:pt x="78" y="53"/>
                  </a:cubicBezTo>
                  <a:cubicBezTo>
                    <a:pt x="76" y="56"/>
                    <a:pt x="76" y="56"/>
                    <a:pt x="76" y="56"/>
                  </a:cubicBezTo>
                  <a:moveTo>
                    <a:pt x="96" y="55"/>
                  </a:moveTo>
                  <a:cubicBezTo>
                    <a:pt x="94" y="53"/>
                    <a:pt x="94" y="53"/>
                    <a:pt x="94" y="53"/>
                  </a:cubicBezTo>
                  <a:cubicBezTo>
                    <a:pt x="96" y="52"/>
                    <a:pt x="96" y="52"/>
                    <a:pt x="96" y="52"/>
                  </a:cubicBezTo>
                  <a:cubicBezTo>
                    <a:pt x="98" y="53"/>
                    <a:pt x="98" y="53"/>
                    <a:pt x="98" y="53"/>
                  </a:cubicBezTo>
                  <a:cubicBezTo>
                    <a:pt x="96" y="55"/>
                    <a:pt x="96" y="55"/>
                    <a:pt x="96" y="55"/>
                  </a:cubicBezTo>
                  <a:moveTo>
                    <a:pt x="108" y="55"/>
                  </a:moveTo>
                  <a:cubicBezTo>
                    <a:pt x="106" y="53"/>
                    <a:pt x="106" y="53"/>
                    <a:pt x="106" y="53"/>
                  </a:cubicBezTo>
                  <a:cubicBezTo>
                    <a:pt x="108" y="52"/>
                    <a:pt x="108" y="52"/>
                    <a:pt x="108" y="52"/>
                  </a:cubicBezTo>
                  <a:cubicBezTo>
                    <a:pt x="109" y="53"/>
                    <a:pt x="109" y="53"/>
                    <a:pt x="109" y="53"/>
                  </a:cubicBezTo>
                  <a:cubicBezTo>
                    <a:pt x="108" y="55"/>
                    <a:pt x="108" y="55"/>
                    <a:pt x="108" y="55"/>
                  </a:cubicBezTo>
                  <a:moveTo>
                    <a:pt x="100" y="55"/>
                  </a:moveTo>
                  <a:cubicBezTo>
                    <a:pt x="98" y="53"/>
                    <a:pt x="98" y="53"/>
                    <a:pt x="98" y="53"/>
                  </a:cubicBezTo>
                  <a:cubicBezTo>
                    <a:pt x="100" y="52"/>
                    <a:pt x="100" y="52"/>
                    <a:pt x="100" y="52"/>
                  </a:cubicBezTo>
                  <a:cubicBezTo>
                    <a:pt x="102" y="53"/>
                    <a:pt x="102" y="53"/>
                    <a:pt x="102" y="53"/>
                  </a:cubicBezTo>
                  <a:cubicBezTo>
                    <a:pt x="100" y="55"/>
                    <a:pt x="100" y="55"/>
                    <a:pt x="100" y="55"/>
                  </a:cubicBezTo>
                  <a:moveTo>
                    <a:pt x="104" y="55"/>
                  </a:moveTo>
                  <a:cubicBezTo>
                    <a:pt x="102" y="53"/>
                    <a:pt x="102" y="53"/>
                    <a:pt x="102" y="53"/>
                  </a:cubicBezTo>
                  <a:cubicBezTo>
                    <a:pt x="104" y="52"/>
                    <a:pt x="104" y="52"/>
                    <a:pt x="104" y="52"/>
                  </a:cubicBezTo>
                  <a:cubicBezTo>
                    <a:pt x="106" y="53"/>
                    <a:pt x="106" y="53"/>
                    <a:pt x="106" y="53"/>
                  </a:cubicBezTo>
                  <a:cubicBezTo>
                    <a:pt x="104" y="55"/>
                    <a:pt x="104" y="55"/>
                    <a:pt x="104" y="55"/>
                  </a:cubicBezTo>
                  <a:moveTo>
                    <a:pt x="80" y="55"/>
                  </a:moveTo>
                  <a:cubicBezTo>
                    <a:pt x="79" y="53"/>
                    <a:pt x="79" y="53"/>
                    <a:pt x="79" y="53"/>
                  </a:cubicBezTo>
                  <a:cubicBezTo>
                    <a:pt x="81" y="51"/>
                    <a:pt x="81" y="51"/>
                    <a:pt x="81" y="51"/>
                  </a:cubicBezTo>
                  <a:cubicBezTo>
                    <a:pt x="83" y="53"/>
                    <a:pt x="83" y="53"/>
                    <a:pt x="83" y="53"/>
                  </a:cubicBezTo>
                  <a:cubicBezTo>
                    <a:pt x="80" y="55"/>
                    <a:pt x="80" y="55"/>
                    <a:pt x="80" y="55"/>
                  </a:cubicBezTo>
                  <a:moveTo>
                    <a:pt x="68" y="55"/>
                  </a:moveTo>
                  <a:cubicBezTo>
                    <a:pt x="67" y="54"/>
                    <a:pt x="67" y="54"/>
                    <a:pt x="67" y="54"/>
                  </a:cubicBezTo>
                  <a:cubicBezTo>
                    <a:pt x="70" y="51"/>
                    <a:pt x="70" y="51"/>
                    <a:pt x="70" y="51"/>
                  </a:cubicBezTo>
                  <a:cubicBezTo>
                    <a:pt x="71" y="52"/>
                    <a:pt x="71" y="52"/>
                    <a:pt x="71" y="52"/>
                  </a:cubicBezTo>
                  <a:cubicBezTo>
                    <a:pt x="68" y="55"/>
                    <a:pt x="68" y="55"/>
                    <a:pt x="68" y="55"/>
                  </a:cubicBezTo>
                  <a:moveTo>
                    <a:pt x="85" y="54"/>
                  </a:moveTo>
                  <a:cubicBezTo>
                    <a:pt x="83" y="53"/>
                    <a:pt x="83" y="53"/>
                    <a:pt x="83" y="53"/>
                  </a:cubicBezTo>
                  <a:cubicBezTo>
                    <a:pt x="86" y="50"/>
                    <a:pt x="86" y="50"/>
                    <a:pt x="86" y="50"/>
                  </a:cubicBezTo>
                  <a:cubicBezTo>
                    <a:pt x="87" y="52"/>
                    <a:pt x="87" y="52"/>
                    <a:pt x="87" y="52"/>
                  </a:cubicBezTo>
                  <a:cubicBezTo>
                    <a:pt x="85" y="54"/>
                    <a:pt x="85" y="54"/>
                    <a:pt x="85" y="54"/>
                  </a:cubicBezTo>
                  <a:moveTo>
                    <a:pt x="55" y="53"/>
                  </a:moveTo>
                  <a:cubicBezTo>
                    <a:pt x="55" y="52"/>
                    <a:pt x="55" y="51"/>
                    <a:pt x="55" y="50"/>
                  </a:cubicBezTo>
                  <a:cubicBezTo>
                    <a:pt x="56" y="52"/>
                    <a:pt x="56" y="52"/>
                    <a:pt x="56" y="52"/>
                  </a:cubicBezTo>
                  <a:cubicBezTo>
                    <a:pt x="55" y="53"/>
                    <a:pt x="55" y="53"/>
                    <a:pt x="55" y="53"/>
                  </a:cubicBezTo>
                  <a:moveTo>
                    <a:pt x="61" y="55"/>
                  </a:moveTo>
                  <a:cubicBezTo>
                    <a:pt x="59" y="54"/>
                    <a:pt x="59" y="54"/>
                    <a:pt x="59" y="54"/>
                  </a:cubicBezTo>
                  <a:cubicBezTo>
                    <a:pt x="62" y="50"/>
                    <a:pt x="62" y="50"/>
                    <a:pt x="62" y="50"/>
                  </a:cubicBezTo>
                  <a:cubicBezTo>
                    <a:pt x="64" y="52"/>
                    <a:pt x="64" y="52"/>
                    <a:pt x="64" y="52"/>
                  </a:cubicBezTo>
                  <a:cubicBezTo>
                    <a:pt x="61" y="55"/>
                    <a:pt x="61" y="55"/>
                    <a:pt x="61" y="55"/>
                  </a:cubicBezTo>
                  <a:moveTo>
                    <a:pt x="110" y="53"/>
                  </a:moveTo>
                  <a:cubicBezTo>
                    <a:pt x="108" y="51"/>
                    <a:pt x="108" y="51"/>
                    <a:pt x="108" y="51"/>
                  </a:cubicBezTo>
                  <a:cubicBezTo>
                    <a:pt x="110" y="50"/>
                    <a:pt x="110" y="50"/>
                    <a:pt x="110" y="50"/>
                  </a:cubicBezTo>
                  <a:cubicBezTo>
                    <a:pt x="111" y="52"/>
                    <a:pt x="111" y="52"/>
                    <a:pt x="111" y="52"/>
                  </a:cubicBezTo>
                  <a:cubicBezTo>
                    <a:pt x="110" y="53"/>
                    <a:pt x="110" y="53"/>
                    <a:pt x="110" y="53"/>
                  </a:cubicBezTo>
                  <a:moveTo>
                    <a:pt x="90" y="54"/>
                  </a:moveTo>
                  <a:cubicBezTo>
                    <a:pt x="88" y="52"/>
                    <a:pt x="88" y="52"/>
                    <a:pt x="88" y="52"/>
                  </a:cubicBezTo>
                  <a:cubicBezTo>
                    <a:pt x="90" y="50"/>
                    <a:pt x="90" y="50"/>
                    <a:pt x="90" y="50"/>
                  </a:cubicBezTo>
                  <a:cubicBezTo>
                    <a:pt x="92" y="52"/>
                    <a:pt x="92" y="52"/>
                    <a:pt x="92" y="52"/>
                  </a:cubicBezTo>
                  <a:cubicBezTo>
                    <a:pt x="90" y="54"/>
                    <a:pt x="90" y="54"/>
                    <a:pt x="90" y="54"/>
                  </a:cubicBezTo>
                  <a:moveTo>
                    <a:pt x="74" y="54"/>
                  </a:moveTo>
                  <a:cubicBezTo>
                    <a:pt x="72" y="52"/>
                    <a:pt x="72" y="52"/>
                    <a:pt x="72" y="52"/>
                  </a:cubicBezTo>
                  <a:cubicBezTo>
                    <a:pt x="74" y="50"/>
                    <a:pt x="74" y="50"/>
                    <a:pt x="74" y="50"/>
                  </a:cubicBezTo>
                  <a:cubicBezTo>
                    <a:pt x="76" y="52"/>
                    <a:pt x="76" y="52"/>
                    <a:pt x="76" y="52"/>
                  </a:cubicBezTo>
                  <a:cubicBezTo>
                    <a:pt x="74" y="54"/>
                    <a:pt x="74" y="54"/>
                    <a:pt x="74" y="54"/>
                  </a:cubicBezTo>
                  <a:moveTo>
                    <a:pt x="106" y="53"/>
                  </a:moveTo>
                  <a:cubicBezTo>
                    <a:pt x="104" y="51"/>
                    <a:pt x="104" y="51"/>
                    <a:pt x="104" y="51"/>
                  </a:cubicBezTo>
                  <a:cubicBezTo>
                    <a:pt x="106" y="50"/>
                    <a:pt x="106" y="50"/>
                    <a:pt x="106" y="50"/>
                  </a:cubicBezTo>
                  <a:cubicBezTo>
                    <a:pt x="107" y="51"/>
                    <a:pt x="107" y="51"/>
                    <a:pt x="107" y="51"/>
                  </a:cubicBezTo>
                  <a:cubicBezTo>
                    <a:pt x="106" y="53"/>
                    <a:pt x="106" y="53"/>
                    <a:pt x="106" y="53"/>
                  </a:cubicBezTo>
                  <a:moveTo>
                    <a:pt x="94" y="53"/>
                  </a:moveTo>
                  <a:cubicBezTo>
                    <a:pt x="92" y="52"/>
                    <a:pt x="92" y="52"/>
                    <a:pt x="92" y="52"/>
                  </a:cubicBezTo>
                  <a:cubicBezTo>
                    <a:pt x="94" y="50"/>
                    <a:pt x="94" y="50"/>
                    <a:pt x="94" y="50"/>
                  </a:cubicBezTo>
                  <a:cubicBezTo>
                    <a:pt x="96" y="51"/>
                    <a:pt x="96" y="51"/>
                    <a:pt x="96" y="51"/>
                  </a:cubicBezTo>
                  <a:cubicBezTo>
                    <a:pt x="94" y="53"/>
                    <a:pt x="94" y="53"/>
                    <a:pt x="94" y="53"/>
                  </a:cubicBezTo>
                  <a:moveTo>
                    <a:pt x="98" y="53"/>
                  </a:moveTo>
                  <a:cubicBezTo>
                    <a:pt x="96" y="51"/>
                    <a:pt x="96" y="51"/>
                    <a:pt x="96" y="51"/>
                  </a:cubicBezTo>
                  <a:cubicBezTo>
                    <a:pt x="98" y="50"/>
                    <a:pt x="98" y="50"/>
                    <a:pt x="98" y="50"/>
                  </a:cubicBezTo>
                  <a:cubicBezTo>
                    <a:pt x="100" y="51"/>
                    <a:pt x="100" y="51"/>
                    <a:pt x="100" y="51"/>
                  </a:cubicBezTo>
                  <a:cubicBezTo>
                    <a:pt x="98" y="53"/>
                    <a:pt x="98" y="53"/>
                    <a:pt x="98" y="53"/>
                  </a:cubicBezTo>
                  <a:moveTo>
                    <a:pt x="102" y="53"/>
                  </a:moveTo>
                  <a:cubicBezTo>
                    <a:pt x="100" y="51"/>
                    <a:pt x="100" y="51"/>
                    <a:pt x="100" y="51"/>
                  </a:cubicBezTo>
                  <a:cubicBezTo>
                    <a:pt x="102" y="50"/>
                    <a:pt x="102" y="50"/>
                    <a:pt x="102" y="50"/>
                  </a:cubicBezTo>
                  <a:cubicBezTo>
                    <a:pt x="104" y="51"/>
                    <a:pt x="104" y="51"/>
                    <a:pt x="104" y="51"/>
                  </a:cubicBezTo>
                  <a:cubicBezTo>
                    <a:pt x="102" y="53"/>
                    <a:pt x="102" y="53"/>
                    <a:pt x="102" y="53"/>
                  </a:cubicBezTo>
                  <a:moveTo>
                    <a:pt x="117" y="57"/>
                  </a:moveTo>
                  <a:cubicBezTo>
                    <a:pt x="112" y="52"/>
                    <a:pt x="112" y="52"/>
                    <a:pt x="112" y="52"/>
                  </a:cubicBezTo>
                  <a:cubicBezTo>
                    <a:pt x="114" y="50"/>
                    <a:pt x="114" y="50"/>
                    <a:pt x="114" y="50"/>
                  </a:cubicBezTo>
                  <a:cubicBezTo>
                    <a:pt x="119" y="55"/>
                    <a:pt x="119" y="55"/>
                    <a:pt x="119" y="55"/>
                  </a:cubicBezTo>
                  <a:cubicBezTo>
                    <a:pt x="118" y="55"/>
                    <a:pt x="118" y="56"/>
                    <a:pt x="117" y="57"/>
                  </a:cubicBezTo>
                  <a:moveTo>
                    <a:pt x="78" y="53"/>
                  </a:moveTo>
                  <a:cubicBezTo>
                    <a:pt x="77" y="52"/>
                    <a:pt x="77" y="52"/>
                    <a:pt x="77" y="52"/>
                  </a:cubicBezTo>
                  <a:cubicBezTo>
                    <a:pt x="79" y="49"/>
                    <a:pt x="79" y="49"/>
                    <a:pt x="79" y="49"/>
                  </a:cubicBezTo>
                  <a:cubicBezTo>
                    <a:pt x="81" y="51"/>
                    <a:pt x="81" y="51"/>
                    <a:pt x="81" y="51"/>
                  </a:cubicBezTo>
                  <a:cubicBezTo>
                    <a:pt x="78" y="53"/>
                    <a:pt x="78" y="53"/>
                    <a:pt x="78" y="53"/>
                  </a:cubicBezTo>
                  <a:moveTo>
                    <a:pt x="66" y="53"/>
                  </a:moveTo>
                  <a:cubicBezTo>
                    <a:pt x="65" y="52"/>
                    <a:pt x="65" y="52"/>
                    <a:pt x="65" y="52"/>
                  </a:cubicBezTo>
                  <a:cubicBezTo>
                    <a:pt x="68" y="49"/>
                    <a:pt x="68" y="49"/>
                    <a:pt x="68" y="49"/>
                  </a:cubicBezTo>
                  <a:cubicBezTo>
                    <a:pt x="69" y="50"/>
                    <a:pt x="69" y="50"/>
                    <a:pt x="69" y="50"/>
                  </a:cubicBezTo>
                  <a:cubicBezTo>
                    <a:pt x="66" y="53"/>
                    <a:pt x="66" y="53"/>
                    <a:pt x="66" y="53"/>
                  </a:cubicBezTo>
                  <a:moveTo>
                    <a:pt x="83" y="52"/>
                  </a:moveTo>
                  <a:cubicBezTo>
                    <a:pt x="82" y="51"/>
                    <a:pt x="82" y="51"/>
                    <a:pt x="82" y="51"/>
                  </a:cubicBezTo>
                  <a:cubicBezTo>
                    <a:pt x="84" y="48"/>
                    <a:pt x="84" y="48"/>
                    <a:pt x="84" y="48"/>
                  </a:cubicBezTo>
                  <a:cubicBezTo>
                    <a:pt x="85" y="50"/>
                    <a:pt x="85" y="50"/>
                    <a:pt x="85" y="50"/>
                  </a:cubicBezTo>
                  <a:cubicBezTo>
                    <a:pt x="83" y="52"/>
                    <a:pt x="83" y="52"/>
                    <a:pt x="83" y="52"/>
                  </a:cubicBezTo>
                  <a:moveTo>
                    <a:pt x="59" y="53"/>
                  </a:moveTo>
                  <a:cubicBezTo>
                    <a:pt x="57" y="52"/>
                    <a:pt x="57" y="52"/>
                    <a:pt x="57" y="52"/>
                  </a:cubicBezTo>
                  <a:cubicBezTo>
                    <a:pt x="60" y="48"/>
                    <a:pt x="60" y="48"/>
                    <a:pt x="60" y="48"/>
                  </a:cubicBezTo>
                  <a:cubicBezTo>
                    <a:pt x="62" y="50"/>
                    <a:pt x="62" y="50"/>
                    <a:pt x="62" y="50"/>
                  </a:cubicBezTo>
                  <a:cubicBezTo>
                    <a:pt x="59" y="53"/>
                    <a:pt x="59" y="53"/>
                    <a:pt x="59" y="53"/>
                  </a:cubicBezTo>
                  <a:moveTo>
                    <a:pt x="108" y="51"/>
                  </a:moveTo>
                  <a:cubicBezTo>
                    <a:pt x="106" y="50"/>
                    <a:pt x="106" y="50"/>
                    <a:pt x="106" y="50"/>
                  </a:cubicBezTo>
                  <a:cubicBezTo>
                    <a:pt x="108" y="48"/>
                    <a:pt x="108" y="48"/>
                    <a:pt x="108" y="48"/>
                  </a:cubicBezTo>
                  <a:cubicBezTo>
                    <a:pt x="109" y="50"/>
                    <a:pt x="109" y="50"/>
                    <a:pt x="109" y="50"/>
                  </a:cubicBezTo>
                  <a:cubicBezTo>
                    <a:pt x="108" y="51"/>
                    <a:pt x="108" y="51"/>
                    <a:pt x="108" y="51"/>
                  </a:cubicBezTo>
                  <a:moveTo>
                    <a:pt x="88" y="52"/>
                  </a:moveTo>
                  <a:cubicBezTo>
                    <a:pt x="86" y="50"/>
                    <a:pt x="86" y="50"/>
                    <a:pt x="86" y="50"/>
                  </a:cubicBezTo>
                  <a:cubicBezTo>
                    <a:pt x="88" y="48"/>
                    <a:pt x="88" y="48"/>
                    <a:pt x="88" y="48"/>
                  </a:cubicBezTo>
                  <a:cubicBezTo>
                    <a:pt x="90" y="50"/>
                    <a:pt x="90" y="50"/>
                    <a:pt x="90" y="50"/>
                  </a:cubicBezTo>
                  <a:cubicBezTo>
                    <a:pt x="88" y="52"/>
                    <a:pt x="88" y="52"/>
                    <a:pt x="88" y="52"/>
                  </a:cubicBezTo>
                  <a:moveTo>
                    <a:pt x="72" y="52"/>
                  </a:moveTo>
                  <a:cubicBezTo>
                    <a:pt x="70" y="50"/>
                    <a:pt x="70" y="50"/>
                    <a:pt x="70" y="50"/>
                  </a:cubicBezTo>
                  <a:cubicBezTo>
                    <a:pt x="73" y="48"/>
                    <a:pt x="73" y="48"/>
                    <a:pt x="73" y="48"/>
                  </a:cubicBezTo>
                  <a:cubicBezTo>
                    <a:pt x="74" y="50"/>
                    <a:pt x="74" y="50"/>
                    <a:pt x="74" y="50"/>
                  </a:cubicBezTo>
                  <a:cubicBezTo>
                    <a:pt x="72" y="52"/>
                    <a:pt x="72" y="52"/>
                    <a:pt x="72" y="52"/>
                  </a:cubicBezTo>
                  <a:moveTo>
                    <a:pt x="92" y="51"/>
                  </a:moveTo>
                  <a:cubicBezTo>
                    <a:pt x="90" y="50"/>
                    <a:pt x="90" y="50"/>
                    <a:pt x="90" y="50"/>
                  </a:cubicBezTo>
                  <a:cubicBezTo>
                    <a:pt x="92" y="48"/>
                    <a:pt x="92" y="48"/>
                    <a:pt x="92" y="48"/>
                  </a:cubicBezTo>
                  <a:cubicBezTo>
                    <a:pt x="94" y="50"/>
                    <a:pt x="94" y="50"/>
                    <a:pt x="94" y="50"/>
                  </a:cubicBezTo>
                  <a:cubicBezTo>
                    <a:pt x="92" y="51"/>
                    <a:pt x="92" y="51"/>
                    <a:pt x="92" y="51"/>
                  </a:cubicBezTo>
                  <a:moveTo>
                    <a:pt x="104" y="51"/>
                  </a:moveTo>
                  <a:cubicBezTo>
                    <a:pt x="102" y="49"/>
                    <a:pt x="102" y="49"/>
                    <a:pt x="102" y="49"/>
                  </a:cubicBezTo>
                  <a:cubicBezTo>
                    <a:pt x="104" y="48"/>
                    <a:pt x="104" y="48"/>
                    <a:pt x="104" y="48"/>
                  </a:cubicBezTo>
                  <a:cubicBezTo>
                    <a:pt x="106" y="50"/>
                    <a:pt x="106" y="50"/>
                    <a:pt x="106" y="50"/>
                  </a:cubicBezTo>
                  <a:cubicBezTo>
                    <a:pt x="104" y="51"/>
                    <a:pt x="104" y="51"/>
                    <a:pt x="104" y="51"/>
                  </a:cubicBezTo>
                  <a:moveTo>
                    <a:pt x="96" y="51"/>
                  </a:moveTo>
                  <a:cubicBezTo>
                    <a:pt x="94" y="50"/>
                    <a:pt x="94" y="50"/>
                    <a:pt x="94" y="50"/>
                  </a:cubicBezTo>
                  <a:cubicBezTo>
                    <a:pt x="96" y="48"/>
                    <a:pt x="96" y="48"/>
                    <a:pt x="96" y="48"/>
                  </a:cubicBezTo>
                  <a:cubicBezTo>
                    <a:pt x="98" y="49"/>
                    <a:pt x="98" y="49"/>
                    <a:pt x="98" y="49"/>
                  </a:cubicBezTo>
                  <a:cubicBezTo>
                    <a:pt x="96" y="51"/>
                    <a:pt x="96" y="51"/>
                    <a:pt x="96" y="51"/>
                  </a:cubicBezTo>
                  <a:moveTo>
                    <a:pt x="100" y="51"/>
                  </a:moveTo>
                  <a:cubicBezTo>
                    <a:pt x="98" y="49"/>
                    <a:pt x="98" y="49"/>
                    <a:pt x="98" y="49"/>
                  </a:cubicBezTo>
                  <a:cubicBezTo>
                    <a:pt x="100" y="48"/>
                    <a:pt x="100" y="48"/>
                    <a:pt x="100" y="48"/>
                  </a:cubicBezTo>
                  <a:cubicBezTo>
                    <a:pt x="102" y="49"/>
                    <a:pt x="102" y="49"/>
                    <a:pt x="102" y="49"/>
                  </a:cubicBezTo>
                  <a:cubicBezTo>
                    <a:pt x="100" y="51"/>
                    <a:pt x="100" y="51"/>
                    <a:pt x="100" y="51"/>
                  </a:cubicBezTo>
                  <a:moveTo>
                    <a:pt x="112" y="51"/>
                  </a:moveTo>
                  <a:cubicBezTo>
                    <a:pt x="110" y="50"/>
                    <a:pt x="110" y="50"/>
                    <a:pt x="110" y="50"/>
                  </a:cubicBezTo>
                  <a:cubicBezTo>
                    <a:pt x="112" y="48"/>
                    <a:pt x="112" y="48"/>
                    <a:pt x="112" y="48"/>
                  </a:cubicBezTo>
                  <a:cubicBezTo>
                    <a:pt x="114" y="49"/>
                    <a:pt x="114" y="49"/>
                    <a:pt x="114" y="49"/>
                  </a:cubicBezTo>
                  <a:cubicBezTo>
                    <a:pt x="112" y="51"/>
                    <a:pt x="112" y="51"/>
                    <a:pt x="112" y="51"/>
                  </a:cubicBezTo>
                  <a:moveTo>
                    <a:pt x="119" y="54"/>
                  </a:moveTo>
                  <a:cubicBezTo>
                    <a:pt x="114" y="49"/>
                    <a:pt x="114" y="49"/>
                    <a:pt x="114" y="49"/>
                  </a:cubicBezTo>
                  <a:cubicBezTo>
                    <a:pt x="116" y="48"/>
                    <a:pt x="116" y="48"/>
                    <a:pt x="116" y="48"/>
                  </a:cubicBezTo>
                  <a:cubicBezTo>
                    <a:pt x="121" y="52"/>
                    <a:pt x="121" y="52"/>
                    <a:pt x="121" y="52"/>
                  </a:cubicBezTo>
                  <a:cubicBezTo>
                    <a:pt x="120" y="53"/>
                    <a:pt x="120" y="54"/>
                    <a:pt x="119" y="54"/>
                  </a:cubicBezTo>
                  <a:moveTo>
                    <a:pt x="76" y="51"/>
                  </a:moveTo>
                  <a:cubicBezTo>
                    <a:pt x="75" y="50"/>
                    <a:pt x="75" y="50"/>
                    <a:pt x="75" y="50"/>
                  </a:cubicBezTo>
                  <a:cubicBezTo>
                    <a:pt x="77" y="47"/>
                    <a:pt x="77" y="47"/>
                    <a:pt x="77" y="47"/>
                  </a:cubicBezTo>
                  <a:cubicBezTo>
                    <a:pt x="79" y="49"/>
                    <a:pt x="79" y="49"/>
                    <a:pt x="79" y="49"/>
                  </a:cubicBezTo>
                  <a:cubicBezTo>
                    <a:pt x="76" y="51"/>
                    <a:pt x="76" y="51"/>
                    <a:pt x="76" y="51"/>
                  </a:cubicBezTo>
                  <a:moveTo>
                    <a:pt x="64" y="51"/>
                  </a:moveTo>
                  <a:cubicBezTo>
                    <a:pt x="63" y="50"/>
                    <a:pt x="63" y="50"/>
                    <a:pt x="63" y="50"/>
                  </a:cubicBezTo>
                  <a:cubicBezTo>
                    <a:pt x="66" y="47"/>
                    <a:pt x="66" y="47"/>
                    <a:pt x="66" y="47"/>
                  </a:cubicBezTo>
                  <a:cubicBezTo>
                    <a:pt x="67" y="49"/>
                    <a:pt x="67" y="49"/>
                    <a:pt x="67" y="49"/>
                  </a:cubicBezTo>
                  <a:cubicBezTo>
                    <a:pt x="64" y="51"/>
                    <a:pt x="64" y="51"/>
                    <a:pt x="64" y="51"/>
                  </a:cubicBezTo>
                  <a:moveTo>
                    <a:pt x="81" y="50"/>
                  </a:moveTo>
                  <a:cubicBezTo>
                    <a:pt x="80" y="49"/>
                    <a:pt x="80" y="49"/>
                    <a:pt x="80" y="49"/>
                  </a:cubicBezTo>
                  <a:cubicBezTo>
                    <a:pt x="82" y="47"/>
                    <a:pt x="82" y="47"/>
                    <a:pt x="82" y="47"/>
                  </a:cubicBezTo>
                  <a:cubicBezTo>
                    <a:pt x="83" y="48"/>
                    <a:pt x="83" y="48"/>
                    <a:pt x="83" y="48"/>
                  </a:cubicBezTo>
                  <a:cubicBezTo>
                    <a:pt x="81" y="50"/>
                    <a:pt x="81" y="50"/>
                    <a:pt x="81" y="50"/>
                  </a:cubicBezTo>
                  <a:moveTo>
                    <a:pt x="57" y="51"/>
                  </a:moveTo>
                  <a:cubicBezTo>
                    <a:pt x="55" y="50"/>
                    <a:pt x="55" y="50"/>
                    <a:pt x="55" y="50"/>
                  </a:cubicBezTo>
                  <a:cubicBezTo>
                    <a:pt x="55" y="49"/>
                    <a:pt x="55" y="49"/>
                    <a:pt x="55" y="49"/>
                  </a:cubicBezTo>
                  <a:cubicBezTo>
                    <a:pt x="59" y="46"/>
                    <a:pt x="59" y="46"/>
                    <a:pt x="59" y="46"/>
                  </a:cubicBezTo>
                  <a:cubicBezTo>
                    <a:pt x="60" y="48"/>
                    <a:pt x="60" y="48"/>
                    <a:pt x="60" y="48"/>
                  </a:cubicBezTo>
                  <a:cubicBezTo>
                    <a:pt x="57" y="51"/>
                    <a:pt x="57" y="51"/>
                    <a:pt x="57" y="51"/>
                  </a:cubicBezTo>
                  <a:moveTo>
                    <a:pt x="106" y="49"/>
                  </a:moveTo>
                  <a:cubicBezTo>
                    <a:pt x="104" y="48"/>
                    <a:pt x="104" y="48"/>
                    <a:pt x="104" y="48"/>
                  </a:cubicBezTo>
                  <a:cubicBezTo>
                    <a:pt x="106" y="46"/>
                    <a:pt x="106" y="46"/>
                    <a:pt x="106" y="46"/>
                  </a:cubicBezTo>
                  <a:cubicBezTo>
                    <a:pt x="107" y="48"/>
                    <a:pt x="107" y="48"/>
                    <a:pt x="107" y="48"/>
                  </a:cubicBezTo>
                  <a:cubicBezTo>
                    <a:pt x="106" y="49"/>
                    <a:pt x="106" y="49"/>
                    <a:pt x="106" y="49"/>
                  </a:cubicBezTo>
                  <a:moveTo>
                    <a:pt x="86" y="50"/>
                  </a:moveTo>
                  <a:cubicBezTo>
                    <a:pt x="84" y="48"/>
                    <a:pt x="84" y="48"/>
                    <a:pt x="84" y="48"/>
                  </a:cubicBezTo>
                  <a:cubicBezTo>
                    <a:pt x="86" y="46"/>
                    <a:pt x="86" y="46"/>
                    <a:pt x="86" y="46"/>
                  </a:cubicBezTo>
                  <a:cubicBezTo>
                    <a:pt x="88" y="48"/>
                    <a:pt x="88" y="48"/>
                    <a:pt x="88" y="48"/>
                  </a:cubicBezTo>
                  <a:cubicBezTo>
                    <a:pt x="86" y="50"/>
                    <a:pt x="86" y="50"/>
                    <a:pt x="86" y="50"/>
                  </a:cubicBezTo>
                  <a:moveTo>
                    <a:pt x="70" y="50"/>
                  </a:moveTo>
                  <a:cubicBezTo>
                    <a:pt x="68" y="49"/>
                    <a:pt x="68" y="49"/>
                    <a:pt x="68" y="49"/>
                  </a:cubicBezTo>
                  <a:cubicBezTo>
                    <a:pt x="71" y="46"/>
                    <a:pt x="71" y="46"/>
                    <a:pt x="71" y="46"/>
                  </a:cubicBezTo>
                  <a:cubicBezTo>
                    <a:pt x="72" y="48"/>
                    <a:pt x="72" y="48"/>
                    <a:pt x="72" y="48"/>
                  </a:cubicBezTo>
                  <a:cubicBezTo>
                    <a:pt x="70" y="50"/>
                    <a:pt x="70" y="50"/>
                    <a:pt x="70" y="50"/>
                  </a:cubicBezTo>
                  <a:moveTo>
                    <a:pt x="102" y="49"/>
                  </a:moveTo>
                  <a:cubicBezTo>
                    <a:pt x="100" y="48"/>
                    <a:pt x="100" y="48"/>
                    <a:pt x="100" y="48"/>
                  </a:cubicBezTo>
                  <a:cubicBezTo>
                    <a:pt x="102" y="46"/>
                    <a:pt x="102" y="46"/>
                    <a:pt x="102" y="46"/>
                  </a:cubicBezTo>
                  <a:cubicBezTo>
                    <a:pt x="104" y="48"/>
                    <a:pt x="104" y="48"/>
                    <a:pt x="104" y="48"/>
                  </a:cubicBezTo>
                  <a:cubicBezTo>
                    <a:pt x="102" y="49"/>
                    <a:pt x="102" y="49"/>
                    <a:pt x="102" y="49"/>
                  </a:cubicBezTo>
                  <a:moveTo>
                    <a:pt x="90" y="49"/>
                  </a:moveTo>
                  <a:cubicBezTo>
                    <a:pt x="89" y="48"/>
                    <a:pt x="89" y="48"/>
                    <a:pt x="89" y="48"/>
                  </a:cubicBezTo>
                  <a:cubicBezTo>
                    <a:pt x="90" y="46"/>
                    <a:pt x="90" y="46"/>
                    <a:pt x="90" y="46"/>
                  </a:cubicBezTo>
                  <a:cubicBezTo>
                    <a:pt x="92" y="48"/>
                    <a:pt x="92" y="48"/>
                    <a:pt x="92" y="48"/>
                  </a:cubicBezTo>
                  <a:cubicBezTo>
                    <a:pt x="90" y="49"/>
                    <a:pt x="90" y="49"/>
                    <a:pt x="90" y="49"/>
                  </a:cubicBezTo>
                  <a:moveTo>
                    <a:pt x="94" y="49"/>
                  </a:moveTo>
                  <a:cubicBezTo>
                    <a:pt x="92" y="48"/>
                    <a:pt x="92" y="48"/>
                    <a:pt x="92" y="48"/>
                  </a:cubicBezTo>
                  <a:cubicBezTo>
                    <a:pt x="94" y="46"/>
                    <a:pt x="94" y="46"/>
                    <a:pt x="94" y="46"/>
                  </a:cubicBezTo>
                  <a:cubicBezTo>
                    <a:pt x="96" y="48"/>
                    <a:pt x="96" y="48"/>
                    <a:pt x="96" y="48"/>
                  </a:cubicBezTo>
                  <a:cubicBezTo>
                    <a:pt x="94" y="49"/>
                    <a:pt x="94" y="49"/>
                    <a:pt x="94" y="49"/>
                  </a:cubicBezTo>
                  <a:moveTo>
                    <a:pt x="98" y="49"/>
                  </a:moveTo>
                  <a:cubicBezTo>
                    <a:pt x="96" y="48"/>
                    <a:pt x="96" y="48"/>
                    <a:pt x="96" y="48"/>
                  </a:cubicBezTo>
                  <a:cubicBezTo>
                    <a:pt x="98" y="46"/>
                    <a:pt x="98" y="46"/>
                    <a:pt x="98" y="46"/>
                  </a:cubicBezTo>
                  <a:cubicBezTo>
                    <a:pt x="100" y="48"/>
                    <a:pt x="100" y="48"/>
                    <a:pt x="100" y="48"/>
                  </a:cubicBezTo>
                  <a:cubicBezTo>
                    <a:pt x="98" y="49"/>
                    <a:pt x="98" y="49"/>
                    <a:pt x="98" y="49"/>
                  </a:cubicBezTo>
                  <a:moveTo>
                    <a:pt x="110" y="49"/>
                  </a:moveTo>
                  <a:cubicBezTo>
                    <a:pt x="108" y="48"/>
                    <a:pt x="108" y="48"/>
                    <a:pt x="108" y="48"/>
                  </a:cubicBezTo>
                  <a:cubicBezTo>
                    <a:pt x="110" y="46"/>
                    <a:pt x="110" y="46"/>
                    <a:pt x="110" y="46"/>
                  </a:cubicBezTo>
                  <a:cubicBezTo>
                    <a:pt x="112" y="47"/>
                    <a:pt x="112" y="47"/>
                    <a:pt x="112" y="47"/>
                  </a:cubicBezTo>
                  <a:cubicBezTo>
                    <a:pt x="110" y="49"/>
                    <a:pt x="110" y="49"/>
                    <a:pt x="110" y="49"/>
                  </a:cubicBezTo>
                  <a:moveTo>
                    <a:pt x="114" y="49"/>
                  </a:moveTo>
                  <a:cubicBezTo>
                    <a:pt x="112" y="47"/>
                    <a:pt x="112" y="47"/>
                    <a:pt x="112" y="47"/>
                  </a:cubicBezTo>
                  <a:cubicBezTo>
                    <a:pt x="114" y="46"/>
                    <a:pt x="114" y="46"/>
                    <a:pt x="114" y="46"/>
                  </a:cubicBezTo>
                  <a:cubicBezTo>
                    <a:pt x="116" y="47"/>
                    <a:pt x="116" y="47"/>
                    <a:pt x="116" y="47"/>
                  </a:cubicBezTo>
                  <a:cubicBezTo>
                    <a:pt x="114" y="49"/>
                    <a:pt x="114" y="49"/>
                    <a:pt x="114" y="49"/>
                  </a:cubicBezTo>
                  <a:moveTo>
                    <a:pt x="121" y="52"/>
                  </a:moveTo>
                  <a:cubicBezTo>
                    <a:pt x="116" y="47"/>
                    <a:pt x="116" y="47"/>
                    <a:pt x="116" y="47"/>
                  </a:cubicBezTo>
                  <a:cubicBezTo>
                    <a:pt x="118" y="45"/>
                    <a:pt x="118" y="45"/>
                    <a:pt x="118" y="45"/>
                  </a:cubicBezTo>
                  <a:cubicBezTo>
                    <a:pt x="122" y="49"/>
                    <a:pt x="122" y="49"/>
                    <a:pt x="122" y="49"/>
                  </a:cubicBezTo>
                  <a:cubicBezTo>
                    <a:pt x="122" y="50"/>
                    <a:pt x="121" y="51"/>
                    <a:pt x="121" y="52"/>
                  </a:cubicBezTo>
                  <a:moveTo>
                    <a:pt x="74" y="49"/>
                  </a:moveTo>
                  <a:cubicBezTo>
                    <a:pt x="73" y="48"/>
                    <a:pt x="73" y="48"/>
                    <a:pt x="73" y="48"/>
                  </a:cubicBezTo>
                  <a:cubicBezTo>
                    <a:pt x="75" y="45"/>
                    <a:pt x="75" y="45"/>
                    <a:pt x="75" y="45"/>
                  </a:cubicBezTo>
                  <a:cubicBezTo>
                    <a:pt x="77" y="47"/>
                    <a:pt x="77" y="47"/>
                    <a:pt x="77" y="47"/>
                  </a:cubicBezTo>
                  <a:cubicBezTo>
                    <a:pt x="74" y="49"/>
                    <a:pt x="74" y="49"/>
                    <a:pt x="74" y="49"/>
                  </a:cubicBezTo>
                  <a:moveTo>
                    <a:pt x="62" y="49"/>
                  </a:moveTo>
                  <a:cubicBezTo>
                    <a:pt x="61" y="48"/>
                    <a:pt x="61" y="48"/>
                    <a:pt x="61" y="48"/>
                  </a:cubicBezTo>
                  <a:cubicBezTo>
                    <a:pt x="64" y="45"/>
                    <a:pt x="64" y="45"/>
                    <a:pt x="64" y="45"/>
                  </a:cubicBezTo>
                  <a:cubicBezTo>
                    <a:pt x="65" y="47"/>
                    <a:pt x="65" y="47"/>
                    <a:pt x="65" y="47"/>
                  </a:cubicBezTo>
                  <a:cubicBezTo>
                    <a:pt x="62" y="49"/>
                    <a:pt x="62" y="49"/>
                    <a:pt x="62" y="49"/>
                  </a:cubicBezTo>
                  <a:moveTo>
                    <a:pt x="79" y="48"/>
                  </a:moveTo>
                  <a:cubicBezTo>
                    <a:pt x="78" y="47"/>
                    <a:pt x="78" y="47"/>
                    <a:pt x="78" y="47"/>
                  </a:cubicBezTo>
                  <a:cubicBezTo>
                    <a:pt x="80" y="45"/>
                    <a:pt x="80" y="45"/>
                    <a:pt x="80" y="45"/>
                  </a:cubicBezTo>
                  <a:cubicBezTo>
                    <a:pt x="81" y="46"/>
                    <a:pt x="81" y="46"/>
                    <a:pt x="81" y="46"/>
                  </a:cubicBezTo>
                  <a:cubicBezTo>
                    <a:pt x="79" y="48"/>
                    <a:pt x="79" y="48"/>
                    <a:pt x="79" y="48"/>
                  </a:cubicBezTo>
                  <a:moveTo>
                    <a:pt x="55" y="49"/>
                  </a:moveTo>
                  <a:cubicBezTo>
                    <a:pt x="56" y="47"/>
                    <a:pt x="56" y="46"/>
                    <a:pt x="56" y="45"/>
                  </a:cubicBezTo>
                  <a:cubicBezTo>
                    <a:pt x="57" y="44"/>
                    <a:pt x="57" y="44"/>
                    <a:pt x="57" y="44"/>
                  </a:cubicBezTo>
                  <a:cubicBezTo>
                    <a:pt x="58" y="46"/>
                    <a:pt x="58" y="46"/>
                    <a:pt x="58" y="46"/>
                  </a:cubicBezTo>
                  <a:cubicBezTo>
                    <a:pt x="55" y="49"/>
                    <a:pt x="55" y="49"/>
                    <a:pt x="55" y="49"/>
                  </a:cubicBezTo>
                  <a:moveTo>
                    <a:pt x="104" y="47"/>
                  </a:moveTo>
                  <a:cubicBezTo>
                    <a:pt x="102" y="46"/>
                    <a:pt x="102" y="46"/>
                    <a:pt x="102" y="46"/>
                  </a:cubicBezTo>
                  <a:cubicBezTo>
                    <a:pt x="104" y="44"/>
                    <a:pt x="104" y="44"/>
                    <a:pt x="104" y="44"/>
                  </a:cubicBezTo>
                  <a:cubicBezTo>
                    <a:pt x="105" y="46"/>
                    <a:pt x="105" y="46"/>
                    <a:pt x="105" y="46"/>
                  </a:cubicBezTo>
                  <a:cubicBezTo>
                    <a:pt x="104" y="47"/>
                    <a:pt x="104" y="47"/>
                    <a:pt x="104" y="47"/>
                  </a:cubicBezTo>
                  <a:moveTo>
                    <a:pt x="84" y="48"/>
                  </a:moveTo>
                  <a:cubicBezTo>
                    <a:pt x="82" y="46"/>
                    <a:pt x="82" y="46"/>
                    <a:pt x="82" y="46"/>
                  </a:cubicBezTo>
                  <a:cubicBezTo>
                    <a:pt x="84" y="44"/>
                    <a:pt x="84" y="44"/>
                    <a:pt x="84" y="44"/>
                  </a:cubicBezTo>
                  <a:cubicBezTo>
                    <a:pt x="86" y="46"/>
                    <a:pt x="86" y="46"/>
                    <a:pt x="86" y="46"/>
                  </a:cubicBezTo>
                  <a:cubicBezTo>
                    <a:pt x="84" y="48"/>
                    <a:pt x="84" y="48"/>
                    <a:pt x="84" y="48"/>
                  </a:cubicBezTo>
                  <a:moveTo>
                    <a:pt x="68" y="48"/>
                  </a:moveTo>
                  <a:cubicBezTo>
                    <a:pt x="66" y="47"/>
                    <a:pt x="66" y="47"/>
                    <a:pt x="66" y="47"/>
                  </a:cubicBezTo>
                  <a:cubicBezTo>
                    <a:pt x="69" y="44"/>
                    <a:pt x="69" y="44"/>
                    <a:pt x="69" y="44"/>
                  </a:cubicBezTo>
                  <a:cubicBezTo>
                    <a:pt x="70" y="46"/>
                    <a:pt x="70" y="46"/>
                    <a:pt x="70" y="46"/>
                  </a:cubicBezTo>
                  <a:cubicBezTo>
                    <a:pt x="68" y="48"/>
                    <a:pt x="68" y="48"/>
                    <a:pt x="68" y="48"/>
                  </a:cubicBezTo>
                  <a:moveTo>
                    <a:pt x="88" y="47"/>
                  </a:moveTo>
                  <a:cubicBezTo>
                    <a:pt x="87" y="46"/>
                    <a:pt x="87" y="46"/>
                    <a:pt x="87" y="46"/>
                  </a:cubicBezTo>
                  <a:cubicBezTo>
                    <a:pt x="88" y="44"/>
                    <a:pt x="88" y="44"/>
                    <a:pt x="88" y="44"/>
                  </a:cubicBezTo>
                  <a:cubicBezTo>
                    <a:pt x="90" y="46"/>
                    <a:pt x="90" y="46"/>
                    <a:pt x="90" y="46"/>
                  </a:cubicBezTo>
                  <a:cubicBezTo>
                    <a:pt x="88" y="47"/>
                    <a:pt x="88" y="47"/>
                    <a:pt x="88" y="47"/>
                  </a:cubicBezTo>
                  <a:moveTo>
                    <a:pt x="100" y="47"/>
                  </a:moveTo>
                  <a:cubicBezTo>
                    <a:pt x="98" y="46"/>
                    <a:pt x="98" y="46"/>
                    <a:pt x="98" y="46"/>
                  </a:cubicBezTo>
                  <a:cubicBezTo>
                    <a:pt x="100" y="44"/>
                    <a:pt x="100" y="44"/>
                    <a:pt x="100" y="44"/>
                  </a:cubicBezTo>
                  <a:cubicBezTo>
                    <a:pt x="102" y="46"/>
                    <a:pt x="102" y="46"/>
                    <a:pt x="102" y="46"/>
                  </a:cubicBezTo>
                  <a:cubicBezTo>
                    <a:pt x="100" y="47"/>
                    <a:pt x="100" y="47"/>
                    <a:pt x="100" y="47"/>
                  </a:cubicBezTo>
                  <a:moveTo>
                    <a:pt x="92" y="47"/>
                  </a:moveTo>
                  <a:cubicBezTo>
                    <a:pt x="91" y="46"/>
                    <a:pt x="91" y="46"/>
                    <a:pt x="91" y="46"/>
                  </a:cubicBezTo>
                  <a:cubicBezTo>
                    <a:pt x="92" y="44"/>
                    <a:pt x="92" y="44"/>
                    <a:pt x="92" y="44"/>
                  </a:cubicBezTo>
                  <a:cubicBezTo>
                    <a:pt x="94" y="46"/>
                    <a:pt x="94" y="46"/>
                    <a:pt x="94" y="46"/>
                  </a:cubicBezTo>
                  <a:cubicBezTo>
                    <a:pt x="92" y="47"/>
                    <a:pt x="92" y="47"/>
                    <a:pt x="92" y="47"/>
                  </a:cubicBezTo>
                  <a:moveTo>
                    <a:pt x="56" y="44"/>
                  </a:moveTo>
                  <a:cubicBezTo>
                    <a:pt x="56" y="44"/>
                    <a:pt x="56" y="44"/>
                    <a:pt x="56" y="44"/>
                  </a:cubicBezTo>
                  <a:cubicBezTo>
                    <a:pt x="56" y="44"/>
                    <a:pt x="56" y="44"/>
                    <a:pt x="56" y="44"/>
                  </a:cubicBezTo>
                  <a:cubicBezTo>
                    <a:pt x="56" y="44"/>
                    <a:pt x="56" y="44"/>
                    <a:pt x="56" y="44"/>
                  </a:cubicBezTo>
                  <a:moveTo>
                    <a:pt x="96" y="47"/>
                  </a:moveTo>
                  <a:cubicBezTo>
                    <a:pt x="94" y="46"/>
                    <a:pt x="94" y="46"/>
                    <a:pt x="94" y="46"/>
                  </a:cubicBezTo>
                  <a:cubicBezTo>
                    <a:pt x="96" y="44"/>
                    <a:pt x="96" y="44"/>
                    <a:pt x="96" y="44"/>
                  </a:cubicBezTo>
                  <a:cubicBezTo>
                    <a:pt x="98" y="46"/>
                    <a:pt x="98" y="46"/>
                    <a:pt x="98" y="46"/>
                  </a:cubicBezTo>
                  <a:cubicBezTo>
                    <a:pt x="96" y="47"/>
                    <a:pt x="96" y="47"/>
                    <a:pt x="96" y="47"/>
                  </a:cubicBezTo>
                  <a:moveTo>
                    <a:pt x="108" y="47"/>
                  </a:moveTo>
                  <a:cubicBezTo>
                    <a:pt x="106" y="46"/>
                    <a:pt x="106" y="46"/>
                    <a:pt x="106" y="46"/>
                  </a:cubicBezTo>
                  <a:cubicBezTo>
                    <a:pt x="108" y="44"/>
                    <a:pt x="108" y="44"/>
                    <a:pt x="108" y="44"/>
                  </a:cubicBezTo>
                  <a:cubicBezTo>
                    <a:pt x="110" y="45"/>
                    <a:pt x="110" y="45"/>
                    <a:pt x="110" y="45"/>
                  </a:cubicBezTo>
                  <a:cubicBezTo>
                    <a:pt x="108" y="47"/>
                    <a:pt x="108" y="47"/>
                    <a:pt x="108" y="47"/>
                  </a:cubicBezTo>
                  <a:moveTo>
                    <a:pt x="112" y="47"/>
                  </a:moveTo>
                  <a:cubicBezTo>
                    <a:pt x="110" y="45"/>
                    <a:pt x="110" y="45"/>
                    <a:pt x="110" y="45"/>
                  </a:cubicBezTo>
                  <a:cubicBezTo>
                    <a:pt x="112" y="44"/>
                    <a:pt x="112" y="44"/>
                    <a:pt x="112" y="44"/>
                  </a:cubicBezTo>
                  <a:cubicBezTo>
                    <a:pt x="114" y="45"/>
                    <a:pt x="114" y="45"/>
                    <a:pt x="114" y="45"/>
                  </a:cubicBezTo>
                  <a:cubicBezTo>
                    <a:pt x="112" y="47"/>
                    <a:pt x="112" y="47"/>
                    <a:pt x="112" y="47"/>
                  </a:cubicBezTo>
                  <a:moveTo>
                    <a:pt x="116" y="47"/>
                  </a:moveTo>
                  <a:cubicBezTo>
                    <a:pt x="114" y="45"/>
                    <a:pt x="114" y="45"/>
                    <a:pt x="114" y="45"/>
                  </a:cubicBezTo>
                  <a:cubicBezTo>
                    <a:pt x="116" y="43"/>
                    <a:pt x="116" y="43"/>
                    <a:pt x="116" y="43"/>
                  </a:cubicBezTo>
                  <a:cubicBezTo>
                    <a:pt x="118" y="45"/>
                    <a:pt x="118" y="45"/>
                    <a:pt x="118" y="45"/>
                  </a:cubicBezTo>
                  <a:cubicBezTo>
                    <a:pt x="116" y="47"/>
                    <a:pt x="116" y="47"/>
                    <a:pt x="116" y="47"/>
                  </a:cubicBezTo>
                  <a:moveTo>
                    <a:pt x="73" y="47"/>
                  </a:moveTo>
                  <a:cubicBezTo>
                    <a:pt x="71" y="46"/>
                    <a:pt x="71" y="46"/>
                    <a:pt x="71" y="46"/>
                  </a:cubicBezTo>
                  <a:cubicBezTo>
                    <a:pt x="73" y="43"/>
                    <a:pt x="73" y="43"/>
                    <a:pt x="73" y="43"/>
                  </a:cubicBezTo>
                  <a:cubicBezTo>
                    <a:pt x="75" y="45"/>
                    <a:pt x="75" y="45"/>
                    <a:pt x="75" y="45"/>
                  </a:cubicBezTo>
                  <a:cubicBezTo>
                    <a:pt x="73" y="47"/>
                    <a:pt x="73" y="47"/>
                    <a:pt x="73" y="47"/>
                  </a:cubicBezTo>
                  <a:moveTo>
                    <a:pt x="60" y="48"/>
                  </a:moveTo>
                  <a:cubicBezTo>
                    <a:pt x="59" y="46"/>
                    <a:pt x="59" y="46"/>
                    <a:pt x="59" y="46"/>
                  </a:cubicBezTo>
                  <a:cubicBezTo>
                    <a:pt x="62" y="43"/>
                    <a:pt x="62" y="43"/>
                    <a:pt x="62" y="43"/>
                  </a:cubicBezTo>
                  <a:cubicBezTo>
                    <a:pt x="63" y="45"/>
                    <a:pt x="63" y="45"/>
                    <a:pt x="63" y="45"/>
                  </a:cubicBezTo>
                  <a:cubicBezTo>
                    <a:pt x="60" y="48"/>
                    <a:pt x="60" y="48"/>
                    <a:pt x="60" y="48"/>
                  </a:cubicBezTo>
                  <a:moveTo>
                    <a:pt x="77" y="46"/>
                  </a:moveTo>
                  <a:cubicBezTo>
                    <a:pt x="76" y="45"/>
                    <a:pt x="76" y="45"/>
                    <a:pt x="76" y="45"/>
                  </a:cubicBezTo>
                  <a:cubicBezTo>
                    <a:pt x="78" y="43"/>
                    <a:pt x="78" y="43"/>
                    <a:pt x="78" y="43"/>
                  </a:cubicBezTo>
                  <a:cubicBezTo>
                    <a:pt x="79" y="44"/>
                    <a:pt x="79" y="44"/>
                    <a:pt x="79" y="44"/>
                  </a:cubicBezTo>
                  <a:cubicBezTo>
                    <a:pt x="77" y="46"/>
                    <a:pt x="77" y="46"/>
                    <a:pt x="77" y="46"/>
                  </a:cubicBezTo>
                  <a:moveTo>
                    <a:pt x="123" y="49"/>
                  </a:moveTo>
                  <a:cubicBezTo>
                    <a:pt x="119" y="45"/>
                    <a:pt x="119" y="45"/>
                    <a:pt x="119" y="45"/>
                  </a:cubicBezTo>
                  <a:cubicBezTo>
                    <a:pt x="121" y="42"/>
                    <a:pt x="121" y="42"/>
                    <a:pt x="121" y="42"/>
                  </a:cubicBezTo>
                  <a:cubicBezTo>
                    <a:pt x="124" y="46"/>
                    <a:pt x="124" y="46"/>
                    <a:pt x="124" y="46"/>
                  </a:cubicBezTo>
                  <a:cubicBezTo>
                    <a:pt x="124" y="47"/>
                    <a:pt x="123" y="48"/>
                    <a:pt x="123" y="49"/>
                  </a:cubicBezTo>
                  <a:moveTo>
                    <a:pt x="102" y="45"/>
                  </a:moveTo>
                  <a:cubicBezTo>
                    <a:pt x="100" y="44"/>
                    <a:pt x="100" y="44"/>
                    <a:pt x="100" y="44"/>
                  </a:cubicBezTo>
                  <a:cubicBezTo>
                    <a:pt x="102" y="42"/>
                    <a:pt x="102" y="42"/>
                    <a:pt x="102" y="42"/>
                  </a:cubicBezTo>
                  <a:cubicBezTo>
                    <a:pt x="103" y="44"/>
                    <a:pt x="103" y="44"/>
                    <a:pt x="103" y="44"/>
                  </a:cubicBezTo>
                  <a:cubicBezTo>
                    <a:pt x="102" y="45"/>
                    <a:pt x="102" y="45"/>
                    <a:pt x="102" y="45"/>
                  </a:cubicBezTo>
                  <a:moveTo>
                    <a:pt x="82" y="46"/>
                  </a:moveTo>
                  <a:cubicBezTo>
                    <a:pt x="80" y="44"/>
                    <a:pt x="80" y="44"/>
                    <a:pt x="80" y="44"/>
                  </a:cubicBezTo>
                  <a:cubicBezTo>
                    <a:pt x="82" y="42"/>
                    <a:pt x="82" y="42"/>
                    <a:pt x="82" y="42"/>
                  </a:cubicBezTo>
                  <a:cubicBezTo>
                    <a:pt x="84" y="44"/>
                    <a:pt x="84" y="44"/>
                    <a:pt x="84" y="44"/>
                  </a:cubicBezTo>
                  <a:cubicBezTo>
                    <a:pt x="82" y="46"/>
                    <a:pt x="82" y="46"/>
                    <a:pt x="82" y="46"/>
                  </a:cubicBezTo>
                  <a:moveTo>
                    <a:pt x="66" y="46"/>
                  </a:moveTo>
                  <a:cubicBezTo>
                    <a:pt x="64" y="45"/>
                    <a:pt x="64" y="45"/>
                    <a:pt x="64" y="45"/>
                  </a:cubicBezTo>
                  <a:cubicBezTo>
                    <a:pt x="67" y="42"/>
                    <a:pt x="67" y="42"/>
                    <a:pt x="67" y="42"/>
                  </a:cubicBezTo>
                  <a:cubicBezTo>
                    <a:pt x="68" y="44"/>
                    <a:pt x="68" y="44"/>
                    <a:pt x="68" y="44"/>
                  </a:cubicBezTo>
                  <a:cubicBezTo>
                    <a:pt x="66" y="46"/>
                    <a:pt x="66" y="46"/>
                    <a:pt x="66" y="46"/>
                  </a:cubicBezTo>
                  <a:moveTo>
                    <a:pt x="98" y="45"/>
                  </a:moveTo>
                  <a:cubicBezTo>
                    <a:pt x="96" y="44"/>
                    <a:pt x="96" y="44"/>
                    <a:pt x="96" y="44"/>
                  </a:cubicBezTo>
                  <a:cubicBezTo>
                    <a:pt x="98" y="42"/>
                    <a:pt x="98" y="42"/>
                    <a:pt x="98" y="42"/>
                  </a:cubicBezTo>
                  <a:cubicBezTo>
                    <a:pt x="100" y="44"/>
                    <a:pt x="100" y="44"/>
                    <a:pt x="100" y="44"/>
                  </a:cubicBezTo>
                  <a:cubicBezTo>
                    <a:pt x="98" y="45"/>
                    <a:pt x="98" y="45"/>
                    <a:pt x="98" y="45"/>
                  </a:cubicBezTo>
                  <a:moveTo>
                    <a:pt x="86" y="45"/>
                  </a:moveTo>
                  <a:cubicBezTo>
                    <a:pt x="85" y="44"/>
                    <a:pt x="85" y="44"/>
                    <a:pt x="85" y="44"/>
                  </a:cubicBezTo>
                  <a:cubicBezTo>
                    <a:pt x="86" y="42"/>
                    <a:pt x="86" y="42"/>
                    <a:pt x="86" y="42"/>
                  </a:cubicBezTo>
                  <a:cubicBezTo>
                    <a:pt x="88" y="44"/>
                    <a:pt x="88" y="44"/>
                    <a:pt x="88" y="44"/>
                  </a:cubicBezTo>
                  <a:cubicBezTo>
                    <a:pt x="86" y="45"/>
                    <a:pt x="86" y="45"/>
                    <a:pt x="86" y="45"/>
                  </a:cubicBezTo>
                  <a:moveTo>
                    <a:pt x="90" y="45"/>
                  </a:moveTo>
                  <a:cubicBezTo>
                    <a:pt x="89" y="44"/>
                    <a:pt x="89" y="44"/>
                    <a:pt x="89" y="44"/>
                  </a:cubicBezTo>
                  <a:cubicBezTo>
                    <a:pt x="90" y="42"/>
                    <a:pt x="90" y="42"/>
                    <a:pt x="90" y="42"/>
                  </a:cubicBezTo>
                  <a:cubicBezTo>
                    <a:pt x="92" y="44"/>
                    <a:pt x="92" y="44"/>
                    <a:pt x="92" y="44"/>
                  </a:cubicBezTo>
                  <a:cubicBezTo>
                    <a:pt x="90" y="45"/>
                    <a:pt x="90" y="45"/>
                    <a:pt x="90" y="45"/>
                  </a:cubicBezTo>
                  <a:moveTo>
                    <a:pt x="94" y="45"/>
                  </a:moveTo>
                  <a:cubicBezTo>
                    <a:pt x="93" y="44"/>
                    <a:pt x="93" y="44"/>
                    <a:pt x="93" y="44"/>
                  </a:cubicBezTo>
                  <a:cubicBezTo>
                    <a:pt x="94" y="42"/>
                    <a:pt x="94" y="42"/>
                    <a:pt x="94" y="42"/>
                  </a:cubicBezTo>
                  <a:cubicBezTo>
                    <a:pt x="96" y="44"/>
                    <a:pt x="96" y="44"/>
                    <a:pt x="96" y="44"/>
                  </a:cubicBezTo>
                  <a:cubicBezTo>
                    <a:pt x="94" y="45"/>
                    <a:pt x="94" y="45"/>
                    <a:pt x="94" y="45"/>
                  </a:cubicBezTo>
                  <a:moveTo>
                    <a:pt x="106" y="45"/>
                  </a:moveTo>
                  <a:cubicBezTo>
                    <a:pt x="104" y="44"/>
                    <a:pt x="104" y="44"/>
                    <a:pt x="104" y="44"/>
                  </a:cubicBezTo>
                  <a:cubicBezTo>
                    <a:pt x="106" y="42"/>
                    <a:pt x="106" y="42"/>
                    <a:pt x="106" y="42"/>
                  </a:cubicBezTo>
                  <a:cubicBezTo>
                    <a:pt x="108" y="43"/>
                    <a:pt x="108" y="43"/>
                    <a:pt x="108" y="43"/>
                  </a:cubicBezTo>
                  <a:cubicBezTo>
                    <a:pt x="106" y="45"/>
                    <a:pt x="106" y="45"/>
                    <a:pt x="106" y="45"/>
                  </a:cubicBezTo>
                  <a:moveTo>
                    <a:pt x="110" y="45"/>
                  </a:moveTo>
                  <a:cubicBezTo>
                    <a:pt x="108" y="43"/>
                    <a:pt x="108" y="43"/>
                    <a:pt x="108" y="43"/>
                  </a:cubicBezTo>
                  <a:cubicBezTo>
                    <a:pt x="110" y="42"/>
                    <a:pt x="110" y="42"/>
                    <a:pt x="110" y="42"/>
                  </a:cubicBezTo>
                  <a:cubicBezTo>
                    <a:pt x="112" y="43"/>
                    <a:pt x="112" y="43"/>
                    <a:pt x="112" y="43"/>
                  </a:cubicBezTo>
                  <a:cubicBezTo>
                    <a:pt x="110" y="45"/>
                    <a:pt x="110" y="45"/>
                    <a:pt x="110" y="45"/>
                  </a:cubicBezTo>
                  <a:moveTo>
                    <a:pt x="114" y="45"/>
                  </a:moveTo>
                  <a:cubicBezTo>
                    <a:pt x="112" y="43"/>
                    <a:pt x="112" y="43"/>
                    <a:pt x="112" y="43"/>
                  </a:cubicBezTo>
                  <a:cubicBezTo>
                    <a:pt x="114" y="41"/>
                    <a:pt x="114" y="41"/>
                    <a:pt x="114" y="41"/>
                  </a:cubicBezTo>
                  <a:cubicBezTo>
                    <a:pt x="116" y="43"/>
                    <a:pt x="116" y="43"/>
                    <a:pt x="116" y="43"/>
                  </a:cubicBezTo>
                  <a:cubicBezTo>
                    <a:pt x="114" y="45"/>
                    <a:pt x="114" y="45"/>
                    <a:pt x="114" y="45"/>
                  </a:cubicBezTo>
                  <a:moveTo>
                    <a:pt x="71" y="45"/>
                  </a:moveTo>
                  <a:cubicBezTo>
                    <a:pt x="69" y="44"/>
                    <a:pt x="69" y="44"/>
                    <a:pt x="69" y="44"/>
                  </a:cubicBezTo>
                  <a:cubicBezTo>
                    <a:pt x="71" y="41"/>
                    <a:pt x="71" y="41"/>
                    <a:pt x="71" y="41"/>
                  </a:cubicBezTo>
                  <a:cubicBezTo>
                    <a:pt x="73" y="43"/>
                    <a:pt x="73" y="43"/>
                    <a:pt x="73" y="43"/>
                  </a:cubicBezTo>
                  <a:cubicBezTo>
                    <a:pt x="71" y="45"/>
                    <a:pt x="71" y="45"/>
                    <a:pt x="71" y="45"/>
                  </a:cubicBezTo>
                  <a:moveTo>
                    <a:pt x="59" y="46"/>
                  </a:moveTo>
                  <a:cubicBezTo>
                    <a:pt x="57" y="44"/>
                    <a:pt x="57" y="44"/>
                    <a:pt x="57" y="44"/>
                  </a:cubicBezTo>
                  <a:cubicBezTo>
                    <a:pt x="60" y="41"/>
                    <a:pt x="60" y="41"/>
                    <a:pt x="60" y="41"/>
                  </a:cubicBezTo>
                  <a:cubicBezTo>
                    <a:pt x="61" y="43"/>
                    <a:pt x="61" y="43"/>
                    <a:pt x="61" y="43"/>
                  </a:cubicBezTo>
                  <a:cubicBezTo>
                    <a:pt x="59" y="46"/>
                    <a:pt x="59" y="46"/>
                    <a:pt x="59" y="46"/>
                  </a:cubicBezTo>
                  <a:moveTo>
                    <a:pt x="75" y="44"/>
                  </a:moveTo>
                  <a:cubicBezTo>
                    <a:pt x="74" y="43"/>
                    <a:pt x="74" y="43"/>
                    <a:pt x="74" y="43"/>
                  </a:cubicBezTo>
                  <a:cubicBezTo>
                    <a:pt x="76" y="41"/>
                    <a:pt x="76" y="41"/>
                    <a:pt x="76" y="41"/>
                  </a:cubicBezTo>
                  <a:cubicBezTo>
                    <a:pt x="78" y="42"/>
                    <a:pt x="78" y="42"/>
                    <a:pt x="78" y="42"/>
                  </a:cubicBezTo>
                  <a:cubicBezTo>
                    <a:pt x="75" y="44"/>
                    <a:pt x="75" y="44"/>
                    <a:pt x="75" y="44"/>
                  </a:cubicBezTo>
                  <a:moveTo>
                    <a:pt x="118" y="45"/>
                  </a:moveTo>
                  <a:cubicBezTo>
                    <a:pt x="117" y="43"/>
                    <a:pt x="117" y="43"/>
                    <a:pt x="117" y="43"/>
                  </a:cubicBezTo>
                  <a:cubicBezTo>
                    <a:pt x="119" y="41"/>
                    <a:pt x="119" y="41"/>
                    <a:pt x="119" y="41"/>
                  </a:cubicBezTo>
                  <a:cubicBezTo>
                    <a:pt x="121" y="42"/>
                    <a:pt x="121" y="42"/>
                    <a:pt x="121" y="42"/>
                  </a:cubicBezTo>
                  <a:cubicBezTo>
                    <a:pt x="118" y="45"/>
                    <a:pt x="118" y="45"/>
                    <a:pt x="118" y="45"/>
                  </a:cubicBezTo>
                  <a:moveTo>
                    <a:pt x="124" y="45"/>
                  </a:moveTo>
                  <a:cubicBezTo>
                    <a:pt x="121" y="42"/>
                    <a:pt x="121" y="42"/>
                    <a:pt x="121" y="42"/>
                  </a:cubicBezTo>
                  <a:cubicBezTo>
                    <a:pt x="123" y="40"/>
                    <a:pt x="123" y="40"/>
                    <a:pt x="123" y="40"/>
                  </a:cubicBezTo>
                  <a:cubicBezTo>
                    <a:pt x="126" y="42"/>
                    <a:pt x="126" y="42"/>
                    <a:pt x="126" y="42"/>
                  </a:cubicBezTo>
                  <a:cubicBezTo>
                    <a:pt x="125" y="43"/>
                    <a:pt x="125" y="44"/>
                    <a:pt x="124" y="45"/>
                  </a:cubicBezTo>
                  <a:moveTo>
                    <a:pt x="100" y="43"/>
                  </a:moveTo>
                  <a:cubicBezTo>
                    <a:pt x="98" y="42"/>
                    <a:pt x="98" y="42"/>
                    <a:pt x="98" y="42"/>
                  </a:cubicBezTo>
                  <a:cubicBezTo>
                    <a:pt x="100" y="40"/>
                    <a:pt x="100" y="40"/>
                    <a:pt x="100" y="40"/>
                  </a:cubicBezTo>
                  <a:cubicBezTo>
                    <a:pt x="102" y="42"/>
                    <a:pt x="102" y="42"/>
                    <a:pt x="102" y="42"/>
                  </a:cubicBezTo>
                  <a:cubicBezTo>
                    <a:pt x="100" y="43"/>
                    <a:pt x="100" y="43"/>
                    <a:pt x="100" y="43"/>
                  </a:cubicBezTo>
                  <a:moveTo>
                    <a:pt x="80" y="44"/>
                  </a:moveTo>
                  <a:cubicBezTo>
                    <a:pt x="78" y="42"/>
                    <a:pt x="78" y="42"/>
                    <a:pt x="78" y="42"/>
                  </a:cubicBezTo>
                  <a:cubicBezTo>
                    <a:pt x="80" y="40"/>
                    <a:pt x="80" y="40"/>
                    <a:pt x="80" y="40"/>
                  </a:cubicBezTo>
                  <a:cubicBezTo>
                    <a:pt x="82" y="42"/>
                    <a:pt x="82" y="42"/>
                    <a:pt x="82" y="42"/>
                  </a:cubicBezTo>
                  <a:cubicBezTo>
                    <a:pt x="80" y="44"/>
                    <a:pt x="80" y="44"/>
                    <a:pt x="80" y="44"/>
                  </a:cubicBezTo>
                  <a:moveTo>
                    <a:pt x="64" y="44"/>
                  </a:moveTo>
                  <a:cubicBezTo>
                    <a:pt x="62" y="43"/>
                    <a:pt x="62" y="43"/>
                    <a:pt x="62" y="43"/>
                  </a:cubicBezTo>
                  <a:cubicBezTo>
                    <a:pt x="65" y="40"/>
                    <a:pt x="65" y="40"/>
                    <a:pt x="65" y="40"/>
                  </a:cubicBezTo>
                  <a:cubicBezTo>
                    <a:pt x="66" y="42"/>
                    <a:pt x="66" y="42"/>
                    <a:pt x="66" y="42"/>
                  </a:cubicBezTo>
                  <a:cubicBezTo>
                    <a:pt x="64" y="44"/>
                    <a:pt x="64" y="44"/>
                    <a:pt x="64" y="44"/>
                  </a:cubicBezTo>
                  <a:moveTo>
                    <a:pt x="84" y="43"/>
                  </a:moveTo>
                  <a:cubicBezTo>
                    <a:pt x="83" y="42"/>
                    <a:pt x="83" y="42"/>
                    <a:pt x="83" y="42"/>
                  </a:cubicBezTo>
                  <a:cubicBezTo>
                    <a:pt x="84" y="40"/>
                    <a:pt x="84" y="40"/>
                    <a:pt x="84" y="40"/>
                  </a:cubicBezTo>
                  <a:cubicBezTo>
                    <a:pt x="86" y="42"/>
                    <a:pt x="86" y="42"/>
                    <a:pt x="86" y="42"/>
                  </a:cubicBezTo>
                  <a:cubicBezTo>
                    <a:pt x="84" y="43"/>
                    <a:pt x="84" y="43"/>
                    <a:pt x="84" y="43"/>
                  </a:cubicBezTo>
                  <a:moveTo>
                    <a:pt x="96" y="43"/>
                  </a:moveTo>
                  <a:cubicBezTo>
                    <a:pt x="94" y="42"/>
                    <a:pt x="94" y="42"/>
                    <a:pt x="94" y="42"/>
                  </a:cubicBezTo>
                  <a:cubicBezTo>
                    <a:pt x="96" y="40"/>
                    <a:pt x="96" y="40"/>
                    <a:pt x="96" y="40"/>
                  </a:cubicBezTo>
                  <a:cubicBezTo>
                    <a:pt x="98" y="42"/>
                    <a:pt x="98" y="42"/>
                    <a:pt x="98" y="42"/>
                  </a:cubicBezTo>
                  <a:cubicBezTo>
                    <a:pt x="96" y="43"/>
                    <a:pt x="96" y="43"/>
                    <a:pt x="96" y="43"/>
                  </a:cubicBezTo>
                  <a:moveTo>
                    <a:pt x="88" y="43"/>
                  </a:moveTo>
                  <a:cubicBezTo>
                    <a:pt x="87" y="42"/>
                    <a:pt x="87" y="42"/>
                    <a:pt x="87" y="42"/>
                  </a:cubicBezTo>
                  <a:cubicBezTo>
                    <a:pt x="88" y="40"/>
                    <a:pt x="88" y="40"/>
                    <a:pt x="88" y="40"/>
                  </a:cubicBezTo>
                  <a:cubicBezTo>
                    <a:pt x="90" y="42"/>
                    <a:pt x="90" y="42"/>
                    <a:pt x="90" y="42"/>
                  </a:cubicBezTo>
                  <a:cubicBezTo>
                    <a:pt x="88" y="43"/>
                    <a:pt x="88" y="43"/>
                    <a:pt x="88" y="43"/>
                  </a:cubicBezTo>
                  <a:moveTo>
                    <a:pt x="92" y="43"/>
                  </a:moveTo>
                  <a:cubicBezTo>
                    <a:pt x="91" y="42"/>
                    <a:pt x="91" y="42"/>
                    <a:pt x="91" y="42"/>
                  </a:cubicBezTo>
                  <a:cubicBezTo>
                    <a:pt x="92" y="40"/>
                    <a:pt x="92" y="40"/>
                    <a:pt x="92" y="40"/>
                  </a:cubicBezTo>
                  <a:cubicBezTo>
                    <a:pt x="94" y="42"/>
                    <a:pt x="94" y="42"/>
                    <a:pt x="94" y="42"/>
                  </a:cubicBezTo>
                  <a:cubicBezTo>
                    <a:pt x="92" y="43"/>
                    <a:pt x="92" y="43"/>
                    <a:pt x="92" y="43"/>
                  </a:cubicBezTo>
                  <a:moveTo>
                    <a:pt x="104" y="43"/>
                  </a:moveTo>
                  <a:cubicBezTo>
                    <a:pt x="102" y="42"/>
                    <a:pt x="102" y="42"/>
                    <a:pt x="102" y="42"/>
                  </a:cubicBezTo>
                  <a:cubicBezTo>
                    <a:pt x="104" y="40"/>
                    <a:pt x="104" y="40"/>
                    <a:pt x="104" y="40"/>
                  </a:cubicBezTo>
                  <a:cubicBezTo>
                    <a:pt x="106" y="42"/>
                    <a:pt x="106" y="42"/>
                    <a:pt x="106" y="42"/>
                  </a:cubicBezTo>
                  <a:cubicBezTo>
                    <a:pt x="104" y="43"/>
                    <a:pt x="104" y="43"/>
                    <a:pt x="104" y="43"/>
                  </a:cubicBezTo>
                  <a:moveTo>
                    <a:pt x="108" y="43"/>
                  </a:moveTo>
                  <a:cubicBezTo>
                    <a:pt x="106" y="42"/>
                    <a:pt x="106" y="42"/>
                    <a:pt x="106" y="42"/>
                  </a:cubicBezTo>
                  <a:cubicBezTo>
                    <a:pt x="108" y="40"/>
                    <a:pt x="108" y="40"/>
                    <a:pt x="108" y="40"/>
                  </a:cubicBezTo>
                  <a:cubicBezTo>
                    <a:pt x="110" y="41"/>
                    <a:pt x="110" y="41"/>
                    <a:pt x="110" y="41"/>
                  </a:cubicBezTo>
                  <a:cubicBezTo>
                    <a:pt x="108" y="43"/>
                    <a:pt x="108" y="43"/>
                    <a:pt x="108" y="43"/>
                  </a:cubicBezTo>
                  <a:moveTo>
                    <a:pt x="112" y="43"/>
                  </a:moveTo>
                  <a:cubicBezTo>
                    <a:pt x="110" y="41"/>
                    <a:pt x="110" y="41"/>
                    <a:pt x="110" y="41"/>
                  </a:cubicBezTo>
                  <a:cubicBezTo>
                    <a:pt x="112" y="39"/>
                    <a:pt x="112" y="39"/>
                    <a:pt x="112" y="39"/>
                  </a:cubicBezTo>
                  <a:cubicBezTo>
                    <a:pt x="114" y="41"/>
                    <a:pt x="114" y="41"/>
                    <a:pt x="114" y="41"/>
                  </a:cubicBezTo>
                  <a:cubicBezTo>
                    <a:pt x="112" y="43"/>
                    <a:pt x="112" y="43"/>
                    <a:pt x="112" y="43"/>
                  </a:cubicBezTo>
                  <a:moveTo>
                    <a:pt x="69" y="43"/>
                  </a:moveTo>
                  <a:cubicBezTo>
                    <a:pt x="67" y="42"/>
                    <a:pt x="67" y="42"/>
                    <a:pt x="67" y="42"/>
                  </a:cubicBezTo>
                  <a:cubicBezTo>
                    <a:pt x="69" y="39"/>
                    <a:pt x="69" y="39"/>
                    <a:pt x="69" y="39"/>
                  </a:cubicBezTo>
                  <a:cubicBezTo>
                    <a:pt x="71" y="41"/>
                    <a:pt x="71" y="41"/>
                    <a:pt x="71" y="41"/>
                  </a:cubicBezTo>
                  <a:cubicBezTo>
                    <a:pt x="69" y="43"/>
                    <a:pt x="69" y="43"/>
                    <a:pt x="69" y="43"/>
                  </a:cubicBezTo>
                  <a:moveTo>
                    <a:pt x="57" y="44"/>
                  </a:moveTo>
                  <a:cubicBezTo>
                    <a:pt x="56" y="43"/>
                    <a:pt x="56" y="43"/>
                    <a:pt x="56" y="43"/>
                  </a:cubicBezTo>
                  <a:cubicBezTo>
                    <a:pt x="57" y="42"/>
                    <a:pt x="57" y="40"/>
                    <a:pt x="58" y="39"/>
                  </a:cubicBezTo>
                  <a:cubicBezTo>
                    <a:pt x="60" y="41"/>
                    <a:pt x="60" y="41"/>
                    <a:pt x="60" y="41"/>
                  </a:cubicBezTo>
                  <a:cubicBezTo>
                    <a:pt x="57" y="44"/>
                    <a:pt x="57" y="44"/>
                    <a:pt x="57" y="44"/>
                  </a:cubicBezTo>
                  <a:moveTo>
                    <a:pt x="73" y="43"/>
                  </a:moveTo>
                  <a:cubicBezTo>
                    <a:pt x="72" y="41"/>
                    <a:pt x="72" y="41"/>
                    <a:pt x="72" y="41"/>
                  </a:cubicBezTo>
                  <a:cubicBezTo>
                    <a:pt x="74" y="39"/>
                    <a:pt x="74" y="39"/>
                    <a:pt x="74" y="39"/>
                  </a:cubicBezTo>
                  <a:cubicBezTo>
                    <a:pt x="76" y="40"/>
                    <a:pt x="76" y="40"/>
                    <a:pt x="76" y="40"/>
                  </a:cubicBezTo>
                  <a:cubicBezTo>
                    <a:pt x="73" y="43"/>
                    <a:pt x="73" y="43"/>
                    <a:pt x="73" y="43"/>
                  </a:cubicBezTo>
                  <a:moveTo>
                    <a:pt x="116" y="43"/>
                  </a:moveTo>
                  <a:cubicBezTo>
                    <a:pt x="115" y="41"/>
                    <a:pt x="115" y="41"/>
                    <a:pt x="115" y="41"/>
                  </a:cubicBezTo>
                  <a:cubicBezTo>
                    <a:pt x="117" y="39"/>
                    <a:pt x="117" y="39"/>
                    <a:pt x="117" y="39"/>
                  </a:cubicBezTo>
                  <a:cubicBezTo>
                    <a:pt x="119" y="40"/>
                    <a:pt x="119" y="40"/>
                    <a:pt x="119" y="40"/>
                  </a:cubicBezTo>
                  <a:cubicBezTo>
                    <a:pt x="116" y="43"/>
                    <a:pt x="116" y="43"/>
                    <a:pt x="116" y="43"/>
                  </a:cubicBezTo>
                  <a:moveTo>
                    <a:pt x="121" y="42"/>
                  </a:moveTo>
                  <a:cubicBezTo>
                    <a:pt x="119" y="40"/>
                    <a:pt x="119" y="40"/>
                    <a:pt x="119" y="40"/>
                  </a:cubicBezTo>
                  <a:cubicBezTo>
                    <a:pt x="121" y="38"/>
                    <a:pt x="121" y="38"/>
                    <a:pt x="121" y="38"/>
                  </a:cubicBezTo>
                  <a:cubicBezTo>
                    <a:pt x="123" y="40"/>
                    <a:pt x="123" y="40"/>
                    <a:pt x="123" y="40"/>
                  </a:cubicBezTo>
                  <a:cubicBezTo>
                    <a:pt x="121" y="42"/>
                    <a:pt x="121" y="42"/>
                    <a:pt x="121" y="42"/>
                  </a:cubicBezTo>
                  <a:moveTo>
                    <a:pt x="98" y="41"/>
                  </a:moveTo>
                  <a:cubicBezTo>
                    <a:pt x="96" y="40"/>
                    <a:pt x="96" y="40"/>
                    <a:pt x="96" y="40"/>
                  </a:cubicBezTo>
                  <a:cubicBezTo>
                    <a:pt x="98" y="38"/>
                    <a:pt x="98" y="38"/>
                    <a:pt x="98" y="38"/>
                  </a:cubicBezTo>
                  <a:cubicBezTo>
                    <a:pt x="100" y="40"/>
                    <a:pt x="100" y="40"/>
                    <a:pt x="100" y="40"/>
                  </a:cubicBezTo>
                  <a:cubicBezTo>
                    <a:pt x="98" y="41"/>
                    <a:pt x="98" y="41"/>
                    <a:pt x="98" y="41"/>
                  </a:cubicBezTo>
                  <a:moveTo>
                    <a:pt x="78" y="42"/>
                  </a:moveTo>
                  <a:cubicBezTo>
                    <a:pt x="76" y="40"/>
                    <a:pt x="76" y="40"/>
                    <a:pt x="76" y="40"/>
                  </a:cubicBezTo>
                  <a:cubicBezTo>
                    <a:pt x="78" y="38"/>
                    <a:pt x="78" y="38"/>
                    <a:pt x="78" y="38"/>
                  </a:cubicBezTo>
                  <a:cubicBezTo>
                    <a:pt x="80" y="40"/>
                    <a:pt x="80" y="40"/>
                    <a:pt x="80" y="40"/>
                  </a:cubicBezTo>
                  <a:cubicBezTo>
                    <a:pt x="78" y="42"/>
                    <a:pt x="78" y="42"/>
                    <a:pt x="78" y="42"/>
                  </a:cubicBezTo>
                  <a:moveTo>
                    <a:pt x="62" y="42"/>
                  </a:moveTo>
                  <a:cubicBezTo>
                    <a:pt x="60" y="41"/>
                    <a:pt x="60" y="41"/>
                    <a:pt x="60" y="41"/>
                  </a:cubicBezTo>
                  <a:cubicBezTo>
                    <a:pt x="63" y="38"/>
                    <a:pt x="63" y="38"/>
                    <a:pt x="63" y="38"/>
                  </a:cubicBezTo>
                  <a:cubicBezTo>
                    <a:pt x="64" y="40"/>
                    <a:pt x="64" y="40"/>
                    <a:pt x="64" y="40"/>
                  </a:cubicBezTo>
                  <a:cubicBezTo>
                    <a:pt x="62" y="42"/>
                    <a:pt x="62" y="42"/>
                    <a:pt x="62" y="42"/>
                  </a:cubicBezTo>
                  <a:moveTo>
                    <a:pt x="94" y="41"/>
                  </a:moveTo>
                  <a:cubicBezTo>
                    <a:pt x="93" y="40"/>
                    <a:pt x="93" y="40"/>
                    <a:pt x="93" y="40"/>
                  </a:cubicBezTo>
                  <a:cubicBezTo>
                    <a:pt x="94" y="38"/>
                    <a:pt x="94" y="38"/>
                    <a:pt x="94" y="38"/>
                  </a:cubicBezTo>
                  <a:cubicBezTo>
                    <a:pt x="96" y="40"/>
                    <a:pt x="96" y="40"/>
                    <a:pt x="96" y="40"/>
                  </a:cubicBezTo>
                  <a:cubicBezTo>
                    <a:pt x="94" y="41"/>
                    <a:pt x="94" y="41"/>
                    <a:pt x="94" y="41"/>
                  </a:cubicBezTo>
                  <a:moveTo>
                    <a:pt x="82" y="41"/>
                  </a:moveTo>
                  <a:cubicBezTo>
                    <a:pt x="81" y="40"/>
                    <a:pt x="81" y="40"/>
                    <a:pt x="81" y="40"/>
                  </a:cubicBezTo>
                  <a:cubicBezTo>
                    <a:pt x="82" y="38"/>
                    <a:pt x="82" y="38"/>
                    <a:pt x="82" y="38"/>
                  </a:cubicBezTo>
                  <a:cubicBezTo>
                    <a:pt x="84" y="40"/>
                    <a:pt x="84" y="40"/>
                    <a:pt x="84" y="40"/>
                  </a:cubicBezTo>
                  <a:cubicBezTo>
                    <a:pt x="82" y="41"/>
                    <a:pt x="82" y="41"/>
                    <a:pt x="82" y="41"/>
                  </a:cubicBezTo>
                  <a:moveTo>
                    <a:pt x="86" y="41"/>
                  </a:moveTo>
                  <a:cubicBezTo>
                    <a:pt x="85" y="40"/>
                    <a:pt x="85" y="40"/>
                    <a:pt x="85" y="40"/>
                  </a:cubicBezTo>
                  <a:cubicBezTo>
                    <a:pt x="86" y="38"/>
                    <a:pt x="86" y="38"/>
                    <a:pt x="86" y="38"/>
                  </a:cubicBezTo>
                  <a:cubicBezTo>
                    <a:pt x="88" y="40"/>
                    <a:pt x="88" y="40"/>
                    <a:pt x="88" y="40"/>
                  </a:cubicBezTo>
                  <a:cubicBezTo>
                    <a:pt x="86" y="41"/>
                    <a:pt x="86" y="41"/>
                    <a:pt x="86" y="41"/>
                  </a:cubicBezTo>
                  <a:moveTo>
                    <a:pt x="90" y="41"/>
                  </a:moveTo>
                  <a:cubicBezTo>
                    <a:pt x="89" y="40"/>
                    <a:pt x="89" y="40"/>
                    <a:pt x="89" y="40"/>
                  </a:cubicBezTo>
                  <a:cubicBezTo>
                    <a:pt x="90" y="38"/>
                    <a:pt x="90" y="38"/>
                    <a:pt x="90" y="38"/>
                  </a:cubicBezTo>
                  <a:cubicBezTo>
                    <a:pt x="92" y="40"/>
                    <a:pt x="92" y="40"/>
                    <a:pt x="92" y="40"/>
                  </a:cubicBezTo>
                  <a:cubicBezTo>
                    <a:pt x="90" y="41"/>
                    <a:pt x="90" y="41"/>
                    <a:pt x="90" y="41"/>
                  </a:cubicBezTo>
                  <a:moveTo>
                    <a:pt x="102" y="41"/>
                  </a:moveTo>
                  <a:cubicBezTo>
                    <a:pt x="100" y="40"/>
                    <a:pt x="100" y="40"/>
                    <a:pt x="100" y="40"/>
                  </a:cubicBezTo>
                  <a:cubicBezTo>
                    <a:pt x="102" y="38"/>
                    <a:pt x="102" y="38"/>
                    <a:pt x="102" y="38"/>
                  </a:cubicBezTo>
                  <a:cubicBezTo>
                    <a:pt x="104" y="40"/>
                    <a:pt x="104" y="40"/>
                    <a:pt x="104" y="40"/>
                  </a:cubicBezTo>
                  <a:cubicBezTo>
                    <a:pt x="102" y="41"/>
                    <a:pt x="102" y="41"/>
                    <a:pt x="102" y="41"/>
                  </a:cubicBezTo>
                  <a:moveTo>
                    <a:pt x="106" y="41"/>
                  </a:moveTo>
                  <a:cubicBezTo>
                    <a:pt x="104" y="40"/>
                    <a:pt x="104" y="40"/>
                    <a:pt x="104" y="40"/>
                  </a:cubicBezTo>
                  <a:cubicBezTo>
                    <a:pt x="106" y="38"/>
                    <a:pt x="106" y="38"/>
                    <a:pt x="106" y="38"/>
                  </a:cubicBezTo>
                  <a:cubicBezTo>
                    <a:pt x="108" y="39"/>
                    <a:pt x="108" y="39"/>
                    <a:pt x="108" y="39"/>
                  </a:cubicBezTo>
                  <a:cubicBezTo>
                    <a:pt x="106" y="41"/>
                    <a:pt x="106" y="41"/>
                    <a:pt x="106" y="41"/>
                  </a:cubicBezTo>
                  <a:moveTo>
                    <a:pt x="110" y="41"/>
                  </a:moveTo>
                  <a:cubicBezTo>
                    <a:pt x="108" y="39"/>
                    <a:pt x="108" y="39"/>
                    <a:pt x="108" y="39"/>
                  </a:cubicBezTo>
                  <a:cubicBezTo>
                    <a:pt x="110" y="37"/>
                    <a:pt x="110" y="37"/>
                    <a:pt x="110" y="37"/>
                  </a:cubicBezTo>
                  <a:cubicBezTo>
                    <a:pt x="112" y="39"/>
                    <a:pt x="112" y="39"/>
                    <a:pt x="112" y="39"/>
                  </a:cubicBezTo>
                  <a:cubicBezTo>
                    <a:pt x="110" y="41"/>
                    <a:pt x="110" y="41"/>
                    <a:pt x="110" y="41"/>
                  </a:cubicBezTo>
                  <a:moveTo>
                    <a:pt x="67" y="41"/>
                  </a:moveTo>
                  <a:cubicBezTo>
                    <a:pt x="65" y="40"/>
                    <a:pt x="65" y="40"/>
                    <a:pt x="65" y="40"/>
                  </a:cubicBezTo>
                  <a:cubicBezTo>
                    <a:pt x="67" y="37"/>
                    <a:pt x="67" y="37"/>
                    <a:pt x="67" y="37"/>
                  </a:cubicBezTo>
                  <a:cubicBezTo>
                    <a:pt x="69" y="39"/>
                    <a:pt x="69" y="39"/>
                    <a:pt x="69" y="39"/>
                  </a:cubicBezTo>
                  <a:cubicBezTo>
                    <a:pt x="67" y="41"/>
                    <a:pt x="67" y="41"/>
                    <a:pt x="67" y="41"/>
                  </a:cubicBezTo>
                  <a:moveTo>
                    <a:pt x="126" y="42"/>
                  </a:moveTo>
                  <a:cubicBezTo>
                    <a:pt x="124" y="40"/>
                    <a:pt x="124" y="40"/>
                    <a:pt x="124" y="40"/>
                  </a:cubicBezTo>
                  <a:cubicBezTo>
                    <a:pt x="126" y="37"/>
                    <a:pt x="126" y="37"/>
                    <a:pt x="126" y="37"/>
                  </a:cubicBezTo>
                  <a:cubicBezTo>
                    <a:pt x="127" y="38"/>
                    <a:pt x="127" y="38"/>
                    <a:pt x="127" y="38"/>
                  </a:cubicBezTo>
                  <a:cubicBezTo>
                    <a:pt x="127" y="40"/>
                    <a:pt x="126" y="41"/>
                    <a:pt x="126" y="42"/>
                  </a:cubicBezTo>
                  <a:moveTo>
                    <a:pt x="71" y="41"/>
                  </a:moveTo>
                  <a:cubicBezTo>
                    <a:pt x="70" y="39"/>
                    <a:pt x="70" y="39"/>
                    <a:pt x="70" y="39"/>
                  </a:cubicBezTo>
                  <a:cubicBezTo>
                    <a:pt x="72" y="37"/>
                    <a:pt x="72" y="37"/>
                    <a:pt x="72" y="37"/>
                  </a:cubicBezTo>
                  <a:cubicBezTo>
                    <a:pt x="74" y="38"/>
                    <a:pt x="74" y="38"/>
                    <a:pt x="74" y="38"/>
                  </a:cubicBezTo>
                  <a:cubicBezTo>
                    <a:pt x="71" y="41"/>
                    <a:pt x="71" y="41"/>
                    <a:pt x="71" y="41"/>
                  </a:cubicBezTo>
                  <a:moveTo>
                    <a:pt x="114" y="41"/>
                  </a:moveTo>
                  <a:cubicBezTo>
                    <a:pt x="113" y="39"/>
                    <a:pt x="113" y="39"/>
                    <a:pt x="113" y="39"/>
                  </a:cubicBezTo>
                  <a:cubicBezTo>
                    <a:pt x="115" y="37"/>
                    <a:pt x="115" y="37"/>
                    <a:pt x="115" y="37"/>
                  </a:cubicBezTo>
                  <a:cubicBezTo>
                    <a:pt x="117" y="38"/>
                    <a:pt x="117" y="38"/>
                    <a:pt x="117" y="38"/>
                  </a:cubicBezTo>
                  <a:cubicBezTo>
                    <a:pt x="114" y="41"/>
                    <a:pt x="114" y="41"/>
                    <a:pt x="114" y="41"/>
                  </a:cubicBezTo>
                  <a:moveTo>
                    <a:pt x="119" y="40"/>
                  </a:moveTo>
                  <a:cubicBezTo>
                    <a:pt x="117" y="38"/>
                    <a:pt x="117" y="38"/>
                    <a:pt x="117" y="38"/>
                  </a:cubicBezTo>
                  <a:cubicBezTo>
                    <a:pt x="119" y="36"/>
                    <a:pt x="119" y="36"/>
                    <a:pt x="119" y="36"/>
                  </a:cubicBezTo>
                  <a:cubicBezTo>
                    <a:pt x="121" y="38"/>
                    <a:pt x="121" y="38"/>
                    <a:pt x="121" y="38"/>
                  </a:cubicBezTo>
                  <a:cubicBezTo>
                    <a:pt x="119" y="40"/>
                    <a:pt x="119" y="40"/>
                    <a:pt x="119" y="40"/>
                  </a:cubicBezTo>
                  <a:moveTo>
                    <a:pt x="127" y="37"/>
                  </a:moveTo>
                  <a:cubicBezTo>
                    <a:pt x="127" y="37"/>
                    <a:pt x="127" y="37"/>
                    <a:pt x="127" y="37"/>
                  </a:cubicBezTo>
                  <a:cubicBezTo>
                    <a:pt x="127" y="36"/>
                    <a:pt x="127" y="36"/>
                    <a:pt x="127" y="36"/>
                  </a:cubicBezTo>
                  <a:cubicBezTo>
                    <a:pt x="127" y="37"/>
                    <a:pt x="127" y="37"/>
                    <a:pt x="127" y="37"/>
                  </a:cubicBezTo>
                  <a:moveTo>
                    <a:pt x="96" y="39"/>
                  </a:moveTo>
                  <a:cubicBezTo>
                    <a:pt x="94" y="38"/>
                    <a:pt x="94" y="38"/>
                    <a:pt x="94" y="38"/>
                  </a:cubicBezTo>
                  <a:cubicBezTo>
                    <a:pt x="96" y="36"/>
                    <a:pt x="96" y="36"/>
                    <a:pt x="96" y="36"/>
                  </a:cubicBezTo>
                  <a:cubicBezTo>
                    <a:pt x="98" y="38"/>
                    <a:pt x="98" y="38"/>
                    <a:pt x="98" y="38"/>
                  </a:cubicBezTo>
                  <a:cubicBezTo>
                    <a:pt x="96" y="39"/>
                    <a:pt x="96" y="39"/>
                    <a:pt x="96" y="39"/>
                  </a:cubicBezTo>
                  <a:moveTo>
                    <a:pt x="76" y="40"/>
                  </a:moveTo>
                  <a:cubicBezTo>
                    <a:pt x="74" y="38"/>
                    <a:pt x="74" y="38"/>
                    <a:pt x="74" y="38"/>
                  </a:cubicBezTo>
                  <a:cubicBezTo>
                    <a:pt x="76" y="36"/>
                    <a:pt x="76" y="36"/>
                    <a:pt x="76" y="36"/>
                  </a:cubicBezTo>
                  <a:cubicBezTo>
                    <a:pt x="78" y="38"/>
                    <a:pt x="78" y="38"/>
                    <a:pt x="78" y="38"/>
                  </a:cubicBezTo>
                  <a:cubicBezTo>
                    <a:pt x="76" y="40"/>
                    <a:pt x="76" y="40"/>
                    <a:pt x="76" y="40"/>
                  </a:cubicBezTo>
                  <a:moveTo>
                    <a:pt x="80" y="39"/>
                  </a:moveTo>
                  <a:cubicBezTo>
                    <a:pt x="79" y="38"/>
                    <a:pt x="79" y="38"/>
                    <a:pt x="79" y="38"/>
                  </a:cubicBezTo>
                  <a:cubicBezTo>
                    <a:pt x="80" y="36"/>
                    <a:pt x="80" y="36"/>
                    <a:pt x="80" y="36"/>
                  </a:cubicBezTo>
                  <a:cubicBezTo>
                    <a:pt x="82" y="38"/>
                    <a:pt x="82" y="38"/>
                    <a:pt x="82" y="38"/>
                  </a:cubicBezTo>
                  <a:cubicBezTo>
                    <a:pt x="80" y="39"/>
                    <a:pt x="80" y="39"/>
                    <a:pt x="80" y="39"/>
                  </a:cubicBezTo>
                  <a:moveTo>
                    <a:pt x="92" y="39"/>
                  </a:moveTo>
                  <a:cubicBezTo>
                    <a:pt x="91" y="38"/>
                    <a:pt x="91" y="38"/>
                    <a:pt x="91" y="38"/>
                  </a:cubicBezTo>
                  <a:cubicBezTo>
                    <a:pt x="92" y="36"/>
                    <a:pt x="92" y="36"/>
                    <a:pt x="92" y="36"/>
                  </a:cubicBezTo>
                  <a:cubicBezTo>
                    <a:pt x="94" y="38"/>
                    <a:pt x="94" y="38"/>
                    <a:pt x="94" y="38"/>
                  </a:cubicBezTo>
                  <a:cubicBezTo>
                    <a:pt x="92" y="39"/>
                    <a:pt x="92" y="39"/>
                    <a:pt x="92" y="39"/>
                  </a:cubicBezTo>
                  <a:moveTo>
                    <a:pt x="84" y="39"/>
                  </a:moveTo>
                  <a:cubicBezTo>
                    <a:pt x="83" y="38"/>
                    <a:pt x="83" y="38"/>
                    <a:pt x="83" y="38"/>
                  </a:cubicBezTo>
                  <a:cubicBezTo>
                    <a:pt x="84" y="36"/>
                    <a:pt x="84" y="36"/>
                    <a:pt x="84" y="36"/>
                  </a:cubicBezTo>
                  <a:cubicBezTo>
                    <a:pt x="86" y="38"/>
                    <a:pt x="86" y="38"/>
                    <a:pt x="86" y="38"/>
                  </a:cubicBezTo>
                  <a:cubicBezTo>
                    <a:pt x="84" y="39"/>
                    <a:pt x="84" y="39"/>
                    <a:pt x="84" y="39"/>
                  </a:cubicBezTo>
                  <a:moveTo>
                    <a:pt x="88" y="39"/>
                  </a:moveTo>
                  <a:cubicBezTo>
                    <a:pt x="87" y="38"/>
                    <a:pt x="87" y="38"/>
                    <a:pt x="87" y="38"/>
                  </a:cubicBezTo>
                  <a:cubicBezTo>
                    <a:pt x="88" y="36"/>
                    <a:pt x="88" y="36"/>
                    <a:pt x="88" y="36"/>
                  </a:cubicBezTo>
                  <a:cubicBezTo>
                    <a:pt x="90" y="38"/>
                    <a:pt x="90" y="38"/>
                    <a:pt x="90" y="38"/>
                  </a:cubicBezTo>
                  <a:cubicBezTo>
                    <a:pt x="88" y="39"/>
                    <a:pt x="88" y="39"/>
                    <a:pt x="88" y="39"/>
                  </a:cubicBezTo>
                  <a:moveTo>
                    <a:pt x="100" y="39"/>
                  </a:moveTo>
                  <a:cubicBezTo>
                    <a:pt x="98" y="38"/>
                    <a:pt x="98" y="38"/>
                    <a:pt x="98" y="38"/>
                  </a:cubicBezTo>
                  <a:cubicBezTo>
                    <a:pt x="100" y="36"/>
                    <a:pt x="100" y="36"/>
                    <a:pt x="100" y="36"/>
                  </a:cubicBezTo>
                  <a:cubicBezTo>
                    <a:pt x="102" y="38"/>
                    <a:pt x="102" y="38"/>
                    <a:pt x="102" y="38"/>
                  </a:cubicBezTo>
                  <a:cubicBezTo>
                    <a:pt x="100" y="39"/>
                    <a:pt x="100" y="39"/>
                    <a:pt x="100" y="39"/>
                  </a:cubicBezTo>
                  <a:moveTo>
                    <a:pt x="104" y="39"/>
                  </a:moveTo>
                  <a:cubicBezTo>
                    <a:pt x="102" y="38"/>
                    <a:pt x="102" y="38"/>
                    <a:pt x="102" y="38"/>
                  </a:cubicBezTo>
                  <a:cubicBezTo>
                    <a:pt x="104" y="36"/>
                    <a:pt x="104" y="36"/>
                    <a:pt x="104" y="36"/>
                  </a:cubicBezTo>
                  <a:cubicBezTo>
                    <a:pt x="106" y="38"/>
                    <a:pt x="106" y="38"/>
                    <a:pt x="106" y="38"/>
                  </a:cubicBezTo>
                  <a:cubicBezTo>
                    <a:pt x="104" y="39"/>
                    <a:pt x="104" y="39"/>
                    <a:pt x="104" y="39"/>
                  </a:cubicBezTo>
                  <a:moveTo>
                    <a:pt x="108" y="39"/>
                  </a:moveTo>
                  <a:cubicBezTo>
                    <a:pt x="106" y="38"/>
                    <a:pt x="106" y="38"/>
                    <a:pt x="106" y="38"/>
                  </a:cubicBezTo>
                  <a:cubicBezTo>
                    <a:pt x="108" y="36"/>
                    <a:pt x="108" y="36"/>
                    <a:pt x="108" y="36"/>
                  </a:cubicBezTo>
                  <a:cubicBezTo>
                    <a:pt x="110" y="37"/>
                    <a:pt x="110" y="37"/>
                    <a:pt x="110" y="37"/>
                  </a:cubicBezTo>
                  <a:cubicBezTo>
                    <a:pt x="108" y="39"/>
                    <a:pt x="108" y="39"/>
                    <a:pt x="108" y="39"/>
                  </a:cubicBezTo>
                  <a:moveTo>
                    <a:pt x="65" y="39"/>
                  </a:moveTo>
                  <a:cubicBezTo>
                    <a:pt x="63" y="38"/>
                    <a:pt x="63" y="38"/>
                    <a:pt x="63" y="38"/>
                  </a:cubicBezTo>
                  <a:cubicBezTo>
                    <a:pt x="65" y="35"/>
                    <a:pt x="65" y="35"/>
                    <a:pt x="65" y="35"/>
                  </a:cubicBezTo>
                  <a:cubicBezTo>
                    <a:pt x="67" y="37"/>
                    <a:pt x="67" y="37"/>
                    <a:pt x="67" y="37"/>
                  </a:cubicBezTo>
                  <a:cubicBezTo>
                    <a:pt x="65" y="39"/>
                    <a:pt x="65" y="39"/>
                    <a:pt x="65" y="39"/>
                  </a:cubicBezTo>
                  <a:moveTo>
                    <a:pt x="123" y="40"/>
                  </a:moveTo>
                  <a:cubicBezTo>
                    <a:pt x="122" y="38"/>
                    <a:pt x="122" y="38"/>
                    <a:pt x="122" y="38"/>
                  </a:cubicBezTo>
                  <a:cubicBezTo>
                    <a:pt x="124" y="35"/>
                    <a:pt x="124" y="35"/>
                    <a:pt x="124" y="35"/>
                  </a:cubicBezTo>
                  <a:cubicBezTo>
                    <a:pt x="126" y="37"/>
                    <a:pt x="126" y="37"/>
                    <a:pt x="126" y="37"/>
                  </a:cubicBezTo>
                  <a:cubicBezTo>
                    <a:pt x="123" y="40"/>
                    <a:pt x="123" y="40"/>
                    <a:pt x="123" y="40"/>
                  </a:cubicBezTo>
                  <a:moveTo>
                    <a:pt x="60" y="40"/>
                  </a:moveTo>
                  <a:cubicBezTo>
                    <a:pt x="58" y="38"/>
                    <a:pt x="58" y="38"/>
                    <a:pt x="58" y="38"/>
                  </a:cubicBezTo>
                  <a:cubicBezTo>
                    <a:pt x="58" y="38"/>
                    <a:pt x="58" y="38"/>
                    <a:pt x="58" y="38"/>
                  </a:cubicBezTo>
                  <a:cubicBezTo>
                    <a:pt x="58" y="37"/>
                    <a:pt x="59" y="36"/>
                    <a:pt x="59" y="35"/>
                  </a:cubicBezTo>
                  <a:cubicBezTo>
                    <a:pt x="62" y="38"/>
                    <a:pt x="62" y="38"/>
                    <a:pt x="62" y="38"/>
                  </a:cubicBezTo>
                  <a:cubicBezTo>
                    <a:pt x="60" y="40"/>
                    <a:pt x="60" y="40"/>
                    <a:pt x="60" y="40"/>
                  </a:cubicBezTo>
                  <a:moveTo>
                    <a:pt x="69" y="39"/>
                  </a:moveTo>
                  <a:cubicBezTo>
                    <a:pt x="68" y="37"/>
                    <a:pt x="68" y="37"/>
                    <a:pt x="68" y="37"/>
                  </a:cubicBezTo>
                  <a:cubicBezTo>
                    <a:pt x="70" y="35"/>
                    <a:pt x="70" y="35"/>
                    <a:pt x="70" y="35"/>
                  </a:cubicBezTo>
                  <a:cubicBezTo>
                    <a:pt x="72" y="36"/>
                    <a:pt x="72" y="36"/>
                    <a:pt x="72" y="36"/>
                  </a:cubicBezTo>
                  <a:cubicBezTo>
                    <a:pt x="69" y="39"/>
                    <a:pt x="69" y="39"/>
                    <a:pt x="69" y="39"/>
                  </a:cubicBezTo>
                  <a:moveTo>
                    <a:pt x="112" y="39"/>
                  </a:moveTo>
                  <a:cubicBezTo>
                    <a:pt x="111" y="37"/>
                    <a:pt x="111" y="37"/>
                    <a:pt x="111" y="37"/>
                  </a:cubicBezTo>
                  <a:cubicBezTo>
                    <a:pt x="113" y="35"/>
                    <a:pt x="113" y="35"/>
                    <a:pt x="113" y="35"/>
                  </a:cubicBezTo>
                  <a:cubicBezTo>
                    <a:pt x="115" y="36"/>
                    <a:pt x="115" y="36"/>
                    <a:pt x="115" y="36"/>
                  </a:cubicBezTo>
                  <a:cubicBezTo>
                    <a:pt x="112" y="39"/>
                    <a:pt x="112" y="39"/>
                    <a:pt x="112" y="39"/>
                  </a:cubicBezTo>
                  <a:moveTo>
                    <a:pt x="117" y="38"/>
                  </a:moveTo>
                  <a:cubicBezTo>
                    <a:pt x="116" y="36"/>
                    <a:pt x="116" y="36"/>
                    <a:pt x="116" y="36"/>
                  </a:cubicBezTo>
                  <a:cubicBezTo>
                    <a:pt x="117" y="34"/>
                    <a:pt x="117" y="34"/>
                    <a:pt x="117" y="34"/>
                  </a:cubicBezTo>
                  <a:cubicBezTo>
                    <a:pt x="119" y="36"/>
                    <a:pt x="119" y="36"/>
                    <a:pt x="119" y="36"/>
                  </a:cubicBezTo>
                  <a:cubicBezTo>
                    <a:pt x="117" y="38"/>
                    <a:pt x="117" y="38"/>
                    <a:pt x="117" y="38"/>
                  </a:cubicBezTo>
                  <a:moveTo>
                    <a:pt x="94" y="37"/>
                  </a:moveTo>
                  <a:cubicBezTo>
                    <a:pt x="92" y="36"/>
                    <a:pt x="92" y="36"/>
                    <a:pt x="92" y="36"/>
                  </a:cubicBezTo>
                  <a:cubicBezTo>
                    <a:pt x="94" y="34"/>
                    <a:pt x="94" y="34"/>
                    <a:pt x="94" y="34"/>
                  </a:cubicBezTo>
                  <a:cubicBezTo>
                    <a:pt x="96" y="36"/>
                    <a:pt x="96" y="36"/>
                    <a:pt x="96" y="36"/>
                  </a:cubicBezTo>
                  <a:cubicBezTo>
                    <a:pt x="94" y="37"/>
                    <a:pt x="94" y="37"/>
                    <a:pt x="94" y="37"/>
                  </a:cubicBezTo>
                  <a:moveTo>
                    <a:pt x="74" y="38"/>
                  </a:moveTo>
                  <a:cubicBezTo>
                    <a:pt x="72" y="36"/>
                    <a:pt x="72" y="36"/>
                    <a:pt x="72" y="36"/>
                  </a:cubicBezTo>
                  <a:cubicBezTo>
                    <a:pt x="74" y="34"/>
                    <a:pt x="74" y="34"/>
                    <a:pt x="74" y="34"/>
                  </a:cubicBezTo>
                  <a:cubicBezTo>
                    <a:pt x="76" y="36"/>
                    <a:pt x="76" y="36"/>
                    <a:pt x="76" y="36"/>
                  </a:cubicBezTo>
                  <a:cubicBezTo>
                    <a:pt x="74" y="38"/>
                    <a:pt x="74" y="38"/>
                    <a:pt x="74" y="38"/>
                  </a:cubicBezTo>
                  <a:moveTo>
                    <a:pt x="90" y="37"/>
                  </a:moveTo>
                  <a:cubicBezTo>
                    <a:pt x="89" y="36"/>
                    <a:pt x="89" y="36"/>
                    <a:pt x="89" y="36"/>
                  </a:cubicBezTo>
                  <a:cubicBezTo>
                    <a:pt x="90" y="34"/>
                    <a:pt x="90" y="34"/>
                    <a:pt x="90" y="34"/>
                  </a:cubicBezTo>
                  <a:cubicBezTo>
                    <a:pt x="92" y="36"/>
                    <a:pt x="92" y="36"/>
                    <a:pt x="92" y="36"/>
                  </a:cubicBezTo>
                  <a:cubicBezTo>
                    <a:pt x="90" y="37"/>
                    <a:pt x="90" y="37"/>
                    <a:pt x="90" y="37"/>
                  </a:cubicBezTo>
                  <a:moveTo>
                    <a:pt x="78" y="37"/>
                  </a:moveTo>
                  <a:cubicBezTo>
                    <a:pt x="77" y="36"/>
                    <a:pt x="77" y="36"/>
                    <a:pt x="77" y="36"/>
                  </a:cubicBezTo>
                  <a:cubicBezTo>
                    <a:pt x="78" y="34"/>
                    <a:pt x="78" y="34"/>
                    <a:pt x="78" y="34"/>
                  </a:cubicBezTo>
                  <a:cubicBezTo>
                    <a:pt x="80" y="36"/>
                    <a:pt x="80" y="36"/>
                    <a:pt x="80" y="36"/>
                  </a:cubicBezTo>
                  <a:cubicBezTo>
                    <a:pt x="78" y="37"/>
                    <a:pt x="78" y="37"/>
                    <a:pt x="78" y="37"/>
                  </a:cubicBezTo>
                  <a:moveTo>
                    <a:pt x="82" y="37"/>
                  </a:moveTo>
                  <a:cubicBezTo>
                    <a:pt x="81" y="36"/>
                    <a:pt x="81" y="36"/>
                    <a:pt x="81" y="36"/>
                  </a:cubicBezTo>
                  <a:cubicBezTo>
                    <a:pt x="82" y="34"/>
                    <a:pt x="82" y="34"/>
                    <a:pt x="82" y="34"/>
                  </a:cubicBezTo>
                  <a:cubicBezTo>
                    <a:pt x="84" y="36"/>
                    <a:pt x="84" y="36"/>
                    <a:pt x="84" y="36"/>
                  </a:cubicBezTo>
                  <a:cubicBezTo>
                    <a:pt x="82" y="37"/>
                    <a:pt x="82" y="37"/>
                    <a:pt x="82" y="37"/>
                  </a:cubicBezTo>
                  <a:moveTo>
                    <a:pt x="86" y="37"/>
                  </a:moveTo>
                  <a:cubicBezTo>
                    <a:pt x="85" y="36"/>
                    <a:pt x="85" y="36"/>
                    <a:pt x="85" y="36"/>
                  </a:cubicBezTo>
                  <a:cubicBezTo>
                    <a:pt x="86" y="34"/>
                    <a:pt x="86" y="34"/>
                    <a:pt x="86" y="34"/>
                  </a:cubicBezTo>
                  <a:cubicBezTo>
                    <a:pt x="88" y="36"/>
                    <a:pt x="88" y="36"/>
                    <a:pt x="88" y="36"/>
                  </a:cubicBezTo>
                  <a:cubicBezTo>
                    <a:pt x="86" y="37"/>
                    <a:pt x="86" y="37"/>
                    <a:pt x="86" y="37"/>
                  </a:cubicBezTo>
                  <a:moveTo>
                    <a:pt x="98" y="38"/>
                  </a:moveTo>
                  <a:cubicBezTo>
                    <a:pt x="96" y="36"/>
                    <a:pt x="96" y="36"/>
                    <a:pt x="96" y="36"/>
                  </a:cubicBezTo>
                  <a:cubicBezTo>
                    <a:pt x="98" y="34"/>
                    <a:pt x="98" y="34"/>
                    <a:pt x="98" y="34"/>
                  </a:cubicBezTo>
                  <a:cubicBezTo>
                    <a:pt x="100" y="36"/>
                    <a:pt x="100" y="36"/>
                    <a:pt x="100" y="36"/>
                  </a:cubicBezTo>
                  <a:cubicBezTo>
                    <a:pt x="98" y="38"/>
                    <a:pt x="98" y="38"/>
                    <a:pt x="98" y="38"/>
                  </a:cubicBezTo>
                  <a:moveTo>
                    <a:pt x="102" y="37"/>
                  </a:moveTo>
                  <a:cubicBezTo>
                    <a:pt x="100" y="36"/>
                    <a:pt x="100" y="36"/>
                    <a:pt x="100" y="36"/>
                  </a:cubicBezTo>
                  <a:cubicBezTo>
                    <a:pt x="102" y="34"/>
                    <a:pt x="102" y="34"/>
                    <a:pt x="102" y="34"/>
                  </a:cubicBezTo>
                  <a:cubicBezTo>
                    <a:pt x="104" y="36"/>
                    <a:pt x="104" y="36"/>
                    <a:pt x="104" y="36"/>
                  </a:cubicBezTo>
                  <a:cubicBezTo>
                    <a:pt x="102" y="37"/>
                    <a:pt x="102" y="37"/>
                    <a:pt x="102" y="37"/>
                  </a:cubicBezTo>
                  <a:moveTo>
                    <a:pt x="106" y="37"/>
                  </a:moveTo>
                  <a:cubicBezTo>
                    <a:pt x="104" y="36"/>
                    <a:pt x="104" y="36"/>
                    <a:pt x="104" y="36"/>
                  </a:cubicBezTo>
                  <a:cubicBezTo>
                    <a:pt x="106" y="34"/>
                    <a:pt x="106" y="34"/>
                    <a:pt x="106" y="34"/>
                  </a:cubicBezTo>
                  <a:cubicBezTo>
                    <a:pt x="108" y="35"/>
                    <a:pt x="108" y="35"/>
                    <a:pt x="108" y="35"/>
                  </a:cubicBezTo>
                  <a:cubicBezTo>
                    <a:pt x="106" y="37"/>
                    <a:pt x="106" y="37"/>
                    <a:pt x="106" y="37"/>
                  </a:cubicBezTo>
                  <a:moveTo>
                    <a:pt x="121" y="38"/>
                  </a:moveTo>
                  <a:cubicBezTo>
                    <a:pt x="120" y="36"/>
                    <a:pt x="120" y="36"/>
                    <a:pt x="120" y="36"/>
                  </a:cubicBezTo>
                  <a:cubicBezTo>
                    <a:pt x="122" y="33"/>
                    <a:pt x="122" y="33"/>
                    <a:pt x="122" y="33"/>
                  </a:cubicBezTo>
                  <a:cubicBezTo>
                    <a:pt x="124" y="35"/>
                    <a:pt x="124" y="35"/>
                    <a:pt x="124" y="35"/>
                  </a:cubicBezTo>
                  <a:cubicBezTo>
                    <a:pt x="121" y="38"/>
                    <a:pt x="121" y="38"/>
                    <a:pt x="121" y="38"/>
                  </a:cubicBezTo>
                  <a:moveTo>
                    <a:pt x="67" y="37"/>
                  </a:moveTo>
                  <a:cubicBezTo>
                    <a:pt x="66" y="35"/>
                    <a:pt x="66" y="35"/>
                    <a:pt x="66" y="35"/>
                  </a:cubicBezTo>
                  <a:cubicBezTo>
                    <a:pt x="68" y="33"/>
                    <a:pt x="68" y="33"/>
                    <a:pt x="68" y="33"/>
                  </a:cubicBezTo>
                  <a:cubicBezTo>
                    <a:pt x="70" y="34"/>
                    <a:pt x="70" y="34"/>
                    <a:pt x="70" y="34"/>
                  </a:cubicBezTo>
                  <a:cubicBezTo>
                    <a:pt x="67" y="37"/>
                    <a:pt x="67" y="37"/>
                    <a:pt x="67" y="37"/>
                  </a:cubicBezTo>
                  <a:moveTo>
                    <a:pt x="110" y="37"/>
                  </a:moveTo>
                  <a:cubicBezTo>
                    <a:pt x="109" y="35"/>
                    <a:pt x="109" y="35"/>
                    <a:pt x="109" y="35"/>
                  </a:cubicBezTo>
                  <a:cubicBezTo>
                    <a:pt x="111" y="33"/>
                    <a:pt x="111" y="33"/>
                    <a:pt x="111" y="33"/>
                  </a:cubicBezTo>
                  <a:cubicBezTo>
                    <a:pt x="113" y="34"/>
                    <a:pt x="113" y="34"/>
                    <a:pt x="113" y="34"/>
                  </a:cubicBezTo>
                  <a:cubicBezTo>
                    <a:pt x="110" y="37"/>
                    <a:pt x="110" y="37"/>
                    <a:pt x="110" y="37"/>
                  </a:cubicBezTo>
                  <a:moveTo>
                    <a:pt x="115" y="36"/>
                  </a:moveTo>
                  <a:cubicBezTo>
                    <a:pt x="114" y="34"/>
                    <a:pt x="114" y="34"/>
                    <a:pt x="114" y="34"/>
                  </a:cubicBezTo>
                  <a:cubicBezTo>
                    <a:pt x="116" y="32"/>
                    <a:pt x="116" y="32"/>
                    <a:pt x="116" y="32"/>
                  </a:cubicBezTo>
                  <a:cubicBezTo>
                    <a:pt x="117" y="34"/>
                    <a:pt x="117" y="34"/>
                    <a:pt x="117" y="34"/>
                  </a:cubicBezTo>
                  <a:cubicBezTo>
                    <a:pt x="115" y="36"/>
                    <a:pt x="115" y="36"/>
                    <a:pt x="115" y="36"/>
                  </a:cubicBezTo>
                  <a:moveTo>
                    <a:pt x="92" y="35"/>
                  </a:moveTo>
                  <a:cubicBezTo>
                    <a:pt x="91" y="34"/>
                    <a:pt x="91" y="34"/>
                    <a:pt x="91" y="34"/>
                  </a:cubicBezTo>
                  <a:cubicBezTo>
                    <a:pt x="92" y="32"/>
                    <a:pt x="92" y="32"/>
                    <a:pt x="92" y="32"/>
                  </a:cubicBezTo>
                  <a:cubicBezTo>
                    <a:pt x="94" y="34"/>
                    <a:pt x="94" y="34"/>
                    <a:pt x="94" y="34"/>
                  </a:cubicBezTo>
                  <a:cubicBezTo>
                    <a:pt x="92" y="35"/>
                    <a:pt x="92" y="35"/>
                    <a:pt x="92" y="35"/>
                  </a:cubicBezTo>
                  <a:moveTo>
                    <a:pt x="72" y="36"/>
                  </a:moveTo>
                  <a:cubicBezTo>
                    <a:pt x="70" y="34"/>
                    <a:pt x="70" y="34"/>
                    <a:pt x="70" y="34"/>
                  </a:cubicBezTo>
                  <a:cubicBezTo>
                    <a:pt x="72" y="32"/>
                    <a:pt x="72" y="32"/>
                    <a:pt x="72" y="32"/>
                  </a:cubicBezTo>
                  <a:cubicBezTo>
                    <a:pt x="74" y="34"/>
                    <a:pt x="74" y="34"/>
                    <a:pt x="74" y="34"/>
                  </a:cubicBezTo>
                  <a:cubicBezTo>
                    <a:pt x="72" y="36"/>
                    <a:pt x="72" y="36"/>
                    <a:pt x="72" y="36"/>
                  </a:cubicBezTo>
                  <a:moveTo>
                    <a:pt x="76" y="36"/>
                  </a:moveTo>
                  <a:cubicBezTo>
                    <a:pt x="75" y="34"/>
                    <a:pt x="75" y="34"/>
                    <a:pt x="75" y="34"/>
                  </a:cubicBezTo>
                  <a:cubicBezTo>
                    <a:pt x="76" y="32"/>
                    <a:pt x="76" y="32"/>
                    <a:pt x="76" y="32"/>
                  </a:cubicBezTo>
                  <a:cubicBezTo>
                    <a:pt x="78" y="34"/>
                    <a:pt x="78" y="34"/>
                    <a:pt x="78" y="34"/>
                  </a:cubicBezTo>
                  <a:cubicBezTo>
                    <a:pt x="76" y="36"/>
                    <a:pt x="76" y="36"/>
                    <a:pt x="76" y="36"/>
                  </a:cubicBezTo>
                  <a:moveTo>
                    <a:pt x="88" y="35"/>
                  </a:moveTo>
                  <a:cubicBezTo>
                    <a:pt x="87" y="34"/>
                    <a:pt x="87" y="34"/>
                    <a:pt x="87" y="34"/>
                  </a:cubicBezTo>
                  <a:cubicBezTo>
                    <a:pt x="88" y="32"/>
                    <a:pt x="88" y="32"/>
                    <a:pt x="88" y="32"/>
                  </a:cubicBezTo>
                  <a:cubicBezTo>
                    <a:pt x="90" y="34"/>
                    <a:pt x="90" y="34"/>
                    <a:pt x="90" y="34"/>
                  </a:cubicBezTo>
                  <a:cubicBezTo>
                    <a:pt x="88" y="35"/>
                    <a:pt x="88" y="35"/>
                    <a:pt x="88" y="35"/>
                  </a:cubicBezTo>
                  <a:moveTo>
                    <a:pt x="80" y="35"/>
                  </a:moveTo>
                  <a:cubicBezTo>
                    <a:pt x="79" y="34"/>
                    <a:pt x="79" y="34"/>
                    <a:pt x="79" y="34"/>
                  </a:cubicBezTo>
                  <a:cubicBezTo>
                    <a:pt x="80" y="32"/>
                    <a:pt x="80" y="32"/>
                    <a:pt x="80" y="32"/>
                  </a:cubicBezTo>
                  <a:cubicBezTo>
                    <a:pt x="82" y="34"/>
                    <a:pt x="82" y="34"/>
                    <a:pt x="82" y="34"/>
                  </a:cubicBezTo>
                  <a:cubicBezTo>
                    <a:pt x="80" y="35"/>
                    <a:pt x="80" y="35"/>
                    <a:pt x="80" y="35"/>
                  </a:cubicBezTo>
                  <a:moveTo>
                    <a:pt x="84" y="35"/>
                  </a:moveTo>
                  <a:cubicBezTo>
                    <a:pt x="83" y="34"/>
                    <a:pt x="83" y="34"/>
                    <a:pt x="83" y="34"/>
                  </a:cubicBezTo>
                  <a:cubicBezTo>
                    <a:pt x="84" y="32"/>
                    <a:pt x="84" y="32"/>
                    <a:pt x="84" y="32"/>
                  </a:cubicBezTo>
                  <a:cubicBezTo>
                    <a:pt x="86" y="34"/>
                    <a:pt x="86" y="34"/>
                    <a:pt x="86" y="34"/>
                  </a:cubicBezTo>
                  <a:cubicBezTo>
                    <a:pt x="84" y="35"/>
                    <a:pt x="84" y="35"/>
                    <a:pt x="84" y="35"/>
                  </a:cubicBezTo>
                  <a:moveTo>
                    <a:pt x="126" y="36"/>
                  </a:moveTo>
                  <a:cubicBezTo>
                    <a:pt x="125" y="35"/>
                    <a:pt x="125" y="35"/>
                    <a:pt x="125" y="35"/>
                  </a:cubicBezTo>
                  <a:cubicBezTo>
                    <a:pt x="128" y="32"/>
                    <a:pt x="128" y="32"/>
                    <a:pt x="128" y="32"/>
                  </a:cubicBezTo>
                  <a:cubicBezTo>
                    <a:pt x="128" y="32"/>
                    <a:pt x="128" y="32"/>
                    <a:pt x="128" y="32"/>
                  </a:cubicBezTo>
                  <a:cubicBezTo>
                    <a:pt x="128" y="33"/>
                    <a:pt x="128" y="34"/>
                    <a:pt x="127" y="35"/>
                  </a:cubicBezTo>
                  <a:cubicBezTo>
                    <a:pt x="126" y="36"/>
                    <a:pt x="126" y="36"/>
                    <a:pt x="126" y="36"/>
                  </a:cubicBezTo>
                  <a:moveTo>
                    <a:pt x="96" y="36"/>
                  </a:moveTo>
                  <a:cubicBezTo>
                    <a:pt x="94" y="34"/>
                    <a:pt x="94" y="34"/>
                    <a:pt x="94" y="34"/>
                  </a:cubicBezTo>
                  <a:cubicBezTo>
                    <a:pt x="96" y="32"/>
                    <a:pt x="96" y="32"/>
                    <a:pt x="96" y="32"/>
                  </a:cubicBezTo>
                  <a:cubicBezTo>
                    <a:pt x="98" y="34"/>
                    <a:pt x="98" y="34"/>
                    <a:pt x="98" y="34"/>
                  </a:cubicBezTo>
                  <a:cubicBezTo>
                    <a:pt x="96" y="36"/>
                    <a:pt x="96" y="36"/>
                    <a:pt x="96" y="36"/>
                  </a:cubicBezTo>
                  <a:moveTo>
                    <a:pt x="100" y="35"/>
                  </a:moveTo>
                  <a:cubicBezTo>
                    <a:pt x="99" y="34"/>
                    <a:pt x="99" y="34"/>
                    <a:pt x="99" y="34"/>
                  </a:cubicBezTo>
                  <a:cubicBezTo>
                    <a:pt x="100" y="32"/>
                    <a:pt x="100" y="32"/>
                    <a:pt x="100" y="32"/>
                  </a:cubicBezTo>
                  <a:cubicBezTo>
                    <a:pt x="102" y="34"/>
                    <a:pt x="102" y="34"/>
                    <a:pt x="102" y="34"/>
                  </a:cubicBezTo>
                  <a:cubicBezTo>
                    <a:pt x="100" y="35"/>
                    <a:pt x="100" y="35"/>
                    <a:pt x="100" y="35"/>
                  </a:cubicBezTo>
                  <a:moveTo>
                    <a:pt x="104" y="35"/>
                  </a:moveTo>
                  <a:cubicBezTo>
                    <a:pt x="103" y="34"/>
                    <a:pt x="103" y="34"/>
                    <a:pt x="103" y="34"/>
                  </a:cubicBezTo>
                  <a:cubicBezTo>
                    <a:pt x="105" y="32"/>
                    <a:pt x="105" y="32"/>
                    <a:pt x="105" y="32"/>
                  </a:cubicBezTo>
                  <a:cubicBezTo>
                    <a:pt x="106" y="33"/>
                    <a:pt x="106" y="33"/>
                    <a:pt x="106" y="33"/>
                  </a:cubicBezTo>
                  <a:cubicBezTo>
                    <a:pt x="104" y="35"/>
                    <a:pt x="104" y="35"/>
                    <a:pt x="104" y="35"/>
                  </a:cubicBezTo>
                  <a:moveTo>
                    <a:pt x="119" y="36"/>
                  </a:moveTo>
                  <a:cubicBezTo>
                    <a:pt x="118" y="34"/>
                    <a:pt x="118" y="34"/>
                    <a:pt x="118" y="34"/>
                  </a:cubicBezTo>
                  <a:cubicBezTo>
                    <a:pt x="121" y="31"/>
                    <a:pt x="121" y="31"/>
                    <a:pt x="121" y="31"/>
                  </a:cubicBezTo>
                  <a:cubicBezTo>
                    <a:pt x="122" y="33"/>
                    <a:pt x="122" y="33"/>
                    <a:pt x="122" y="33"/>
                  </a:cubicBezTo>
                  <a:cubicBezTo>
                    <a:pt x="119" y="36"/>
                    <a:pt x="119" y="36"/>
                    <a:pt x="119" y="36"/>
                  </a:cubicBezTo>
                  <a:moveTo>
                    <a:pt x="63" y="37"/>
                  </a:moveTo>
                  <a:cubicBezTo>
                    <a:pt x="60" y="34"/>
                    <a:pt x="60" y="34"/>
                    <a:pt x="60" y="34"/>
                  </a:cubicBezTo>
                  <a:cubicBezTo>
                    <a:pt x="60" y="33"/>
                    <a:pt x="61" y="32"/>
                    <a:pt x="61" y="31"/>
                  </a:cubicBezTo>
                  <a:cubicBezTo>
                    <a:pt x="65" y="35"/>
                    <a:pt x="65" y="35"/>
                    <a:pt x="65" y="35"/>
                  </a:cubicBezTo>
                  <a:cubicBezTo>
                    <a:pt x="63" y="37"/>
                    <a:pt x="63" y="37"/>
                    <a:pt x="63" y="37"/>
                  </a:cubicBezTo>
                  <a:moveTo>
                    <a:pt x="108" y="35"/>
                  </a:moveTo>
                  <a:cubicBezTo>
                    <a:pt x="107" y="33"/>
                    <a:pt x="107" y="33"/>
                    <a:pt x="107" y="33"/>
                  </a:cubicBezTo>
                  <a:cubicBezTo>
                    <a:pt x="109" y="31"/>
                    <a:pt x="109" y="31"/>
                    <a:pt x="109" y="31"/>
                  </a:cubicBezTo>
                  <a:cubicBezTo>
                    <a:pt x="111" y="32"/>
                    <a:pt x="111" y="32"/>
                    <a:pt x="111" y="32"/>
                  </a:cubicBezTo>
                  <a:cubicBezTo>
                    <a:pt x="108" y="35"/>
                    <a:pt x="108" y="35"/>
                    <a:pt x="108" y="35"/>
                  </a:cubicBezTo>
                  <a:moveTo>
                    <a:pt x="113" y="34"/>
                  </a:moveTo>
                  <a:cubicBezTo>
                    <a:pt x="112" y="32"/>
                    <a:pt x="112" y="32"/>
                    <a:pt x="112" y="32"/>
                  </a:cubicBezTo>
                  <a:cubicBezTo>
                    <a:pt x="114" y="30"/>
                    <a:pt x="114" y="30"/>
                    <a:pt x="114" y="30"/>
                  </a:cubicBezTo>
                  <a:cubicBezTo>
                    <a:pt x="115" y="32"/>
                    <a:pt x="115" y="32"/>
                    <a:pt x="115" y="32"/>
                  </a:cubicBezTo>
                  <a:cubicBezTo>
                    <a:pt x="113" y="34"/>
                    <a:pt x="113" y="34"/>
                    <a:pt x="113" y="34"/>
                  </a:cubicBezTo>
                  <a:moveTo>
                    <a:pt x="90" y="34"/>
                  </a:moveTo>
                  <a:cubicBezTo>
                    <a:pt x="89" y="32"/>
                    <a:pt x="89" y="32"/>
                    <a:pt x="89" y="32"/>
                  </a:cubicBezTo>
                  <a:cubicBezTo>
                    <a:pt x="90" y="30"/>
                    <a:pt x="90" y="30"/>
                    <a:pt x="90" y="30"/>
                  </a:cubicBezTo>
                  <a:cubicBezTo>
                    <a:pt x="92" y="32"/>
                    <a:pt x="92" y="32"/>
                    <a:pt x="92" y="32"/>
                  </a:cubicBezTo>
                  <a:cubicBezTo>
                    <a:pt x="90" y="34"/>
                    <a:pt x="90" y="34"/>
                    <a:pt x="90" y="34"/>
                  </a:cubicBezTo>
                  <a:moveTo>
                    <a:pt x="70" y="34"/>
                  </a:moveTo>
                  <a:cubicBezTo>
                    <a:pt x="68" y="32"/>
                    <a:pt x="68" y="32"/>
                    <a:pt x="68" y="32"/>
                  </a:cubicBezTo>
                  <a:cubicBezTo>
                    <a:pt x="71" y="30"/>
                    <a:pt x="71" y="30"/>
                    <a:pt x="71" y="30"/>
                  </a:cubicBezTo>
                  <a:cubicBezTo>
                    <a:pt x="72" y="32"/>
                    <a:pt x="72" y="32"/>
                    <a:pt x="72" y="32"/>
                  </a:cubicBezTo>
                  <a:cubicBezTo>
                    <a:pt x="70" y="34"/>
                    <a:pt x="70" y="34"/>
                    <a:pt x="70" y="34"/>
                  </a:cubicBezTo>
                  <a:moveTo>
                    <a:pt x="74" y="34"/>
                  </a:moveTo>
                  <a:cubicBezTo>
                    <a:pt x="73" y="32"/>
                    <a:pt x="73" y="32"/>
                    <a:pt x="73" y="32"/>
                  </a:cubicBezTo>
                  <a:cubicBezTo>
                    <a:pt x="74" y="30"/>
                    <a:pt x="74" y="30"/>
                    <a:pt x="74" y="30"/>
                  </a:cubicBezTo>
                  <a:cubicBezTo>
                    <a:pt x="76" y="32"/>
                    <a:pt x="76" y="32"/>
                    <a:pt x="76" y="32"/>
                  </a:cubicBezTo>
                  <a:cubicBezTo>
                    <a:pt x="74" y="34"/>
                    <a:pt x="74" y="34"/>
                    <a:pt x="74" y="34"/>
                  </a:cubicBezTo>
                  <a:moveTo>
                    <a:pt x="86" y="33"/>
                  </a:moveTo>
                  <a:cubicBezTo>
                    <a:pt x="85" y="32"/>
                    <a:pt x="85" y="32"/>
                    <a:pt x="85" y="32"/>
                  </a:cubicBezTo>
                  <a:cubicBezTo>
                    <a:pt x="86" y="30"/>
                    <a:pt x="86" y="30"/>
                    <a:pt x="86" y="30"/>
                  </a:cubicBezTo>
                  <a:cubicBezTo>
                    <a:pt x="88" y="32"/>
                    <a:pt x="88" y="32"/>
                    <a:pt x="88" y="32"/>
                  </a:cubicBezTo>
                  <a:cubicBezTo>
                    <a:pt x="86" y="33"/>
                    <a:pt x="86" y="33"/>
                    <a:pt x="86" y="33"/>
                  </a:cubicBezTo>
                  <a:moveTo>
                    <a:pt x="78" y="34"/>
                  </a:moveTo>
                  <a:cubicBezTo>
                    <a:pt x="77" y="32"/>
                    <a:pt x="77" y="32"/>
                    <a:pt x="77" y="32"/>
                  </a:cubicBezTo>
                  <a:cubicBezTo>
                    <a:pt x="78" y="30"/>
                    <a:pt x="78" y="30"/>
                    <a:pt x="78" y="30"/>
                  </a:cubicBezTo>
                  <a:cubicBezTo>
                    <a:pt x="80" y="32"/>
                    <a:pt x="80" y="32"/>
                    <a:pt x="80" y="32"/>
                  </a:cubicBezTo>
                  <a:cubicBezTo>
                    <a:pt x="78" y="34"/>
                    <a:pt x="78" y="34"/>
                    <a:pt x="78" y="34"/>
                  </a:cubicBezTo>
                  <a:moveTo>
                    <a:pt x="82" y="33"/>
                  </a:moveTo>
                  <a:cubicBezTo>
                    <a:pt x="81" y="32"/>
                    <a:pt x="81" y="32"/>
                    <a:pt x="81" y="32"/>
                  </a:cubicBezTo>
                  <a:cubicBezTo>
                    <a:pt x="82" y="30"/>
                    <a:pt x="82" y="30"/>
                    <a:pt x="82" y="30"/>
                  </a:cubicBezTo>
                  <a:cubicBezTo>
                    <a:pt x="84" y="32"/>
                    <a:pt x="84" y="32"/>
                    <a:pt x="84" y="32"/>
                  </a:cubicBezTo>
                  <a:cubicBezTo>
                    <a:pt x="82" y="33"/>
                    <a:pt x="82" y="33"/>
                    <a:pt x="82" y="33"/>
                  </a:cubicBezTo>
                  <a:moveTo>
                    <a:pt x="124" y="35"/>
                  </a:moveTo>
                  <a:cubicBezTo>
                    <a:pt x="123" y="33"/>
                    <a:pt x="123" y="33"/>
                    <a:pt x="123" y="33"/>
                  </a:cubicBezTo>
                  <a:cubicBezTo>
                    <a:pt x="126" y="30"/>
                    <a:pt x="126" y="30"/>
                    <a:pt x="126" y="30"/>
                  </a:cubicBezTo>
                  <a:cubicBezTo>
                    <a:pt x="127" y="32"/>
                    <a:pt x="127" y="32"/>
                    <a:pt x="127" y="32"/>
                  </a:cubicBezTo>
                  <a:cubicBezTo>
                    <a:pt x="124" y="35"/>
                    <a:pt x="124" y="35"/>
                    <a:pt x="124" y="35"/>
                  </a:cubicBezTo>
                  <a:moveTo>
                    <a:pt x="94" y="34"/>
                  </a:moveTo>
                  <a:cubicBezTo>
                    <a:pt x="92" y="32"/>
                    <a:pt x="92" y="32"/>
                    <a:pt x="92" y="32"/>
                  </a:cubicBezTo>
                  <a:cubicBezTo>
                    <a:pt x="94" y="30"/>
                    <a:pt x="94" y="30"/>
                    <a:pt x="94" y="30"/>
                  </a:cubicBezTo>
                  <a:cubicBezTo>
                    <a:pt x="96" y="32"/>
                    <a:pt x="96" y="32"/>
                    <a:pt x="96" y="32"/>
                  </a:cubicBezTo>
                  <a:cubicBezTo>
                    <a:pt x="94" y="34"/>
                    <a:pt x="94" y="34"/>
                    <a:pt x="94" y="34"/>
                  </a:cubicBezTo>
                  <a:moveTo>
                    <a:pt x="98" y="33"/>
                  </a:moveTo>
                  <a:cubicBezTo>
                    <a:pt x="97" y="32"/>
                    <a:pt x="97" y="32"/>
                    <a:pt x="97" y="32"/>
                  </a:cubicBezTo>
                  <a:cubicBezTo>
                    <a:pt x="98" y="30"/>
                    <a:pt x="98" y="30"/>
                    <a:pt x="98" y="30"/>
                  </a:cubicBezTo>
                  <a:cubicBezTo>
                    <a:pt x="100" y="32"/>
                    <a:pt x="100" y="32"/>
                    <a:pt x="100" y="32"/>
                  </a:cubicBezTo>
                  <a:cubicBezTo>
                    <a:pt x="98" y="33"/>
                    <a:pt x="98" y="33"/>
                    <a:pt x="98" y="33"/>
                  </a:cubicBezTo>
                  <a:moveTo>
                    <a:pt x="102" y="33"/>
                  </a:moveTo>
                  <a:cubicBezTo>
                    <a:pt x="101" y="32"/>
                    <a:pt x="101" y="32"/>
                    <a:pt x="101" y="32"/>
                  </a:cubicBezTo>
                  <a:cubicBezTo>
                    <a:pt x="103" y="30"/>
                    <a:pt x="103" y="30"/>
                    <a:pt x="103" y="30"/>
                  </a:cubicBezTo>
                  <a:cubicBezTo>
                    <a:pt x="104" y="31"/>
                    <a:pt x="104" y="31"/>
                    <a:pt x="104" y="31"/>
                  </a:cubicBezTo>
                  <a:cubicBezTo>
                    <a:pt x="102" y="33"/>
                    <a:pt x="102" y="33"/>
                    <a:pt x="102" y="33"/>
                  </a:cubicBezTo>
                  <a:moveTo>
                    <a:pt x="117" y="34"/>
                  </a:moveTo>
                  <a:cubicBezTo>
                    <a:pt x="116" y="32"/>
                    <a:pt x="116" y="32"/>
                    <a:pt x="116" y="32"/>
                  </a:cubicBezTo>
                  <a:cubicBezTo>
                    <a:pt x="119" y="29"/>
                    <a:pt x="119" y="29"/>
                    <a:pt x="119" y="29"/>
                  </a:cubicBezTo>
                  <a:cubicBezTo>
                    <a:pt x="120" y="31"/>
                    <a:pt x="120" y="31"/>
                    <a:pt x="120" y="31"/>
                  </a:cubicBezTo>
                  <a:cubicBezTo>
                    <a:pt x="117" y="34"/>
                    <a:pt x="117" y="34"/>
                    <a:pt x="117" y="34"/>
                  </a:cubicBezTo>
                  <a:moveTo>
                    <a:pt x="106" y="33"/>
                  </a:moveTo>
                  <a:cubicBezTo>
                    <a:pt x="105" y="31"/>
                    <a:pt x="105" y="31"/>
                    <a:pt x="105" y="31"/>
                  </a:cubicBezTo>
                  <a:cubicBezTo>
                    <a:pt x="107" y="29"/>
                    <a:pt x="107" y="29"/>
                    <a:pt x="107" y="29"/>
                  </a:cubicBezTo>
                  <a:cubicBezTo>
                    <a:pt x="109" y="30"/>
                    <a:pt x="109" y="30"/>
                    <a:pt x="109" y="30"/>
                  </a:cubicBezTo>
                  <a:cubicBezTo>
                    <a:pt x="106" y="33"/>
                    <a:pt x="106" y="33"/>
                    <a:pt x="106" y="33"/>
                  </a:cubicBezTo>
                  <a:moveTo>
                    <a:pt x="111" y="32"/>
                  </a:moveTo>
                  <a:cubicBezTo>
                    <a:pt x="110" y="30"/>
                    <a:pt x="110" y="30"/>
                    <a:pt x="110" y="30"/>
                  </a:cubicBezTo>
                  <a:cubicBezTo>
                    <a:pt x="112" y="28"/>
                    <a:pt x="112" y="28"/>
                    <a:pt x="112" y="28"/>
                  </a:cubicBezTo>
                  <a:cubicBezTo>
                    <a:pt x="113" y="30"/>
                    <a:pt x="113" y="30"/>
                    <a:pt x="113" y="30"/>
                  </a:cubicBezTo>
                  <a:cubicBezTo>
                    <a:pt x="111" y="32"/>
                    <a:pt x="111" y="32"/>
                    <a:pt x="111" y="32"/>
                  </a:cubicBezTo>
                  <a:moveTo>
                    <a:pt x="88" y="32"/>
                  </a:moveTo>
                  <a:cubicBezTo>
                    <a:pt x="87" y="30"/>
                    <a:pt x="87" y="30"/>
                    <a:pt x="87" y="30"/>
                  </a:cubicBezTo>
                  <a:cubicBezTo>
                    <a:pt x="88" y="28"/>
                    <a:pt x="88" y="28"/>
                    <a:pt x="88" y="28"/>
                  </a:cubicBezTo>
                  <a:cubicBezTo>
                    <a:pt x="90" y="30"/>
                    <a:pt x="90" y="30"/>
                    <a:pt x="90" y="30"/>
                  </a:cubicBezTo>
                  <a:cubicBezTo>
                    <a:pt x="88" y="32"/>
                    <a:pt x="88" y="32"/>
                    <a:pt x="88" y="32"/>
                  </a:cubicBezTo>
                  <a:moveTo>
                    <a:pt x="84" y="31"/>
                  </a:moveTo>
                  <a:cubicBezTo>
                    <a:pt x="83" y="30"/>
                    <a:pt x="83" y="30"/>
                    <a:pt x="83" y="30"/>
                  </a:cubicBezTo>
                  <a:cubicBezTo>
                    <a:pt x="84" y="28"/>
                    <a:pt x="84" y="28"/>
                    <a:pt x="84" y="28"/>
                  </a:cubicBezTo>
                  <a:cubicBezTo>
                    <a:pt x="86" y="30"/>
                    <a:pt x="86" y="30"/>
                    <a:pt x="86" y="30"/>
                  </a:cubicBezTo>
                  <a:cubicBezTo>
                    <a:pt x="84" y="31"/>
                    <a:pt x="84" y="31"/>
                    <a:pt x="84" y="31"/>
                  </a:cubicBezTo>
                  <a:moveTo>
                    <a:pt x="72" y="32"/>
                  </a:moveTo>
                  <a:cubicBezTo>
                    <a:pt x="71" y="30"/>
                    <a:pt x="71" y="30"/>
                    <a:pt x="71" y="30"/>
                  </a:cubicBezTo>
                  <a:cubicBezTo>
                    <a:pt x="73" y="28"/>
                    <a:pt x="73" y="28"/>
                    <a:pt x="73" y="28"/>
                  </a:cubicBezTo>
                  <a:cubicBezTo>
                    <a:pt x="74" y="30"/>
                    <a:pt x="74" y="30"/>
                    <a:pt x="74" y="30"/>
                  </a:cubicBezTo>
                  <a:cubicBezTo>
                    <a:pt x="72" y="32"/>
                    <a:pt x="72" y="32"/>
                    <a:pt x="72" y="32"/>
                  </a:cubicBezTo>
                  <a:moveTo>
                    <a:pt x="76" y="32"/>
                  </a:moveTo>
                  <a:cubicBezTo>
                    <a:pt x="75" y="30"/>
                    <a:pt x="75" y="30"/>
                    <a:pt x="75" y="30"/>
                  </a:cubicBezTo>
                  <a:cubicBezTo>
                    <a:pt x="76" y="28"/>
                    <a:pt x="76" y="28"/>
                    <a:pt x="76" y="28"/>
                  </a:cubicBezTo>
                  <a:cubicBezTo>
                    <a:pt x="78" y="30"/>
                    <a:pt x="78" y="30"/>
                    <a:pt x="78" y="30"/>
                  </a:cubicBezTo>
                  <a:cubicBezTo>
                    <a:pt x="76" y="32"/>
                    <a:pt x="76" y="32"/>
                    <a:pt x="76" y="32"/>
                  </a:cubicBezTo>
                  <a:moveTo>
                    <a:pt x="80" y="32"/>
                  </a:moveTo>
                  <a:cubicBezTo>
                    <a:pt x="79" y="30"/>
                    <a:pt x="79" y="30"/>
                    <a:pt x="79" y="30"/>
                  </a:cubicBezTo>
                  <a:cubicBezTo>
                    <a:pt x="80" y="28"/>
                    <a:pt x="80" y="28"/>
                    <a:pt x="80" y="28"/>
                  </a:cubicBezTo>
                  <a:cubicBezTo>
                    <a:pt x="82" y="30"/>
                    <a:pt x="82" y="30"/>
                    <a:pt x="82" y="30"/>
                  </a:cubicBezTo>
                  <a:cubicBezTo>
                    <a:pt x="80" y="32"/>
                    <a:pt x="80" y="32"/>
                    <a:pt x="80" y="32"/>
                  </a:cubicBezTo>
                  <a:moveTo>
                    <a:pt x="122" y="33"/>
                  </a:moveTo>
                  <a:cubicBezTo>
                    <a:pt x="121" y="31"/>
                    <a:pt x="121" y="31"/>
                    <a:pt x="121" y="31"/>
                  </a:cubicBezTo>
                  <a:cubicBezTo>
                    <a:pt x="124" y="28"/>
                    <a:pt x="124" y="28"/>
                    <a:pt x="124" y="28"/>
                  </a:cubicBezTo>
                  <a:cubicBezTo>
                    <a:pt x="125" y="30"/>
                    <a:pt x="125" y="30"/>
                    <a:pt x="125" y="30"/>
                  </a:cubicBezTo>
                  <a:cubicBezTo>
                    <a:pt x="122" y="33"/>
                    <a:pt x="122" y="33"/>
                    <a:pt x="122" y="33"/>
                  </a:cubicBezTo>
                  <a:moveTo>
                    <a:pt x="92" y="32"/>
                  </a:moveTo>
                  <a:cubicBezTo>
                    <a:pt x="90" y="30"/>
                    <a:pt x="90" y="30"/>
                    <a:pt x="90" y="30"/>
                  </a:cubicBezTo>
                  <a:cubicBezTo>
                    <a:pt x="92" y="28"/>
                    <a:pt x="92" y="28"/>
                    <a:pt x="92" y="28"/>
                  </a:cubicBezTo>
                  <a:cubicBezTo>
                    <a:pt x="94" y="30"/>
                    <a:pt x="94" y="30"/>
                    <a:pt x="94" y="30"/>
                  </a:cubicBezTo>
                  <a:cubicBezTo>
                    <a:pt x="92" y="32"/>
                    <a:pt x="92" y="32"/>
                    <a:pt x="92" y="32"/>
                  </a:cubicBezTo>
                  <a:moveTo>
                    <a:pt x="128" y="31"/>
                  </a:moveTo>
                  <a:cubicBezTo>
                    <a:pt x="126" y="30"/>
                    <a:pt x="126" y="30"/>
                    <a:pt x="126" y="30"/>
                  </a:cubicBezTo>
                  <a:cubicBezTo>
                    <a:pt x="128" y="28"/>
                    <a:pt x="128" y="28"/>
                    <a:pt x="128" y="28"/>
                  </a:cubicBezTo>
                  <a:cubicBezTo>
                    <a:pt x="128" y="29"/>
                    <a:pt x="128" y="30"/>
                    <a:pt x="128" y="31"/>
                  </a:cubicBezTo>
                  <a:cubicBezTo>
                    <a:pt x="128" y="31"/>
                    <a:pt x="128" y="31"/>
                    <a:pt x="128" y="31"/>
                  </a:cubicBezTo>
                  <a:moveTo>
                    <a:pt x="96" y="31"/>
                  </a:moveTo>
                  <a:cubicBezTo>
                    <a:pt x="95" y="30"/>
                    <a:pt x="95" y="30"/>
                    <a:pt x="95" y="30"/>
                  </a:cubicBezTo>
                  <a:cubicBezTo>
                    <a:pt x="96" y="28"/>
                    <a:pt x="96" y="28"/>
                    <a:pt x="96" y="28"/>
                  </a:cubicBezTo>
                  <a:cubicBezTo>
                    <a:pt x="98" y="30"/>
                    <a:pt x="98" y="30"/>
                    <a:pt x="98" y="30"/>
                  </a:cubicBezTo>
                  <a:cubicBezTo>
                    <a:pt x="96" y="31"/>
                    <a:pt x="96" y="31"/>
                    <a:pt x="96" y="31"/>
                  </a:cubicBezTo>
                  <a:moveTo>
                    <a:pt x="65" y="35"/>
                  </a:moveTo>
                  <a:cubicBezTo>
                    <a:pt x="61" y="31"/>
                    <a:pt x="61" y="31"/>
                    <a:pt x="61" y="31"/>
                  </a:cubicBezTo>
                  <a:cubicBezTo>
                    <a:pt x="62" y="30"/>
                    <a:pt x="63" y="29"/>
                    <a:pt x="63" y="28"/>
                  </a:cubicBezTo>
                  <a:cubicBezTo>
                    <a:pt x="68" y="32"/>
                    <a:pt x="68" y="32"/>
                    <a:pt x="68" y="32"/>
                  </a:cubicBezTo>
                  <a:cubicBezTo>
                    <a:pt x="65" y="35"/>
                    <a:pt x="65" y="35"/>
                    <a:pt x="65" y="35"/>
                  </a:cubicBezTo>
                  <a:moveTo>
                    <a:pt x="100" y="31"/>
                  </a:moveTo>
                  <a:cubicBezTo>
                    <a:pt x="99" y="30"/>
                    <a:pt x="99" y="30"/>
                    <a:pt x="99" y="30"/>
                  </a:cubicBezTo>
                  <a:cubicBezTo>
                    <a:pt x="101" y="28"/>
                    <a:pt x="101" y="28"/>
                    <a:pt x="101" y="28"/>
                  </a:cubicBezTo>
                  <a:cubicBezTo>
                    <a:pt x="102" y="29"/>
                    <a:pt x="102" y="29"/>
                    <a:pt x="102" y="29"/>
                  </a:cubicBezTo>
                  <a:cubicBezTo>
                    <a:pt x="100" y="31"/>
                    <a:pt x="100" y="31"/>
                    <a:pt x="100" y="31"/>
                  </a:cubicBezTo>
                  <a:moveTo>
                    <a:pt x="116" y="32"/>
                  </a:moveTo>
                  <a:cubicBezTo>
                    <a:pt x="114" y="30"/>
                    <a:pt x="114" y="30"/>
                    <a:pt x="114" y="30"/>
                  </a:cubicBezTo>
                  <a:cubicBezTo>
                    <a:pt x="117" y="27"/>
                    <a:pt x="117" y="27"/>
                    <a:pt x="117" y="27"/>
                  </a:cubicBezTo>
                  <a:cubicBezTo>
                    <a:pt x="118" y="29"/>
                    <a:pt x="118" y="29"/>
                    <a:pt x="118" y="29"/>
                  </a:cubicBezTo>
                  <a:cubicBezTo>
                    <a:pt x="116" y="32"/>
                    <a:pt x="116" y="32"/>
                    <a:pt x="116" y="32"/>
                  </a:cubicBezTo>
                  <a:moveTo>
                    <a:pt x="105" y="31"/>
                  </a:moveTo>
                  <a:cubicBezTo>
                    <a:pt x="103" y="29"/>
                    <a:pt x="103" y="29"/>
                    <a:pt x="103" y="29"/>
                  </a:cubicBezTo>
                  <a:cubicBezTo>
                    <a:pt x="105" y="27"/>
                    <a:pt x="105" y="27"/>
                    <a:pt x="105" y="27"/>
                  </a:cubicBezTo>
                  <a:cubicBezTo>
                    <a:pt x="107" y="28"/>
                    <a:pt x="107" y="28"/>
                    <a:pt x="107" y="28"/>
                  </a:cubicBezTo>
                  <a:cubicBezTo>
                    <a:pt x="105" y="31"/>
                    <a:pt x="105" y="31"/>
                    <a:pt x="105" y="31"/>
                  </a:cubicBezTo>
                  <a:moveTo>
                    <a:pt x="109" y="30"/>
                  </a:moveTo>
                  <a:cubicBezTo>
                    <a:pt x="108" y="28"/>
                    <a:pt x="108" y="28"/>
                    <a:pt x="108" y="28"/>
                  </a:cubicBezTo>
                  <a:cubicBezTo>
                    <a:pt x="110" y="26"/>
                    <a:pt x="110" y="26"/>
                    <a:pt x="110" y="26"/>
                  </a:cubicBezTo>
                  <a:cubicBezTo>
                    <a:pt x="111" y="28"/>
                    <a:pt x="111" y="28"/>
                    <a:pt x="111" y="28"/>
                  </a:cubicBezTo>
                  <a:cubicBezTo>
                    <a:pt x="109" y="30"/>
                    <a:pt x="109" y="30"/>
                    <a:pt x="109" y="30"/>
                  </a:cubicBezTo>
                  <a:moveTo>
                    <a:pt x="86" y="30"/>
                  </a:moveTo>
                  <a:cubicBezTo>
                    <a:pt x="85" y="28"/>
                    <a:pt x="85" y="28"/>
                    <a:pt x="85" y="28"/>
                  </a:cubicBezTo>
                  <a:cubicBezTo>
                    <a:pt x="86" y="26"/>
                    <a:pt x="86" y="26"/>
                    <a:pt x="86" y="26"/>
                  </a:cubicBezTo>
                  <a:cubicBezTo>
                    <a:pt x="88" y="28"/>
                    <a:pt x="88" y="28"/>
                    <a:pt x="88" y="28"/>
                  </a:cubicBezTo>
                  <a:cubicBezTo>
                    <a:pt x="86" y="30"/>
                    <a:pt x="86" y="30"/>
                    <a:pt x="86" y="30"/>
                  </a:cubicBezTo>
                  <a:moveTo>
                    <a:pt x="82" y="30"/>
                  </a:moveTo>
                  <a:cubicBezTo>
                    <a:pt x="81" y="28"/>
                    <a:pt x="81" y="28"/>
                    <a:pt x="81" y="28"/>
                  </a:cubicBezTo>
                  <a:cubicBezTo>
                    <a:pt x="82" y="26"/>
                    <a:pt x="82" y="26"/>
                    <a:pt x="82" y="26"/>
                  </a:cubicBezTo>
                  <a:cubicBezTo>
                    <a:pt x="84" y="28"/>
                    <a:pt x="84" y="28"/>
                    <a:pt x="84" y="28"/>
                  </a:cubicBezTo>
                  <a:cubicBezTo>
                    <a:pt x="82" y="30"/>
                    <a:pt x="82" y="30"/>
                    <a:pt x="82" y="30"/>
                  </a:cubicBezTo>
                  <a:moveTo>
                    <a:pt x="74" y="30"/>
                  </a:moveTo>
                  <a:cubicBezTo>
                    <a:pt x="73" y="28"/>
                    <a:pt x="73" y="28"/>
                    <a:pt x="73" y="28"/>
                  </a:cubicBezTo>
                  <a:cubicBezTo>
                    <a:pt x="75" y="26"/>
                    <a:pt x="75" y="26"/>
                    <a:pt x="75" y="26"/>
                  </a:cubicBezTo>
                  <a:cubicBezTo>
                    <a:pt x="76" y="28"/>
                    <a:pt x="76" y="28"/>
                    <a:pt x="76" y="28"/>
                  </a:cubicBezTo>
                  <a:cubicBezTo>
                    <a:pt x="74" y="30"/>
                    <a:pt x="74" y="30"/>
                    <a:pt x="74" y="30"/>
                  </a:cubicBezTo>
                  <a:moveTo>
                    <a:pt x="78" y="30"/>
                  </a:moveTo>
                  <a:cubicBezTo>
                    <a:pt x="77" y="28"/>
                    <a:pt x="77" y="28"/>
                    <a:pt x="77" y="28"/>
                  </a:cubicBezTo>
                  <a:cubicBezTo>
                    <a:pt x="78" y="26"/>
                    <a:pt x="78" y="26"/>
                    <a:pt x="78" y="26"/>
                  </a:cubicBezTo>
                  <a:cubicBezTo>
                    <a:pt x="80" y="28"/>
                    <a:pt x="80" y="28"/>
                    <a:pt x="80" y="28"/>
                  </a:cubicBezTo>
                  <a:cubicBezTo>
                    <a:pt x="78" y="30"/>
                    <a:pt x="78" y="30"/>
                    <a:pt x="78" y="30"/>
                  </a:cubicBezTo>
                  <a:moveTo>
                    <a:pt x="121" y="31"/>
                  </a:moveTo>
                  <a:cubicBezTo>
                    <a:pt x="119" y="29"/>
                    <a:pt x="119" y="29"/>
                    <a:pt x="119" y="29"/>
                  </a:cubicBezTo>
                  <a:cubicBezTo>
                    <a:pt x="122" y="26"/>
                    <a:pt x="122" y="26"/>
                    <a:pt x="122" y="26"/>
                  </a:cubicBezTo>
                  <a:cubicBezTo>
                    <a:pt x="123" y="28"/>
                    <a:pt x="123" y="28"/>
                    <a:pt x="123" y="28"/>
                  </a:cubicBezTo>
                  <a:cubicBezTo>
                    <a:pt x="121" y="31"/>
                    <a:pt x="121" y="31"/>
                    <a:pt x="121" y="31"/>
                  </a:cubicBezTo>
                  <a:moveTo>
                    <a:pt x="90" y="30"/>
                  </a:moveTo>
                  <a:cubicBezTo>
                    <a:pt x="88" y="28"/>
                    <a:pt x="88" y="28"/>
                    <a:pt x="88" y="28"/>
                  </a:cubicBezTo>
                  <a:cubicBezTo>
                    <a:pt x="90" y="26"/>
                    <a:pt x="90" y="26"/>
                    <a:pt x="90" y="26"/>
                  </a:cubicBezTo>
                  <a:cubicBezTo>
                    <a:pt x="92" y="28"/>
                    <a:pt x="92" y="28"/>
                    <a:pt x="92" y="28"/>
                  </a:cubicBezTo>
                  <a:cubicBezTo>
                    <a:pt x="90" y="30"/>
                    <a:pt x="90" y="30"/>
                    <a:pt x="90" y="30"/>
                  </a:cubicBezTo>
                  <a:moveTo>
                    <a:pt x="94" y="29"/>
                  </a:moveTo>
                  <a:cubicBezTo>
                    <a:pt x="93" y="28"/>
                    <a:pt x="93" y="28"/>
                    <a:pt x="93" y="28"/>
                  </a:cubicBezTo>
                  <a:cubicBezTo>
                    <a:pt x="94" y="26"/>
                    <a:pt x="94" y="26"/>
                    <a:pt x="94" y="26"/>
                  </a:cubicBezTo>
                  <a:cubicBezTo>
                    <a:pt x="96" y="28"/>
                    <a:pt x="96" y="28"/>
                    <a:pt x="96" y="28"/>
                  </a:cubicBezTo>
                  <a:cubicBezTo>
                    <a:pt x="94" y="29"/>
                    <a:pt x="94" y="29"/>
                    <a:pt x="94" y="29"/>
                  </a:cubicBezTo>
                  <a:moveTo>
                    <a:pt x="98" y="29"/>
                  </a:moveTo>
                  <a:cubicBezTo>
                    <a:pt x="97" y="28"/>
                    <a:pt x="97" y="28"/>
                    <a:pt x="97" y="28"/>
                  </a:cubicBezTo>
                  <a:cubicBezTo>
                    <a:pt x="99" y="26"/>
                    <a:pt x="99" y="26"/>
                    <a:pt x="99" y="26"/>
                  </a:cubicBezTo>
                  <a:cubicBezTo>
                    <a:pt x="100" y="27"/>
                    <a:pt x="100" y="27"/>
                    <a:pt x="100" y="27"/>
                  </a:cubicBezTo>
                  <a:cubicBezTo>
                    <a:pt x="98" y="29"/>
                    <a:pt x="98" y="29"/>
                    <a:pt x="98" y="29"/>
                  </a:cubicBezTo>
                  <a:moveTo>
                    <a:pt x="114" y="30"/>
                  </a:moveTo>
                  <a:cubicBezTo>
                    <a:pt x="112" y="28"/>
                    <a:pt x="112" y="28"/>
                    <a:pt x="112" y="28"/>
                  </a:cubicBezTo>
                  <a:cubicBezTo>
                    <a:pt x="115" y="25"/>
                    <a:pt x="115" y="25"/>
                    <a:pt x="115" y="25"/>
                  </a:cubicBezTo>
                  <a:cubicBezTo>
                    <a:pt x="116" y="27"/>
                    <a:pt x="116" y="27"/>
                    <a:pt x="116" y="27"/>
                  </a:cubicBezTo>
                  <a:cubicBezTo>
                    <a:pt x="114" y="30"/>
                    <a:pt x="114" y="30"/>
                    <a:pt x="114" y="30"/>
                  </a:cubicBezTo>
                  <a:moveTo>
                    <a:pt x="68" y="32"/>
                  </a:moveTo>
                  <a:cubicBezTo>
                    <a:pt x="63" y="27"/>
                    <a:pt x="63" y="27"/>
                    <a:pt x="63" y="27"/>
                  </a:cubicBezTo>
                  <a:cubicBezTo>
                    <a:pt x="64" y="27"/>
                    <a:pt x="65" y="26"/>
                    <a:pt x="65" y="25"/>
                  </a:cubicBezTo>
                  <a:cubicBezTo>
                    <a:pt x="70" y="30"/>
                    <a:pt x="70" y="30"/>
                    <a:pt x="70" y="30"/>
                  </a:cubicBezTo>
                  <a:cubicBezTo>
                    <a:pt x="68" y="32"/>
                    <a:pt x="68" y="32"/>
                    <a:pt x="68" y="32"/>
                  </a:cubicBezTo>
                  <a:moveTo>
                    <a:pt x="103" y="29"/>
                  </a:moveTo>
                  <a:cubicBezTo>
                    <a:pt x="101" y="27"/>
                    <a:pt x="101" y="27"/>
                    <a:pt x="101" y="27"/>
                  </a:cubicBezTo>
                  <a:cubicBezTo>
                    <a:pt x="103" y="25"/>
                    <a:pt x="103" y="25"/>
                    <a:pt x="103" y="25"/>
                  </a:cubicBezTo>
                  <a:cubicBezTo>
                    <a:pt x="105" y="26"/>
                    <a:pt x="105" y="26"/>
                    <a:pt x="105" y="26"/>
                  </a:cubicBezTo>
                  <a:cubicBezTo>
                    <a:pt x="103" y="29"/>
                    <a:pt x="103" y="29"/>
                    <a:pt x="103" y="29"/>
                  </a:cubicBezTo>
                  <a:moveTo>
                    <a:pt x="126" y="29"/>
                  </a:moveTo>
                  <a:cubicBezTo>
                    <a:pt x="124" y="28"/>
                    <a:pt x="124" y="28"/>
                    <a:pt x="124" y="28"/>
                  </a:cubicBezTo>
                  <a:cubicBezTo>
                    <a:pt x="127" y="25"/>
                    <a:pt x="127" y="25"/>
                    <a:pt x="127" y="25"/>
                  </a:cubicBezTo>
                  <a:cubicBezTo>
                    <a:pt x="127" y="26"/>
                    <a:pt x="127" y="27"/>
                    <a:pt x="128" y="27"/>
                  </a:cubicBezTo>
                  <a:cubicBezTo>
                    <a:pt x="126" y="29"/>
                    <a:pt x="126" y="29"/>
                    <a:pt x="126" y="29"/>
                  </a:cubicBezTo>
                  <a:moveTo>
                    <a:pt x="107" y="28"/>
                  </a:moveTo>
                  <a:cubicBezTo>
                    <a:pt x="106" y="26"/>
                    <a:pt x="106" y="26"/>
                    <a:pt x="106" y="26"/>
                  </a:cubicBezTo>
                  <a:cubicBezTo>
                    <a:pt x="108" y="25"/>
                    <a:pt x="108" y="25"/>
                    <a:pt x="108" y="25"/>
                  </a:cubicBezTo>
                  <a:cubicBezTo>
                    <a:pt x="109" y="26"/>
                    <a:pt x="109" y="26"/>
                    <a:pt x="109" y="26"/>
                  </a:cubicBezTo>
                  <a:cubicBezTo>
                    <a:pt x="107" y="28"/>
                    <a:pt x="107" y="28"/>
                    <a:pt x="107" y="28"/>
                  </a:cubicBezTo>
                  <a:moveTo>
                    <a:pt x="84" y="28"/>
                  </a:moveTo>
                  <a:cubicBezTo>
                    <a:pt x="83" y="26"/>
                    <a:pt x="83" y="26"/>
                    <a:pt x="83" y="26"/>
                  </a:cubicBezTo>
                  <a:cubicBezTo>
                    <a:pt x="84" y="24"/>
                    <a:pt x="84" y="24"/>
                    <a:pt x="84" y="24"/>
                  </a:cubicBezTo>
                  <a:cubicBezTo>
                    <a:pt x="86" y="26"/>
                    <a:pt x="86" y="26"/>
                    <a:pt x="86" y="26"/>
                  </a:cubicBezTo>
                  <a:cubicBezTo>
                    <a:pt x="84" y="28"/>
                    <a:pt x="84" y="28"/>
                    <a:pt x="84" y="28"/>
                  </a:cubicBezTo>
                  <a:moveTo>
                    <a:pt x="80" y="28"/>
                  </a:moveTo>
                  <a:cubicBezTo>
                    <a:pt x="79" y="26"/>
                    <a:pt x="79" y="26"/>
                    <a:pt x="79" y="26"/>
                  </a:cubicBezTo>
                  <a:cubicBezTo>
                    <a:pt x="80" y="24"/>
                    <a:pt x="80" y="24"/>
                    <a:pt x="80" y="24"/>
                  </a:cubicBezTo>
                  <a:cubicBezTo>
                    <a:pt x="82" y="26"/>
                    <a:pt x="82" y="26"/>
                    <a:pt x="82" y="26"/>
                  </a:cubicBezTo>
                  <a:cubicBezTo>
                    <a:pt x="80" y="28"/>
                    <a:pt x="80" y="28"/>
                    <a:pt x="80" y="28"/>
                  </a:cubicBezTo>
                  <a:moveTo>
                    <a:pt x="76" y="28"/>
                  </a:moveTo>
                  <a:cubicBezTo>
                    <a:pt x="75" y="26"/>
                    <a:pt x="75" y="26"/>
                    <a:pt x="75" y="26"/>
                  </a:cubicBezTo>
                  <a:cubicBezTo>
                    <a:pt x="77" y="24"/>
                    <a:pt x="77" y="24"/>
                    <a:pt x="77" y="24"/>
                  </a:cubicBezTo>
                  <a:cubicBezTo>
                    <a:pt x="78" y="26"/>
                    <a:pt x="78" y="26"/>
                    <a:pt x="78" y="26"/>
                  </a:cubicBezTo>
                  <a:cubicBezTo>
                    <a:pt x="76" y="28"/>
                    <a:pt x="76" y="28"/>
                    <a:pt x="76" y="28"/>
                  </a:cubicBezTo>
                  <a:moveTo>
                    <a:pt x="119" y="29"/>
                  </a:moveTo>
                  <a:cubicBezTo>
                    <a:pt x="117" y="27"/>
                    <a:pt x="117" y="27"/>
                    <a:pt x="117" y="27"/>
                  </a:cubicBezTo>
                  <a:cubicBezTo>
                    <a:pt x="120" y="24"/>
                    <a:pt x="120" y="24"/>
                    <a:pt x="120" y="24"/>
                  </a:cubicBezTo>
                  <a:cubicBezTo>
                    <a:pt x="121" y="26"/>
                    <a:pt x="121" y="26"/>
                    <a:pt x="121" y="26"/>
                  </a:cubicBezTo>
                  <a:cubicBezTo>
                    <a:pt x="119" y="29"/>
                    <a:pt x="119" y="29"/>
                    <a:pt x="119" y="29"/>
                  </a:cubicBezTo>
                  <a:moveTo>
                    <a:pt x="88" y="28"/>
                  </a:moveTo>
                  <a:cubicBezTo>
                    <a:pt x="87" y="26"/>
                    <a:pt x="87" y="26"/>
                    <a:pt x="87" y="26"/>
                  </a:cubicBezTo>
                  <a:cubicBezTo>
                    <a:pt x="88" y="24"/>
                    <a:pt x="88" y="24"/>
                    <a:pt x="88" y="24"/>
                  </a:cubicBezTo>
                  <a:cubicBezTo>
                    <a:pt x="90" y="26"/>
                    <a:pt x="90" y="26"/>
                    <a:pt x="90" y="26"/>
                  </a:cubicBezTo>
                  <a:cubicBezTo>
                    <a:pt x="88" y="28"/>
                    <a:pt x="88" y="28"/>
                    <a:pt x="88" y="28"/>
                  </a:cubicBezTo>
                  <a:moveTo>
                    <a:pt x="92" y="27"/>
                  </a:moveTo>
                  <a:cubicBezTo>
                    <a:pt x="91" y="26"/>
                    <a:pt x="91" y="26"/>
                    <a:pt x="91" y="26"/>
                  </a:cubicBezTo>
                  <a:cubicBezTo>
                    <a:pt x="92" y="24"/>
                    <a:pt x="92" y="24"/>
                    <a:pt x="92" y="24"/>
                  </a:cubicBezTo>
                  <a:cubicBezTo>
                    <a:pt x="94" y="26"/>
                    <a:pt x="94" y="26"/>
                    <a:pt x="94" y="26"/>
                  </a:cubicBezTo>
                  <a:cubicBezTo>
                    <a:pt x="92" y="27"/>
                    <a:pt x="92" y="27"/>
                    <a:pt x="92" y="27"/>
                  </a:cubicBezTo>
                  <a:moveTo>
                    <a:pt x="96" y="27"/>
                  </a:moveTo>
                  <a:cubicBezTo>
                    <a:pt x="95" y="26"/>
                    <a:pt x="95" y="26"/>
                    <a:pt x="95" y="26"/>
                  </a:cubicBezTo>
                  <a:cubicBezTo>
                    <a:pt x="97" y="24"/>
                    <a:pt x="97" y="24"/>
                    <a:pt x="97" y="24"/>
                  </a:cubicBezTo>
                  <a:cubicBezTo>
                    <a:pt x="98" y="25"/>
                    <a:pt x="98" y="25"/>
                    <a:pt x="98" y="25"/>
                  </a:cubicBezTo>
                  <a:cubicBezTo>
                    <a:pt x="96" y="27"/>
                    <a:pt x="96" y="27"/>
                    <a:pt x="96" y="27"/>
                  </a:cubicBezTo>
                  <a:moveTo>
                    <a:pt x="112" y="28"/>
                  </a:moveTo>
                  <a:cubicBezTo>
                    <a:pt x="110" y="26"/>
                    <a:pt x="110" y="26"/>
                    <a:pt x="110" y="26"/>
                  </a:cubicBezTo>
                  <a:cubicBezTo>
                    <a:pt x="113" y="23"/>
                    <a:pt x="113" y="23"/>
                    <a:pt x="113" y="23"/>
                  </a:cubicBezTo>
                  <a:cubicBezTo>
                    <a:pt x="114" y="25"/>
                    <a:pt x="114" y="25"/>
                    <a:pt x="114" y="25"/>
                  </a:cubicBezTo>
                  <a:cubicBezTo>
                    <a:pt x="112" y="28"/>
                    <a:pt x="112" y="28"/>
                    <a:pt x="112" y="28"/>
                  </a:cubicBezTo>
                  <a:moveTo>
                    <a:pt x="101" y="27"/>
                  </a:moveTo>
                  <a:cubicBezTo>
                    <a:pt x="99" y="25"/>
                    <a:pt x="99" y="25"/>
                    <a:pt x="99" y="25"/>
                  </a:cubicBezTo>
                  <a:cubicBezTo>
                    <a:pt x="101" y="23"/>
                    <a:pt x="101" y="23"/>
                    <a:pt x="101" y="23"/>
                  </a:cubicBezTo>
                  <a:cubicBezTo>
                    <a:pt x="103" y="24"/>
                    <a:pt x="103" y="24"/>
                    <a:pt x="103" y="24"/>
                  </a:cubicBezTo>
                  <a:cubicBezTo>
                    <a:pt x="101" y="27"/>
                    <a:pt x="101" y="27"/>
                    <a:pt x="101" y="27"/>
                  </a:cubicBezTo>
                  <a:moveTo>
                    <a:pt x="71" y="30"/>
                  </a:moveTo>
                  <a:cubicBezTo>
                    <a:pt x="65" y="25"/>
                    <a:pt x="65" y="25"/>
                    <a:pt x="65" y="25"/>
                  </a:cubicBezTo>
                  <a:cubicBezTo>
                    <a:pt x="66" y="24"/>
                    <a:pt x="66" y="23"/>
                    <a:pt x="67" y="23"/>
                  </a:cubicBezTo>
                  <a:cubicBezTo>
                    <a:pt x="72" y="28"/>
                    <a:pt x="72" y="28"/>
                    <a:pt x="72" y="28"/>
                  </a:cubicBezTo>
                  <a:cubicBezTo>
                    <a:pt x="71" y="30"/>
                    <a:pt x="71" y="30"/>
                    <a:pt x="71" y="30"/>
                  </a:cubicBezTo>
                  <a:moveTo>
                    <a:pt x="105" y="26"/>
                  </a:moveTo>
                  <a:cubicBezTo>
                    <a:pt x="104" y="24"/>
                    <a:pt x="104" y="24"/>
                    <a:pt x="104" y="24"/>
                  </a:cubicBezTo>
                  <a:cubicBezTo>
                    <a:pt x="106" y="23"/>
                    <a:pt x="106" y="23"/>
                    <a:pt x="106" y="23"/>
                  </a:cubicBezTo>
                  <a:cubicBezTo>
                    <a:pt x="107" y="24"/>
                    <a:pt x="107" y="24"/>
                    <a:pt x="107" y="24"/>
                  </a:cubicBezTo>
                  <a:cubicBezTo>
                    <a:pt x="105" y="26"/>
                    <a:pt x="105" y="26"/>
                    <a:pt x="105" y="26"/>
                  </a:cubicBezTo>
                  <a:moveTo>
                    <a:pt x="82" y="26"/>
                  </a:moveTo>
                  <a:cubicBezTo>
                    <a:pt x="81" y="24"/>
                    <a:pt x="81" y="24"/>
                    <a:pt x="81" y="24"/>
                  </a:cubicBezTo>
                  <a:cubicBezTo>
                    <a:pt x="82" y="22"/>
                    <a:pt x="82" y="22"/>
                    <a:pt x="82" y="22"/>
                  </a:cubicBezTo>
                  <a:cubicBezTo>
                    <a:pt x="84" y="24"/>
                    <a:pt x="84" y="24"/>
                    <a:pt x="84" y="24"/>
                  </a:cubicBezTo>
                  <a:cubicBezTo>
                    <a:pt x="82" y="26"/>
                    <a:pt x="82" y="26"/>
                    <a:pt x="82" y="26"/>
                  </a:cubicBezTo>
                  <a:moveTo>
                    <a:pt x="78" y="26"/>
                  </a:moveTo>
                  <a:cubicBezTo>
                    <a:pt x="77" y="24"/>
                    <a:pt x="77" y="24"/>
                    <a:pt x="77" y="24"/>
                  </a:cubicBezTo>
                  <a:cubicBezTo>
                    <a:pt x="78" y="22"/>
                    <a:pt x="78" y="22"/>
                    <a:pt x="78" y="22"/>
                  </a:cubicBezTo>
                  <a:cubicBezTo>
                    <a:pt x="80" y="24"/>
                    <a:pt x="80" y="24"/>
                    <a:pt x="80" y="24"/>
                  </a:cubicBezTo>
                  <a:cubicBezTo>
                    <a:pt x="78" y="26"/>
                    <a:pt x="78" y="26"/>
                    <a:pt x="78" y="26"/>
                  </a:cubicBezTo>
                  <a:moveTo>
                    <a:pt x="117" y="27"/>
                  </a:moveTo>
                  <a:cubicBezTo>
                    <a:pt x="115" y="25"/>
                    <a:pt x="115" y="25"/>
                    <a:pt x="115" y="25"/>
                  </a:cubicBezTo>
                  <a:cubicBezTo>
                    <a:pt x="118" y="22"/>
                    <a:pt x="118" y="22"/>
                    <a:pt x="118" y="22"/>
                  </a:cubicBezTo>
                  <a:cubicBezTo>
                    <a:pt x="119" y="24"/>
                    <a:pt x="119" y="24"/>
                    <a:pt x="119" y="24"/>
                  </a:cubicBezTo>
                  <a:cubicBezTo>
                    <a:pt x="117" y="27"/>
                    <a:pt x="117" y="27"/>
                    <a:pt x="117" y="27"/>
                  </a:cubicBezTo>
                  <a:moveTo>
                    <a:pt x="86" y="26"/>
                  </a:moveTo>
                  <a:cubicBezTo>
                    <a:pt x="85" y="24"/>
                    <a:pt x="85" y="24"/>
                    <a:pt x="85" y="24"/>
                  </a:cubicBezTo>
                  <a:cubicBezTo>
                    <a:pt x="86" y="22"/>
                    <a:pt x="86" y="22"/>
                    <a:pt x="86" y="22"/>
                  </a:cubicBezTo>
                  <a:cubicBezTo>
                    <a:pt x="88" y="24"/>
                    <a:pt x="88" y="24"/>
                    <a:pt x="88" y="24"/>
                  </a:cubicBezTo>
                  <a:cubicBezTo>
                    <a:pt x="86" y="26"/>
                    <a:pt x="86" y="26"/>
                    <a:pt x="86" y="26"/>
                  </a:cubicBezTo>
                  <a:moveTo>
                    <a:pt x="90" y="25"/>
                  </a:moveTo>
                  <a:cubicBezTo>
                    <a:pt x="89" y="24"/>
                    <a:pt x="89" y="24"/>
                    <a:pt x="89" y="24"/>
                  </a:cubicBezTo>
                  <a:cubicBezTo>
                    <a:pt x="90" y="22"/>
                    <a:pt x="90" y="22"/>
                    <a:pt x="90" y="22"/>
                  </a:cubicBezTo>
                  <a:cubicBezTo>
                    <a:pt x="92" y="24"/>
                    <a:pt x="92" y="24"/>
                    <a:pt x="92" y="24"/>
                  </a:cubicBezTo>
                  <a:cubicBezTo>
                    <a:pt x="90" y="25"/>
                    <a:pt x="90" y="25"/>
                    <a:pt x="90" y="25"/>
                  </a:cubicBezTo>
                  <a:moveTo>
                    <a:pt x="94" y="25"/>
                  </a:moveTo>
                  <a:cubicBezTo>
                    <a:pt x="93" y="24"/>
                    <a:pt x="93" y="24"/>
                    <a:pt x="93" y="24"/>
                  </a:cubicBezTo>
                  <a:cubicBezTo>
                    <a:pt x="95" y="22"/>
                    <a:pt x="95" y="22"/>
                    <a:pt x="95" y="22"/>
                  </a:cubicBezTo>
                  <a:cubicBezTo>
                    <a:pt x="96" y="23"/>
                    <a:pt x="96" y="23"/>
                    <a:pt x="96" y="23"/>
                  </a:cubicBezTo>
                  <a:cubicBezTo>
                    <a:pt x="94" y="25"/>
                    <a:pt x="94" y="25"/>
                    <a:pt x="94" y="25"/>
                  </a:cubicBezTo>
                  <a:moveTo>
                    <a:pt x="124" y="28"/>
                  </a:moveTo>
                  <a:cubicBezTo>
                    <a:pt x="122" y="26"/>
                    <a:pt x="122" y="26"/>
                    <a:pt x="122" y="26"/>
                  </a:cubicBezTo>
                  <a:cubicBezTo>
                    <a:pt x="126" y="22"/>
                    <a:pt x="126" y="22"/>
                    <a:pt x="126" y="22"/>
                  </a:cubicBezTo>
                  <a:cubicBezTo>
                    <a:pt x="127" y="22"/>
                    <a:pt x="127" y="23"/>
                    <a:pt x="127" y="24"/>
                  </a:cubicBezTo>
                  <a:cubicBezTo>
                    <a:pt x="124" y="28"/>
                    <a:pt x="124" y="28"/>
                    <a:pt x="124" y="28"/>
                  </a:cubicBezTo>
                  <a:moveTo>
                    <a:pt x="110" y="26"/>
                  </a:moveTo>
                  <a:cubicBezTo>
                    <a:pt x="108" y="24"/>
                    <a:pt x="108" y="24"/>
                    <a:pt x="108" y="24"/>
                  </a:cubicBezTo>
                  <a:cubicBezTo>
                    <a:pt x="111" y="21"/>
                    <a:pt x="111" y="21"/>
                    <a:pt x="111" y="21"/>
                  </a:cubicBezTo>
                  <a:cubicBezTo>
                    <a:pt x="112" y="23"/>
                    <a:pt x="112" y="23"/>
                    <a:pt x="112" y="23"/>
                  </a:cubicBezTo>
                  <a:cubicBezTo>
                    <a:pt x="110" y="26"/>
                    <a:pt x="110" y="26"/>
                    <a:pt x="110" y="26"/>
                  </a:cubicBezTo>
                  <a:moveTo>
                    <a:pt x="99" y="25"/>
                  </a:moveTo>
                  <a:cubicBezTo>
                    <a:pt x="97" y="23"/>
                    <a:pt x="97" y="23"/>
                    <a:pt x="97" y="23"/>
                  </a:cubicBezTo>
                  <a:cubicBezTo>
                    <a:pt x="100" y="21"/>
                    <a:pt x="100" y="21"/>
                    <a:pt x="100" y="21"/>
                  </a:cubicBezTo>
                  <a:cubicBezTo>
                    <a:pt x="101" y="23"/>
                    <a:pt x="101" y="23"/>
                    <a:pt x="101" y="23"/>
                  </a:cubicBezTo>
                  <a:cubicBezTo>
                    <a:pt x="99" y="25"/>
                    <a:pt x="99" y="25"/>
                    <a:pt x="99" y="25"/>
                  </a:cubicBezTo>
                  <a:moveTo>
                    <a:pt x="103" y="24"/>
                  </a:moveTo>
                  <a:cubicBezTo>
                    <a:pt x="102" y="23"/>
                    <a:pt x="102" y="23"/>
                    <a:pt x="102" y="23"/>
                  </a:cubicBezTo>
                  <a:cubicBezTo>
                    <a:pt x="104" y="21"/>
                    <a:pt x="104" y="21"/>
                    <a:pt x="104" y="21"/>
                  </a:cubicBezTo>
                  <a:cubicBezTo>
                    <a:pt x="105" y="22"/>
                    <a:pt x="105" y="22"/>
                    <a:pt x="105" y="22"/>
                  </a:cubicBezTo>
                  <a:cubicBezTo>
                    <a:pt x="103" y="24"/>
                    <a:pt x="103" y="24"/>
                    <a:pt x="103" y="24"/>
                  </a:cubicBezTo>
                  <a:moveTo>
                    <a:pt x="80" y="24"/>
                  </a:moveTo>
                  <a:cubicBezTo>
                    <a:pt x="79" y="22"/>
                    <a:pt x="79" y="22"/>
                    <a:pt x="79" y="22"/>
                  </a:cubicBezTo>
                  <a:cubicBezTo>
                    <a:pt x="80" y="21"/>
                    <a:pt x="80" y="21"/>
                    <a:pt x="80" y="21"/>
                  </a:cubicBezTo>
                  <a:cubicBezTo>
                    <a:pt x="82" y="22"/>
                    <a:pt x="82" y="22"/>
                    <a:pt x="82" y="22"/>
                  </a:cubicBezTo>
                  <a:cubicBezTo>
                    <a:pt x="80" y="24"/>
                    <a:pt x="80" y="24"/>
                    <a:pt x="80" y="24"/>
                  </a:cubicBezTo>
                  <a:moveTo>
                    <a:pt x="73" y="28"/>
                  </a:moveTo>
                  <a:cubicBezTo>
                    <a:pt x="67" y="22"/>
                    <a:pt x="67" y="22"/>
                    <a:pt x="67" y="22"/>
                  </a:cubicBezTo>
                  <a:cubicBezTo>
                    <a:pt x="68" y="22"/>
                    <a:pt x="68" y="21"/>
                    <a:pt x="69" y="21"/>
                  </a:cubicBezTo>
                  <a:cubicBezTo>
                    <a:pt x="74" y="26"/>
                    <a:pt x="74" y="26"/>
                    <a:pt x="74" y="26"/>
                  </a:cubicBezTo>
                  <a:cubicBezTo>
                    <a:pt x="73" y="28"/>
                    <a:pt x="73" y="28"/>
                    <a:pt x="73" y="28"/>
                  </a:cubicBezTo>
                  <a:moveTo>
                    <a:pt x="115" y="25"/>
                  </a:moveTo>
                  <a:cubicBezTo>
                    <a:pt x="113" y="23"/>
                    <a:pt x="113" y="23"/>
                    <a:pt x="113" y="23"/>
                  </a:cubicBezTo>
                  <a:cubicBezTo>
                    <a:pt x="116" y="20"/>
                    <a:pt x="116" y="20"/>
                    <a:pt x="116" y="20"/>
                  </a:cubicBezTo>
                  <a:cubicBezTo>
                    <a:pt x="117" y="22"/>
                    <a:pt x="117" y="22"/>
                    <a:pt x="117" y="22"/>
                  </a:cubicBezTo>
                  <a:cubicBezTo>
                    <a:pt x="115" y="25"/>
                    <a:pt x="115" y="25"/>
                    <a:pt x="115" y="25"/>
                  </a:cubicBezTo>
                  <a:moveTo>
                    <a:pt x="84" y="24"/>
                  </a:moveTo>
                  <a:cubicBezTo>
                    <a:pt x="83" y="22"/>
                    <a:pt x="83" y="22"/>
                    <a:pt x="83" y="22"/>
                  </a:cubicBezTo>
                  <a:cubicBezTo>
                    <a:pt x="84" y="20"/>
                    <a:pt x="84" y="20"/>
                    <a:pt x="84" y="20"/>
                  </a:cubicBezTo>
                  <a:cubicBezTo>
                    <a:pt x="86" y="22"/>
                    <a:pt x="86" y="22"/>
                    <a:pt x="86" y="22"/>
                  </a:cubicBezTo>
                  <a:cubicBezTo>
                    <a:pt x="84" y="24"/>
                    <a:pt x="84" y="24"/>
                    <a:pt x="84" y="24"/>
                  </a:cubicBezTo>
                  <a:moveTo>
                    <a:pt x="88" y="24"/>
                  </a:moveTo>
                  <a:cubicBezTo>
                    <a:pt x="87" y="22"/>
                    <a:pt x="87" y="22"/>
                    <a:pt x="87" y="22"/>
                  </a:cubicBezTo>
                  <a:cubicBezTo>
                    <a:pt x="88" y="20"/>
                    <a:pt x="88" y="20"/>
                    <a:pt x="88" y="20"/>
                  </a:cubicBezTo>
                  <a:cubicBezTo>
                    <a:pt x="90" y="22"/>
                    <a:pt x="90" y="22"/>
                    <a:pt x="90" y="22"/>
                  </a:cubicBezTo>
                  <a:cubicBezTo>
                    <a:pt x="88" y="24"/>
                    <a:pt x="88" y="24"/>
                    <a:pt x="88" y="24"/>
                  </a:cubicBezTo>
                  <a:moveTo>
                    <a:pt x="92" y="23"/>
                  </a:moveTo>
                  <a:cubicBezTo>
                    <a:pt x="91" y="22"/>
                    <a:pt x="91" y="22"/>
                    <a:pt x="91" y="22"/>
                  </a:cubicBezTo>
                  <a:cubicBezTo>
                    <a:pt x="93" y="20"/>
                    <a:pt x="93" y="20"/>
                    <a:pt x="93" y="20"/>
                  </a:cubicBezTo>
                  <a:cubicBezTo>
                    <a:pt x="94" y="21"/>
                    <a:pt x="94" y="21"/>
                    <a:pt x="94" y="21"/>
                  </a:cubicBezTo>
                  <a:cubicBezTo>
                    <a:pt x="92" y="23"/>
                    <a:pt x="92" y="23"/>
                    <a:pt x="92" y="23"/>
                  </a:cubicBezTo>
                  <a:moveTo>
                    <a:pt x="108" y="24"/>
                  </a:moveTo>
                  <a:cubicBezTo>
                    <a:pt x="106" y="22"/>
                    <a:pt x="106" y="22"/>
                    <a:pt x="106" y="22"/>
                  </a:cubicBezTo>
                  <a:cubicBezTo>
                    <a:pt x="109" y="20"/>
                    <a:pt x="109" y="20"/>
                    <a:pt x="109" y="20"/>
                  </a:cubicBezTo>
                  <a:cubicBezTo>
                    <a:pt x="110" y="21"/>
                    <a:pt x="110" y="21"/>
                    <a:pt x="110" y="21"/>
                  </a:cubicBezTo>
                  <a:cubicBezTo>
                    <a:pt x="108" y="24"/>
                    <a:pt x="108" y="24"/>
                    <a:pt x="108" y="24"/>
                  </a:cubicBezTo>
                  <a:moveTo>
                    <a:pt x="97" y="23"/>
                  </a:moveTo>
                  <a:cubicBezTo>
                    <a:pt x="95" y="21"/>
                    <a:pt x="95" y="21"/>
                    <a:pt x="95" y="21"/>
                  </a:cubicBezTo>
                  <a:cubicBezTo>
                    <a:pt x="98" y="19"/>
                    <a:pt x="98" y="19"/>
                    <a:pt x="98" y="19"/>
                  </a:cubicBezTo>
                  <a:cubicBezTo>
                    <a:pt x="99" y="21"/>
                    <a:pt x="99" y="21"/>
                    <a:pt x="99" y="21"/>
                  </a:cubicBezTo>
                  <a:cubicBezTo>
                    <a:pt x="97" y="23"/>
                    <a:pt x="97" y="23"/>
                    <a:pt x="97" y="23"/>
                  </a:cubicBezTo>
                  <a:moveTo>
                    <a:pt x="122" y="26"/>
                  </a:moveTo>
                  <a:cubicBezTo>
                    <a:pt x="120" y="24"/>
                    <a:pt x="120" y="24"/>
                    <a:pt x="120" y="24"/>
                  </a:cubicBezTo>
                  <a:cubicBezTo>
                    <a:pt x="125" y="19"/>
                    <a:pt x="125" y="19"/>
                    <a:pt x="125" y="19"/>
                  </a:cubicBezTo>
                  <a:cubicBezTo>
                    <a:pt x="125" y="20"/>
                    <a:pt x="126" y="20"/>
                    <a:pt x="126" y="21"/>
                  </a:cubicBezTo>
                  <a:cubicBezTo>
                    <a:pt x="122" y="26"/>
                    <a:pt x="122" y="26"/>
                    <a:pt x="122" y="26"/>
                  </a:cubicBezTo>
                  <a:moveTo>
                    <a:pt x="101" y="22"/>
                  </a:moveTo>
                  <a:cubicBezTo>
                    <a:pt x="100" y="21"/>
                    <a:pt x="100" y="21"/>
                    <a:pt x="100" y="21"/>
                  </a:cubicBezTo>
                  <a:cubicBezTo>
                    <a:pt x="102" y="19"/>
                    <a:pt x="102" y="19"/>
                    <a:pt x="102" y="19"/>
                  </a:cubicBezTo>
                  <a:cubicBezTo>
                    <a:pt x="103" y="20"/>
                    <a:pt x="103" y="20"/>
                    <a:pt x="103" y="20"/>
                  </a:cubicBezTo>
                  <a:cubicBezTo>
                    <a:pt x="101" y="22"/>
                    <a:pt x="101" y="22"/>
                    <a:pt x="101" y="22"/>
                  </a:cubicBezTo>
                  <a:moveTo>
                    <a:pt x="75" y="26"/>
                  </a:moveTo>
                  <a:cubicBezTo>
                    <a:pt x="69" y="20"/>
                    <a:pt x="69" y="20"/>
                    <a:pt x="69" y="20"/>
                  </a:cubicBezTo>
                  <a:cubicBezTo>
                    <a:pt x="70" y="20"/>
                    <a:pt x="70" y="19"/>
                    <a:pt x="71" y="18"/>
                  </a:cubicBezTo>
                  <a:cubicBezTo>
                    <a:pt x="76" y="24"/>
                    <a:pt x="76" y="24"/>
                    <a:pt x="76" y="24"/>
                  </a:cubicBezTo>
                  <a:cubicBezTo>
                    <a:pt x="75" y="26"/>
                    <a:pt x="75" y="26"/>
                    <a:pt x="75" y="26"/>
                  </a:cubicBezTo>
                  <a:moveTo>
                    <a:pt x="113" y="23"/>
                  </a:moveTo>
                  <a:cubicBezTo>
                    <a:pt x="111" y="21"/>
                    <a:pt x="111" y="21"/>
                    <a:pt x="111" y="21"/>
                  </a:cubicBezTo>
                  <a:cubicBezTo>
                    <a:pt x="114" y="18"/>
                    <a:pt x="114" y="18"/>
                    <a:pt x="114" y="18"/>
                  </a:cubicBezTo>
                  <a:cubicBezTo>
                    <a:pt x="115" y="20"/>
                    <a:pt x="115" y="20"/>
                    <a:pt x="115" y="20"/>
                  </a:cubicBezTo>
                  <a:cubicBezTo>
                    <a:pt x="113" y="23"/>
                    <a:pt x="113" y="23"/>
                    <a:pt x="113" y="23"/>
                  </a:cubicBezTo>
                  <a:moveTo>
                    <a:pt x="82" y="22"/>
                  </a:moveTo>
                  <a:cubicBezTo>
                    <a:pt x="81" y="20"/>
                    <a:pt x="81" y="20"/>
                    <a:pt x="81" y="20"/>
                  </a:cubicBezTo>
                  <a:cubicBezTo>
                    <a:pt x="83" y="18"/>
                    <a:pt x="83" y="18"/>
                    <a:pt x="83" y="18"/>
                  </a:cubicBezTo>
                  <a:cubicBezTo>
                    <a:pt x="84" y="20"/>
                    <a:pt x="84" y="20"/>
                    <a:pt x="84" y="20"/>
                  </a:cubicBezTo>
                  <a:cubicBezTo>
                    <a:pt x="82" y="22"/>
                    <a:pt x="82" y="22"/>
                    <a:pt x="82" y="22"/>
                  </a:cubicBezTo>
                  <a:moveTo>
                    <a:pt x="86" y="22"/>
                  </a:moveTo>
                  <a:cubicBezTo>
                    <a:pt x="85" y="20"/>
                    <a:pt x="85" y="20"/>
                    <a:pt x="85" y="20"/>
                  </a:cubicBezTo>
                  <a:cubicBezTo>
                    <a:pt x="87" y="18"/>
                    <a:pt x="87" y="18"/>
                    <a:pt x="87" y="18"/>
                  </a:cubicBezTo>
                  <a:cubicBezTo>
                    <a:pt x="88" y="20"/>
                    <a:pt x="88" y="20"/>
                    <a:pt x="88" y="20"/>
                  </a:cubicBezTo>
                  <a:cubicBezTo>
                    <a:pt x="86" y="22"/>
                    <a:pt x="86" y="22"/>
                    <a:pt x="86" y="22"/>
                  </a:cubicBezTo>
                  <a:moveTo>
                    <a:pt x="90" y="21"/>
                  </a:moveTo>
                  <a:cubicBezTo>
                    <a:pt x="89" y="20"/>
                    <a:pt x="89" y="20"/>
                    <a:pt x="89" y="20"/>
                  </a:cubicBezTo>
                  <a:cubicBezTo>
                    <a:pt x="91" y="18"/>
                    <a:pt x="91" y="18"/>
                    <a:pt x="91" y="18"/>
                  </a:cubicBezTo>
                  <a:cubicBezTo>
                    <a:pt x="92" y="19"/>
                    <a:pt x="92" y="19"/>
                    <a:pt x="92" y="19"/>
                  </a:cubicBezTo>
                  <a:cubicBezTo>
                    <a:pt x="90" y="21"/>
                    <a:pt x="90" y="21"/>
                    <a:pt x="90" y="21"/>
                  </a:cubicBezTo>
                  <a:moveTo>
                    <a:pt x="106" y="22"/>
                  </a:moveTo>
                  <a:cubicBezTo>
                    <a:pt x="104" y="20"/>
                    <a:pt x="104" y="20"/>
                    <a:pt x="104" y="20"/>
                  </a:cubicBezTo>
                  <a:cubicBezTo>
                    <a:pt x="107" y="18"/>
                    <a:pt x="107" y="18"/>
                    <a:pt x="107" y="18"/>
                  </a:cubicBezTo>
                  <a:cubicBezTo>
                    <a:pt x="108" y="19"/>
                    <a:pt x="108" y="19"/>
                    <a:pt x="108" y="19"/>
                  </a:cubicBezTo>
                  <a:cubicBezTo>
                    <a:pt x="106" y="22"/>
                    <a:pt x="106" y="22"/>
                    <a:pt x="106" y="22"/>
                  </a:cubicBezTo>
                  <a:moveTo>
                    <a:pt x="95" y="21"/>
                  </a:moveTo>
                  <a:cubicBezTo>
                    <a:pt x="93" y="19"/>
                    <a:pt x="93" y="19"/>
                    <a:pt x="93" y="19"/>
                  </a:cubicBezTo>
                  <a:cubicBezTo>
                    <a:pt x="96" y="17"/>
                    <a:pt x="96" y="17"/>
                    <a:pt x="96" y="17"/>
                  </a:cubicBezTo>
                  <a:cubicBezTo>
                    <a:pt x="97" y="19"/>
                    <a:pt x="97" y="19"/>
                    <a:pt x="97" y="19"/>
                  </a:cubicBezTo>
                  <a:cubicBezTo>
                    <a:pt x="95" y="21"/>
                    <a:pt x="95" y="21"/>
                    <a:pt x="95" y="21"/>
                  </a:cubicBezTo>
                  <a:moveTo>
                    <a:pt x="100" y="20"/>
                  </a:moveTo>
                  <a:cubicBezTo>
                    <a:pt x="98" y="19"/>
                    <a:pt x="98" y="19"/>
                    <a:pt x="98" y="19"/>
                  </a:cubicBezTo>
                  <a:cubicBezTo>
                    <a:pt x="100" y="17"/>
                    <a:pt x="100" y="17"/>
                    <a:pt x="100" y="17"/>
                  </a:cubicBezTo>
                  <a:cubicBezTo>
                    <a:pt x="101" y="18"/>
                    <a:pt x="101" y="18"/>
                    <a:pt x="101" y="18"/>
                  </a:cubicBezTo>
                  <a:cubicBezTo>
                    <a:pt x="100" y="20"/>
                    <a:pt x="100" y="20"/>
                    <a:pt x="100" y="20"/>
                  </a:cubicBezTo>
                  <a:moveTo>
                    <a:pt x="77" y="24"/>
                  </a:moveTo>
                  <a:cubicBezTo>
                    <a:pt x="71" y="18"/>
                    <a:pt x="71" y="18"/>
                    <a:pt x="71" y="18"/>
                  </a:cubicBezTo>
                  <a:cubicBezTo>
                    <a:pt x="72" y="18"/>
                    <a:pt x="72" y="17"/>
                    <a:pt x="73" y="17"/>
                  </a:cubicBezTo>
                  <a:cubicBezTo>
                    <a:pt x="78" y="22"/>
                    <a:pt x="78" y="22"/>
                    <a:pt x="78" y="22"/>
                  </a:cubicBezTo>
                  <a:cubicBezTo>
                    <a:pt x="77" y="24"/>
                    <a:pt x="77" y="24"/>
                    <a:pt x="77" y="24"/>
                  </a:cubicBezTo>
                  <a:moveTo>
                    <a:pt x="120" y="24"/>
                  </a:moveTo>
                  <a:cubicBezTo>
                    <a:pt x="118" y="22"/>
                    <a:pt x="118" y="22"/>
                    <a:pt x="118" y="22"/>
                  </a:cubicBezTo>
                  <a:cubicBezTo>
                    <a:pt x="124" y="16"/>
                    <a:pt x="124" y="16"/>
                    <a:pt x="124" y="16"/>
                  </a:cubicBezTo>
                  <a:cubicBezTo>
                    <a:pt x="124" y="17"/>
                    <a:pt x="124" y="18"/>
                    <a:pt x="125" y="18"/>
                  </a:cubicBezTo>
                  <a:cubicBezTo>
                    <a:pt x="120" y="24"/>
                    <a:pt x="120" y="24"/>
                    <a:pt x="120" y="24"/>
                  </a:cubicBezTo>
                  <a:moveTo>
                    <a:pt x="111" y="21"/>
                  </a:moveTo>
                  <a:cubicBezTo>
                    <a:pt x="109" y="19"/>
                    <a:pt x="109" y="19"/>
                    <a:pt x="109" y="19"/>
                  </a:cubicBezTo>
                  <a:cubicBezTo>
                    <a:pt x="112" y="16"/>
                    <a:pt x="112" y="16"/>
                    <a:pt x="112" y="16"/>
                  </a:cubicBezTo>
                  <a:cubicBezTo>
                    <a:pt x="113" y="18"/>
                    <a:pt x="113" y="18"/>
                    <a:pt x="113" y="18"/>
                  </a:cubicBezTo>
                  <a:cubicBezTo>
                    <a:pt x="111" y="21"/>
                    <a:pt x="111" y="21"/>
                    <a:pt x="111" y="21"/>
                  </a:cubicBezTo>
                  <a:moveTo>
                    <a:pt x="84" y="20"/>
                  </a:moveTo>
                  <a:cubicBezTo>
                    <a:pt x="83" y="18"/>
                    <a:pt x="83" y="18"/>
                    <a:pt x="83" y="18"/>
                  </a:cubicBezTo>
                  <a:cubicBezTo>
                    <a:pt x="85" y="16"/>
                    <a:pt x="85" y="16"/>
                    <a:pt x="85" y="16"/>
                  </a:cubicBezTo>
                  <a:cubicBezTo>
                    <a:pt x="86" y="18"/>
                    <a:pt x="86" y="18"/>
                    <a:pt x="86" y="18"/>
                  </a:cubicBezTo>
                  <a:cubicBezTo>
                    <a:pt x="84" y="20"/>
                    <a:pt x="84" y="20"/>
                    <a:pt x="84" y="20"/>
                  </a:cubicBezTo>
                  <a:moveTo>
                    <a:pt x="88" y="20"/>
                  </a:moveTo>
                  <a:cubicBezTo>
                    <a:pt x="87" y="18"/>
                    <a:pt x="87" y="18"/>
                    <a:pt x="87" y="18"/>
                  </a:cubicBezTo>
                  <a:cubicBezTo>
                    <a:pt x="89" y="16"/>
                    <a:pt x="89" y="16"/>
                    <a:pt x="89" y="16"/>
                  </a:cubicBezTo>
                  <a:cubicBezTo>
                    <a:pt x="90" y="18"/>
                    <a:pt x="90" y="18"/>
                    <a:pt x="90" y="18"/>
                  </a:cubicBezTo>
                  <a:cubicBezTo>
                    <a:pt x="88" y="20"/>
                    <a:pt x="88" y="20"/>
                    <a:pt x="88" y="20"/>
                  </a:cubicBezTo>
                  <a:moveTo>
                    <a:pt x="104" y="20"/>
                  </a:moveTo>
                  <a:cubicBezTo>
                    <a:pt x="102" y="18"/>
                    <a:pt x="102" y="18"/>
                    <a:pt x="102" y="18"/>
                  </a:cubicBezTo>
                  <a:cubicBezTo>
                    <a:pt x="105" y="16"/>
                    <a:pt x="105" y="16"/>
                    <a:pt x="105" y="16"/>
                  </a:cubicBezTo>
                  <a:cubicBezTo>
                    <a:pt x="106" y="17"/>
                    <a:pt x="106" y="17"/>
                    <a:pt x="106" y="17"/>
                  </a:cubicBezTo>
                  <a:cubicBezTo>
                    <a:pt x="104" y="20"/>
                    <a:pt x="104" y="20"/>
                    <a:pt x="104" y="20"/>
                  </a:cubicBezTo>
                  <a:moveTo>
                    <a:pt x="93" y="19"/>
                  </a:moveTo>
                  <a:cubicBezTo>
                    <a:pt x="91" y="18"/>
                    <a:pt x="91" y="18"/>
                    <a:pt x="91" y="18"/>
                  </a:cubicBezTo>
                  <a:cubicBezTo>
                    <a:pt x="94" y="15"/>
                    <a:pt x="94" y="15"/>
                    <a:pt x="94" y="15"/>
                  </a:cubicBezTo>
                  <a:cubicBezTo>
                    <a:pt x="95" y="17"/>
                    <a:pt x="95" y="17"/>
                    <a:pt x="95" y="17"/>
                  </a:cubicBezTo>
                  <a:cubicBezTo>
                    <a:pt x="93" y="19"/>
                    <a:pt x="93" y="19"/>
                    <a:pt x="93" y="19"/>
                  </a:cubicBezTo>
                  <a:moveTo>
                    <a:pt x="78" y="22"/>
                  </a:moveTo>
                  <a:cubicBezTo>
                    <a:pt x="73" y="16"/>
                    <a:pt x="73" y="16"/>
                    <a:pt x="73" y="16"/>
                  </a:cubicBezTo>
                  <a:cubicBezTo>
                    <a:pt x="74" y="16"/>
                    <a:pt x="74" y="15"/>
                    <a:pt x="75" y="15"/>
                  </a:cubicBezTo>
                  <a:cubicBezTo>
                    <a:pt x="80" y="20"/>
                    <a:pt x="80" y="20"/>
                    <a:pt x="80" y="20"/>
                  </a:cubicBezTo>
                  <a:cubicBezTo>
                    <a:pt x="78" y="22"/>
                    <a:pt x="78" y="22"/>
                    <a:pt x="78" y="22"/>
                  </a:cubicBezTo>
                  <a:moveTo>
                    <a:pt x="98" y="18"/>
                  </a:moveTo>
                  <a:cubicBezTo>
                    <a:pt x="96" y="17"/>
                    <a:pt x="96" y="17"/>
                    <a:pt x="96" y="17"/>
                  </a:cubicBezTo>
                  <a:cubicBezTo>
                    <a:pt x="98" y="15"/>
                    <a:pt x="98" y="15"/>
                    <a:pt x="98" y="15"/>
                  </a:cubicBezTo>
                  <a:cubicBezTo>
                    <a:pt x="99" y="16"/>
                    <a:pt x="99" y="16"/>
                    <a:pt x="99" y="16"/>
                  </a:cubicBezTo>
                  <a:cubicBezTo>
                    <a:pt x="98" y="18"/>
                    <a:pt x="98" y="18"/>
                    <a:pt x="98" y="18"/>
                  </a:cubicBezTo>
                  <a:moveTo>
                    <a:pt x="109" y="19"/>
                  </a:moveTo>
                  <a:cubicBezTo>
                    <a:pt x="107" y="17"/>
                    <a:pt x="107" y="17"/>
                    <a:pt x="107" y="17"/>
                  </a:cubicBezTo>
                  <a:cubicBezTo>
                    <a:pt x="110" y="14"/>
                    <a:pt x="110" y="14"/>
                    <a:pt x="110" y="14"/>
                  </a:cubicBezTo>
                  <a:cubicBezTo>
                    <a:pt x="112" y="16"/>
                    <a:pt x="112" y="16"/>
                    <a:pt x="112" y="16"/>
                  </a:cubicBezTo>
                  <a:cubicBezTo>
                    <a:pt x="109" y="19"/>
                    <a:pt x="109" y="19"/>
                    <a:pt x="109" y="19"/>
                  </a:cubicBezTo>
                  <a:moveTo>
                    <a:pt x="118" y="22"/>
                  </a:moveTo>
                  <a:cubicBezTo>
                    <a:pt x="116" y="20"/>
                    <a:pt x="116" y="20"/>
                    <a:pt x="116" y="20"/>
                  </a:cubicBezTo>
                  <a:cubicBezTo>
                    <a:pt x="122" y="14"/>
                    <a:pt x="122" y="14"/>
                    <a:pt x="122" y="14"/>
                  </a:cubicBezTo>
                  <a:cubicBezTo>
                    <a:pt x="122" y="15"/>
                    <a:pt x="123" y="15"/>
                    <a:pt x="123" y="16"/>
                  </a:cubicBezTo>
                  <a:cubicBezTo>
                    <a:pt x="118" y="22"/>
                    <a:pt x="118" y="22"/>
                    <a:pt x="118" y="22"/>
                  </a:cubicBezTo>
                  <a:moveTo>
                    <a:pt x="87" y="18"/>
                  </a:moveTo>
                  <a:cubicBezTo>
                    <a:pt x="85" y="16"/>
                    <a:pt x="85" y="16"/>
                    <a:pt x="85" y="16"/>
                  </a:cubicBezTo>
                  <a:cubicBezTo>
                    <a:pt x="87" y="14"/>
                    <a:pt x="87" y="14"/>
                    <a:pt x="87" y="14"/>
                  </a:cubicBezTo>
                  <a:cubicBezTo>
                    <a:pt x="89" y="16"/>
                    <a:pt x="89" y="16"/>
                    <a:pt x="89" y="16"/>
                  </a:cubicBezTo>
                  <a:cubicBezTo>
                    <a:pt x="87" y="18"/>
                    <a:pt x="87" y="18"/>
                    <a:pt x="87" y="18"/>
                  </a:cubicBezTo>
                  <a:moveTo>
                    <a:pt x="102" y="18"/>
                  </a:moveTo>
                  <a:cubicBezTo>
                    <a:pt x="100" y="16"/>
                    <a:pt x="100" y="16"/>
                    <a:pt x="100" y="16"/>
                  </a:cubicBezTo>
                  <a:cubicBezTo>
                    <a:pt x="103" y="14"/>
                    <a:pt x="103" y="14"/>
                    <a:pt x="103" y="14"/>
                  </a:cubicBezTo>
                  <a:cubicBezTo>
                    <a:pt x="105" y="15"/>
                    <a:pt x="105" y="15"/>
                    <a:pt x="105" y="15"/>
                  </a:cubicBezTo>
                  <a:cubicBezTo>
                    <a:pt x="102" y="18"/>
                    <a:pt x="102" y="18"/>
                    <a:pt x="102" y="18"/>
                  </a:cubicBezTo>
                  <a:moveTo>
                    <a:pt x="91" y="17"/>
                  </a:moveTo>
                  <a:cubicBezTo>
                    <a:pt x="89" y="16"/>
                    <a:pt x="89" y="16"/>
                    <a:pt x="89" y="16"/>
                  </a:cubicBezTo>
                  <a:cubicBezTo>
                    <a:pt x="92" y="13"/>
                    <a:pt x="92" y="13"/>
                    <a:pt x="92" y="13"/>
                  </a:cubicBezTo>
                  <a:cubicBezTo>
                    <a:pt x="93" y="15"/>
                    <a:pt x="93" y="15"/>
                    <a:pt x="93" y="15"/>
                  </a:cubicBezTo>
                  <a:cubicBezTo>
                    <a:pt x="91" y="17"/>
                    <a:pt x="91" y="17"/>
                    <a:pt x="91" y="17"/>
                  </a:cubicBezTo>
                  <a:moveTo>
                    <a:pt x="80" y="20"/>
                  </a:moveTo>
                  <a:cubicBezTo>
                    <a:pt x="75" y="15"/>
                    <a:pt x="75" y="15"/>
                    <a:pt x="75" y="15"/>
                  </a:cubicBezTo>
                  <a:cubicBezTo>
                    <a:pt x="76" y="14"/>
                    <a:pt x="76" y="13"/>
                    <a:pt x="77" y="13"/>
                  </a:cubicBezTo>
                  <a:cubicBezTo>
                    <a:pt x="82" y="18"/>
                    <a:pt x="82" y="18"/>
                    <a:pt x="82" y="18"/>
                  </a:cubicBezTo>
                  <a:cubicBezTo>
                    <a:pt x="80" y="20"/>
                    <a:pt x="80" y="20"/>
                    <a:pt x="80" y="20"/>
                  </a:cubicBezTo>
                  <a:moveTo>
                    <a:pt x="96" y="16"/>
                  </a:moveTo>
                  <a:cubicBezTo>
                    <a:pt x="94" y="15"/>
                    <a:pt x="94" y="15"/>
                    <a:pt x="94" y="15"/>
                  </a:cubicBezTo>
                  <a:cubicBezTo>
                    <a:pt x="96" y="13"/>
                    <a:pt x="96" y="13"/>
                    <a:pt x="96" y="13"/>
                  </a:cubicBezTo>
                  <a:cubicBezTo>
                    <a:pt x="98" y="14"/>
                    <a:pt x="98" y="14"/>
                    <a:pt x="98" y="14"/>
                  </a:cubicBezTo>
                  <a:cubicBezTo>
                    <a:pt x="96" y="16"/>
                    <a:pt x="96" y="16"/>
                    <a:pt x="96" y="16"/>
                  </a:cubicBezTo>
                  <a:moveTo>
                    <a:pt x="107" y="17"/>
                  </a:moveTo>
                  <a:cubicBezTo>
                    <a:pt x="105" y="15"/>
                    <a:pt x="105" y="15"/>
                    <a:pt x="105" y="15"/>
                  </a:cubicBezTo>
                  <a:cubicBezTo>
                    <a:pt x="108" y="12"/>
                    <a:pt x="108" y="12"/>
                    <a:pt x="108" y="12"/>
                  </a:cubicBezTo>
                  <a:cubicBezTo>
                    <a:pt x="110" y="14"/>
                    <a:pt x="110" y="14"/>
                    <a:pt x="110" y="14"/>
                  </a:cubicBezTo>
                  <a:cubicBezTo>
                    <a:pt x="107" y="17"/>
                    <a:pt x="107" y="17"/>
                    <a:pt x="107" y="17"/>
                  </a:cubicBezTo>
                  <a:moveTo>
                    <a:pt x="116" y="20"/>
                  </a:moveTo>
                  <a:cubicBezTo>
                    <a:pt x="114" y="18"/>
                    <a:pt x="114" y="18"/>
                    <a:pt x="114" y="18"/>
                  </a:cubicBezTo>
                  <a:cubicBezTo>
                    <a:pt x="120" y="12"/>
                    <a:pt x="120" y="12"/>
                    <a:pt x="120" y="12"/>
                  </a:cubicBezTo>
                  <a:cubicBezTo>
                    <a:pt x="121" y="13"/>
                    <a:pt x="121" y="13"/>
                    <a:pt x="122" y="14"/>
                  </a:cubicBezTo>
                  <a:cubicBezTo>
                    <a:pt x="116" y="20"/>
                    <a:pt x="116" y="20"/>
                    <a:pt x="116" y="20"/>
                  </a:cubicBezTo>
                  <a:moveTo>
                    <a:pt x="100" y="16"/>
                  </a:moveTo>
                  <a:cubicBezTo>
                    <a:pt x="98" y="14"/>
                    <a:pt x="98" y="14"/>
                    <a:pt x="98" y="14"/>
                  </a:cubicBezTo>
                  <a:cubicBezTo>
                    <a:pt x="101" y="12"/>
                    <a:pt x="101" y="12"/>
                    <a:pt x="101" y="12"/>
                  </a:cubicBezTo>
                  <a:cubicBezTo>
                    <a:pt x="103" y="13"/>
                    <a:pt x="103" y="13"/>
                    <a:pt x="103" y="13"/>
                  </a:cubicBezTo>
                  <a:cubicBezTo>
                    <a:pt x="100" y="16"/>
                    <a:pt x="100" y="16"/>
                    <a:pt x="100" y="16"/>
                  </a:cubicBezTo>
                  <a:moveTo>
                    <a:pt x="83" y="18"/>
                  </a:moveTo>
                  <a:cubicBezTo>
                    <a:pt x="77" y="13"/>
                    <a:pt x="77" y="13"/>
                    <a:pt x="77" y="13"/>
                  </a:cubicBezTo>
                  <a:cubicBezTo>
                    <a:pt x="78" y="12"/>
                    <a:pt x="79" y="12"/>
                    <a:pt x="79" y="11"/>
                  </a:cubicBezTo>
                  <a:cubicBezTo>
                    <a:pt x="84" y="16"/>
                    <a:pt x="84" y="16"/>
                    <a:pt x="84" y="16"/>
                  </a:cubicBezTo>
                  <a:cubicBezTo>
                    <a:pt x="83" y="18"/>
                    <a:pt x="83" y="18"/>
                    <a:pt x="83" y="18"/>
                  </a:cubicBezTo>
                  <a:moveTo>
                    <a:pt x="89" y="15"/>
                  </a:moveTo>
                  <a:cubicBezTo>
                    <a:pt x="87" y="14"/>
                    <a:pt x="87" y="14"/>
                    <a:pt x="87" y="14"/>
                  </a:cubicBezTo>
                  <a:cubicBezTo>
                    <a:pt x="90" y="11"/>
                    <a:pt x="90" y="11"/>
                    <a:pt x="90" y="11"/>
                  </a:cubicBezTo>
                  <a:cubicBezTo>
                    <a:pt x="91" y="13"/>
                    <a:pt x="91" y="13"/>
                    <a:pt x="91" y="13"/>
                  </a:cubicBezTo>
                  <a:cubicBezTo>
                    <a:pt x="89" y="15"/>
                    <a:pt x="89" y="15"/>
                    <a:pt x="89" y="15"/>
                  </a:cubicBezTo>
                  <a:moveTo>
                    <a:pt x="94" y="14"/>
                  </a:moveTo>
                  <a:cubicBezTo>
                    <a:pt x="92" y="13"/>
                    <a:pt x="92" y="13"/>
                    <a:pt x="92" y="13"/>
                  </a:cubicBezTo>
                  <a:cubicBezTo>
                    <a:pt x="94" y="11"/>
                    <a:pt x="94" y="11"/>
                    <a:pt x="94" y="11"/>
                  </a:cubicBezTo>
                  <a:cubicBezTo>
                    <a:pt x="96" y="12"/>
                    <a:pt x="96" y="12"/>
                    <a:pt x="96" y="12"/>
                  </a:cubicBezTo>
                  <a:cubicBezTo>
                    <a:pt x="94" y="14"/>
                    <a:pt x="94" y="14"/>
                    <a:pt x="94" y="14"/>
                  </a:cubicBezTo>
                  <a:moveTo>
                    <a:pt x="105" y="15"/>
                  </a:moveTo>
                  <a:cubicBezTo>
                    <a:pt x="103" y="13"/>
                    <a:pt x="103" y="13"/>
                    <a:pt x="103" y="13"/>
                  </a:cubicBezTo>
                  <a:cubicBezTo>
                    <a:pt x="106" y="11"/>
                    <a:pt x="106" y="11"/>
                    <a:pt x="106" y="11"/>
                  </a:cubicBezTo>
                  <a:cubicBezTo>
                    <a:pt x="108" y="12"/>
                    <a:pt x="108" y="12"/>
                    <a:pt x="108" y="12"/>
                  </a:cubicBezTo>
                  <a:cubicBezTo>
                    <a:pt x="105" y="15"/>
                    <a:pt x="105" y="15"/>
                    <a:pt x="105" y="15"/>
                  </a:cubicBezTo>
                  <a:moveTo>
                    <a:pt x="114" y="18"/>
                  </a:moveTo>
                  <a:cubicBezTo>
                    <a:pt x="112" y="16"/>
                    <a:pt x="112" y="16"/>
                    <a:pt x="112" y="16"/>
                  </a:cubicBezTo>
                  <a:cubicBezTo>
                    <a:pt x="118" y="10"/>
                    <a:pt x="118" y="10"/>
                    <a:pt x="118" y="10"/>
                  </a:cubicBezTo>
                  <a:cubicBezTo>
                    <a:pt x="119" y="11"/>
                    <a:pt x="119" y="11"/>
                    <a:pt x="120" y="12"/>
                  </a:cubicBezTo>
                  <a:cubicBezTo>
                    <a:pt x="114" y="18"/>
                    <a:pt x="114" y="18"/>
                    <a:pt x="114" y="18"/>
                  </a:cubicBezTo>
                  <a:moveTo>
                    <a:pt x="98" y="14"/>
                  </a:moveTo>
                  <a:cubicBezTo>
                    <a:pt x="96" y="12"/>
                    <a:pt x="96" y="12"/>
                    <a:pt x="96" y="12"/>
                  </a:cubicBezTo>
                  <a:cubicBezTo>
                    <a:pt x="99" y="10"/>
                    <a:pt x="99" y="10"/>
                    <a:pt x="99" y="10"/>
                  </a:cubicBezTo>
                  <a:cubicBezTo>
                    <a:pt x="101" y="11"/>
                    <a:pt x="101" y="11"/>
                    <a:pt x="101" y="11"/>
                  </a:cubicBezTo>
                  <a:cubicBezTo>
                    <a:pt x="98" y="14"/>
                    <a:pt x="98" y="14"/>
                    <a:pt x="98" y="14"/>
                  </a:cubicBezTo>
                  <a:moveTo>
                    <a:pt x="85" y="16"/>
                  </a:moveTo>
                  <a:cubicBezTo>
                    <a:pt x="80" y="11"/>
                    <a:pt x="80" y="11"/>
                    <a:pt x="80" y="11"/>
                  </a:cubicBezTo>
                  <a:cubicBezTo>
                    <a:pt x="81" y="10"/>
                    <a:pt x="82" y="10"/>
                    <a:pt x="82" y="9"/>
                  </a:cubicBezTo>
                  <a:cubicBezTo>
                    <a:pt x="87" y="14"/>
                    <a:pt x="87" y="14"/>
                    <a:pt x="87" y="14"/>
                  </a:cubicBezTo>
                  <a:cubicBezTo>
                    <a:pt x="85" y="16"/>
                    <a:pt x="85" y="16"/>
                    <a:pt x="85" y="16"/>
                  </a:cubicBezTo>
                  <a:moveTo>
                    <a:pt x="92" y="12"/>
                  </a:moveTo>
                  <a:cubicBezTo>
                    <a:pt x="90" y="11"/>
                    <a:pt x="90" y="11"/>
                    <a:pt x="90" y="11"/>
                  </a:cubicBezTo>
                  <a:cubicBezTo>
                    <a:pt x="92" y="9"/>
                    <a:pt x="92" y="9"/>
                    <a:pt x="92" y="9"/>
                  </a:cubicBezTo>
                  <a:cubicBezTo>
                    <a:pt x="94" y="10"/>
                    <a:pt x="94" y="10"/>
                    <a:pt x="94" y="10"/>
                  </a:cubicBezTo>
                  <a:cubicBezTo>
                    <a:pt x="92" y="12"/>
                    <a:pt x="92" y="12"/>
                    <a:pt x="92" y="12"/>
                  </a:cubicBezTo>
                  <a:moveTo>
                    <a:pt x="103" y="13"/>
                  </a:moveTo>
                  <a:cubicBezTo>
                    <a:pt x="101" y="11"/>
                    <a:pt x="101" y="11"/>
                    <a:pt x="101" y="11"/>
                  </a:cubicBezTo>
                  <a:cubicBezTo>
                    <a:pt x="104" y="9"/>
                    <a:pt x="104" y="9"/>
                    <a:pt x="104" y="9"/>
                  </a:cubicBezTo>
                  <a:cubicBezTo>
                    <a:pt x="106" y="10"/>
                    <a:pt x="106" y="10"/>
                    <a:pt x="106" y="10"/>
                  </a:cubicBezTo>
                  <a:cubicBezTo>
                    <a:pt x="103" y="13"/>
                    <a:pt x="103" y="13"/>
                    <a:pt x="103" y="13"/>
                  </a:cubicBezTo>
                  <a:moveTo>
                    <a:pt x="112" y="16"/>
                  </a:moveTo>
                  <a:cubicBezTo>
                    <a:pt x="110" y="14"/>
                    <a:pt x="110" y="14"/>
                    <a:pt x="110" y="14"/>
                  </a:cubicBezTo>
                  <a:cubicBezTo>
                    <a:pt x="116" y="9"/>
                    <a:pt x="116" y="9"/>
                    <a:pt x="116" y="9"/>
                  </a:cubicBezTo>
                  <a:cubicBezTo>
                    <a:pt x="116" y="9"/>
                    <a:pt x="117" y="9"/>
                    <a:pt x="118" y="10"/>
                  </a:cubicBezTo>
                  <a:cubicBezTo>
                    <a:pt x="112" y="16"/>
                    <a:pt x="112" y="16"/>
                    <a:pt x="112" y="16"/>
                  </a:cubicBezTo>
                  <a:moveTo>
                    <a:pt x="96" y="12"/>
                  </a:moveTo>
                  <a:cubicBezTo>
                    <a:pt x="94" y="10"/>
                    <a:pt x="94" y="10"/>
                    <a:pt x="94" y="10"/>
                  </a:cubicBezTo>
                  <a:cubicBezTo>
                    <a:pt x="97" y="8"/>
                    <a:pt x="97" y="8"/>
                    <a:pt x="97" y="8"/>
                  </a:cubicBezTo>
                  <a:cubicBezTo>
                    <a:pt x="99" y="9"/>
                    <a:pt x="99" y="9"/>
                    <a:pt x="99" y="9"/>
                  </a:cubicBezTo>
                  <a:cubicBezTo>
                    <a:pt x="96" y="12"/>
                    <a:pt x="96" y="12"/>
                    <a:pt x="96" y="12"/>
                  </a:cubicBezTo>
                  <a:moveTo>
                    <a:pt x="87" y="13"/>
                  </a:moveTo>
                  <a:cubicBezTo>
                    <a:pt x="83" y="9"/>
                    <a:pt x="83" y="9"/>
                    <a:pt x="83" y="9"/>
                  </a:cubicBezTo>
                  <a:cubicBezTo>
                    <a:pt x="84" y="8"/>
                    <a:pt x="85" y="8"/>
                    <a:pt x="86" y="7"/>
                  </a:cubicBezTo>
                  <a:cubicBezTo>
                    <a:pt x="89" y="11"/>
                    <a:pt x="89" y="11"/>
                    <a:pt x="89" y="11"/>
                  </a:cubicBezTo>
                  <a:cubicBezTo>
                    <a:pt x="87" y="13"/>
                    <a:pt x="87" y="13"/>
                    <a:pt x="87" y="13"/>
                  </a:cubicBezTo>
                  <a:moveTo>
                    <a:pt x="110" y="14"/>
                  </a:moveTo>
                  <a:cubicBezTo>
                    <a:pt x="108" y="12"/>
                    <a:pt x="108" y="12"/>
                    <a:pt x="108" y="12"/>
                  </a:cubicBezTo>
                  <a:cubicBezTo>
                    <a:pt x="113" y="7"/>
                    <a:pt x="113" y="7"/>
                    <a:pt x="113" y="7"/>
                  </a:cubicBezTo>
                  <a:cubicBezTo>
                    <a:pt x="114" y="7"/>
                    <a:pt x="115" y="8"/>
                    <a:pt x="115" y="8"/>
                  </a:cubicBezTo>
                  <a:cubicBezTo>
                    <a:pt x="110" y="14"/>
                    <a:pt x="110" y="14"/>
                    <a:pt x="110" y="14"/>
                  </a:cubicBezTo>
                  <a:moveTo>
                    <a:pt x="101" y="11"/>
                  </a:moveTo>
                  <a:cubicBezTo>
                    <a:pt x="99" y="9"/>
                    <a:pt x="99" y="9"/>
                    <a:pt x="99" y="9"/>
                  </a:cubicBezTo>
                  <a:cubicBezTo>
                    <a:pt x="102" y="7"/>
                    <a:pt x="102" y="7"/>
                    <a:pt x="102" y="7"/>
                  </a:cubicBezTo>
                  <a:cubicBezTo>
                    <a:pt x="104" y="8"/>
                    <a:pt x="104" y="8"/>
                    <a:pt x="104" y="8"/>
                  </a:cubicBezTo>
                  <a:cubicBezTo>
                    <a:pt x="101" y="11"/>
                    <a:pt x="101" y="11"/>
                    <a:pt x="101" y="11"/>
                  </a:cubicBezTo>
                  <a:moveTo>
                    <a:pt x="90" y="10"/>
                  </a:moveTo>
                  <a:cubicBezTo>
                    <a:pt x="86" y="7"/>
                    <a:pt x="86" y="7"/>
                    <a:pt x="86" y="7"/>
                  </a:cubicBezTo>
                  <a:cubicBezTo>
                    <a:pt x="87" y="7"/>
                    <a:pt x="88" y="6"/>
                    <a:pt x="89" y="6"/>
                  </a:cubicBezTo>
                  <a:cubicBezTo>
                    <a:pt x="92" y="9"/>
                    <a:pt x="92" y="9"/>
                    <a:pt x="92" y="9"/>
                  </a:cubicBezTo>
                  <a:cubicBezTo>
                    <a:pt x="90" y="10"/>
                    <a:pt x="90" y="10"/>
                    <a:pt x="90" y="10"/>
                  </a:cubicBezTo>
                  <a:moveTo>
                    <a:pt x="94" y="10"/>
                  </a:moveTo>
                  <a:cubicBezTo>
                    <a:pt x="92" y="9"/>
                    <a:pt x="92" y="9"/>
                    <a:pt x="92" y="9"/>
                  </a:cubicBezTo>
                  <a:cubicBezTo>
                    <a:pt x="95" y="6"/>
                    <a:pt x="95" y="6"/>
                    <a:pt x="95" y="6"/>
                  </a:cubicBezTo>
                  <a:cubicBezTo>
                    <a:pt x="97" y="7"/>
                    <a:pt x="97" y="7"/>
                    <a:pt x="97" y="7"/>
                  </a:cubicBezTo>
                  <a:cubicBezTo>
                    <a:pt x="94" y="10"/>
                    <a:pt x="94" y="10"/>
                    <a:pt x="94" y="10"/>
                  </a:cubicBezTo>
                  <a:moveTo>
                    <a:pt x="108" y="12"/>
                  </a:moveTo>
                  <a:cubicBezTo>
                    <a:pt x="106" y="10"/>
                    <a:pt x="106" y="10"/>
                    <a:pt x="106" y="10"/>
                  </a:cubicBezTo>
                  <a:cubicBezTo>
                    <a:pt x="111" y="6"/>
                    <a:pt x="111" y="6"/>
                    <a:pt x="111" y="6"/>
                  </a:cubicBezTo>
                  <a:cubicBezTo>
                    <a:pt x="112" y="6"/>
                    <a:pt x="112" y="6"/>
                    <a:pt x="113" y="7"/>
                  </a:cubicBezTo>
                  <a:cubicBezTo>
                    <a:pt x="108" y="12"/>
                    <a:pt x="108" y="12"/>
                    <a:pt x="108" y="12"/>
                  </a:cubicBezTo>
                  <a:moveTo>
                    <a:pt x="106" y="10"/>
                  </a:moveTo>
                  <a:cubicBezTo>
                    <a:pt x="104" y="8"/>
                    <a:pt x="104" y="8"/>
                    <a:pt x="104" y="8"/>
                  </a:cubicBezTo>
                  <a:cubicBezTo>
                    <a:pt x="108" y="5"/>
                    <a:pt x="108" y="5"/>
                    <a:pt x="108" y="5"/>
                  </a:cubicBezTo>
                  <a:cubicBezTo>
                    <a:pt x="109" y="5"/>
                    <a:pt x="110" y="5"/>
                    <a:pt x="110" y="6"/>
                  </a:cubicBezTo>
                  <a:cubicBezTo>
                    <a:pt x="106" y="10"/>
                    <a:pt x="106" y="10"/>
                    <a:pt x="106" y="10"/>
                  </a:cubicBezTo>
                  <a:moveTo>
                    <a:pt x="99" y="9"/>
                  </a:moveTo>
                  <a:cubicBezTo>
                    <a:pt x="97" y="7"/>
                    <a:pt x="97" y="7"/>
                    <a:pt x="97" y="7"/>
                  </a:cubicBezTo>
                  <a:cubicBezTo>
                    <a:pt x="100" y="5"/>
                    <a:pt x="100" y="5"/>
                    <a:pt x="100" y="5"/>
                  </a:cubicBezTo>
                  <a:cubicBezTo>
                    <a:pt x="102" y="6"/>
                    <a:pt x="102" y="6"/>
                    <a:pt x="102" y="6"/>
                  </a:cubicBezTo>
                  <a:cubicBezTo>
                    <a:pt x="99" y="9"/>
                    <a:pt x="99" y="9"/>
                    <a:pt x="99" y="9"/>
                  </a:cubicBezTo>
                  <a:moveTo>
                    <a:pt x="104" y="8"/>
                  </a:moveTo>
                  <a:cubicBezTo>
                    <a:pt x="102" y="6"/>
                    <a:pt x="102" y="6"/>
                    <a:pt x="102" y="6"/>
                  </a:cubicBezTo>
                  <a:cubicBezTo>
                    <a:pt x="105" y="4"/>
                    <a:pt x="105" y="4"/>
                    <a:pt x="105" y="4"/>
                  </a:cubicBezTo>
                  <a:cubicBezTo>
                    <a:pt x="106" y="4"/>
                    <a:pt x="107" y="4"/>
                    <a:pt x="107" y="5"/>
                  </a:cubicBezTo>
                  <a:cubicBezTo>
                    <a:pt x="104" y="8"/>
                    <a:pt x="104" y="8"/>
                    <a:pt x="104" y="8"/>
                  </a:cubicBezTo>
                  <a:moveTo>
                    <a:pt x="102" y="6"/>
                  </a:moveTo>
                  <a:cubicBezTo>
                    <a:pt x="100" y="4"/>
                    <a:pt x="100" y="4"/>
                    <a:pt x="100" y="4"/>
                  </a:cubicBezTo>
                  <a:cubicBezTo>
                    <a:pt x="101" y="4"/>
                    <a:pt x="101" y="4"/>
                    <a:pt x="101" y="4"/>
                  </a:cubicBezTo>
                  <a:cubicBezTo>
                    <a:pt x="102" y="4"/>
                    <a:pt x="103" y="4"/>
                    <a:pt x="104" y="4"/>
                  </a:cubicBezTo>
                  <a:cubicBezTo>
                    <a:pt x="102" y="6"/>
                    <a:pt x="102" y="6"/>
                    <a:pt x="102" y="6"/>
                  </a:cubicBezTo>
                  <a:moveTo>
                    <a:pt x="92" y="8"/>
                  </a:moveTo>
                  <a:cubicBezTo>
                    <a:pt x="90" y="6"/>
                    <a:pt x="90" y="6"/>
                    <a:pt x="90" y="6"/>
                  </a:cubicBezTo>
                  <a:cubicBezTo>
                    <a:pt x="90" y="6"/>
                    <a:pt x="90" y="6"/>
                    <a:pt x="90" y="6"/>
                  </a:cubicBezTo>
                  <a:cubicBezTo>
                    <a:pt x="92" y="5"/>
                    <a:pt x="96" y="4"/>
                    <a:pt x="100" y="4"/>
                  </a:cubicBezTo>
                  <a:cubicBezTo>
                    <a:pt x="100" y="4"/>
                    <a:pt x="100" y="4"/>
                    <a:pt x="101" y="4"/>
                  </a:cubicBezTo>
                  <a:cubicBezTo>
                    <a:pt x="100" y="4"/>
                    <a:pt x="100" y="4"/>
                    <a:pt x="100" y="4"/>
                  </a:cubicBezTo>
                  <a:cubicBezTo>
                    <a:pt x="100" y="4"/>
                    <a:pt x="100" y="4"/>
                    <a:pt x="100" y="4"/>
                  </a:cubicBezTo>
                  <a:cubicBezTo>
                    <a:pt x="99" y="4"/>
                    <a:pt x="99" y="4"/>
                    <a:pt x="99" y="4"/>
                  </a:cubicBezTo>
                  <a:cubicBezTo>
                    <a:pt x="100" y="4"/>
                    <a:pt x="100" y="4"/>
                    <a:pt x="100" y="4"/>
                  </a:cubicBezTo>
                  <a:cubicBezTo>
                    <a:pt x="97" y="7"/>
                    <a:pt x="97" y="7"/>
                    <a:pt x="97" y="7"/>
                  </a:cubicBezTo>
                  <a:cubicBezTo>
                    <a:pt x="95" y="5"/>
                    <a:pt x="95" y="5"/>
                    <a:pt x="95" y="5"/>
                  </a:cubicBezTo>
                  <a:cubicBezTo>
                    <a:pt x="97" y="4"/>
                    <a:pt x="97" y="4"/>
                    <a:pt x="97" y="4"/>
                  </a:cubicBezTo>
                  <a:cubicBezTo>
                    <a:pt x="96" y="4"/>
                    <a:pt x="96" y="4"/>
                    <a:pt x="96" y="4"/>
                  </a:cubicBezTo>
                  <a:cubicBezTo>
                    <a:pt x="95" y="5"/>
                    <a:pt x="95" y="5"/>
                    <a:pt x="95" y="5"/>
                  </a:cubicBezTo>
                  <a:cubicBezTo>
                    <a:pt x="94" y="4"/>
                    <a:pt x="94" y="4"/>
                    <a:pt x="94" y="4"/>
                  </a:cubicBezTo>
                  <a:cubicBezTo>
                    <a:pt x="94" y="4"/>
                    <a:pt x="94" y="4"/>
                    <a:pt x="94" y="4"/>
                  </a:cubicBezTo>
                  <a:cubicBezTo>
                    <a:pt x="95" y="5"/>
                    <a:pt x="95" y="5"/>
                    <a:pt x="95" y="5"/>
                  </a:cubicBezTo>
                  <a:cubicBezTo>
                    <a:pt x="92" y="8"/>
                    <a:pt x="92" y="8"/>
                    <a:pt x="92" y="8"/>
                  </a:cubicBezTo>
                  <a:moveTo>
                    <a:pt x="101" y="0"/>
                  </a:moveTo>
                  <a:cubicBezTo>
                    <a:pt x="85" y="0"/>
                    <a:pt x="71" y="14"/>
                    <a:pt x="67" y="18"/>
                  </a:cubicBezTo>
                  <a:cubicBezTo>
                    <a:pt x="56" y="29"/>
                    <a:pt x="53" y="43"/>
                    <a:pt x="49" y="62"/>
                  </a:cubicBezTo>
                  <a:cubicBezTo>
                    <a:pt x="46" y="81"/>
                    <a:pt x="35" y="92"/>
                    <a:pt x="35" y="92"/>
                  </a:cubicBezTo>
                  <a:cubicBezTo>
                    <a:pt x="35" y="92"/>
                    <a:pt x="34" y="92"/>
                    <a:pt x="34" y="92"/>
                  </a:cubicBezTo>
                  <a:cubicBezTo>
                    <a:pt x="34" y="92"/>
                    <a:pt x="34" y="92"/>
                    <a:pt x="34" y="92"/>
                  </a:cubicBezTo>
                  <a:cubicBezTo>
                    <a:pt x="33" y="92"/>
                    <a:pt x="32" y="94"/>
                    <a:pt x="32" y="94"/>
                  </a:cubicBezTo>
                  <a:cubicBezTo>
                    <a:pt x="32" y="94"/>
                    <a:pt x="32" y="94"/>
                    <a:pt x="32" y="94"/>
                  </a:cubicBezTo>
                  <a:cubicBezTo>
                    <a:pt x="6" y="120"/>
                    <a:pt x="6" y="120"/>
                    <a:pt x="6" y="120"/>
                  </a:cubicBezTo>
                  <a:cubicBezTo>
                    <a:pt x="3" y="121"/>
                    <a:pt x="3" y="121"/>
                    <a:pt x="3" y="121"/>
                  </a:cubicBezTo>
                  <a:cubicBezTo>
                    <a:pt x="3" y="121"/>
                    <a:pt x="0" y="123"/>
                    <a:pt x="1" y="124"/>
                  </a:cubicBezTo>
                  <a:cubicBezTo>
                    <a:pt x="1" y="125"/>
                    <a:pt x="2" y="126"/>
                    <a:pt x="2" y="127"/>
                  </a:cubicBezTo>
                  <a:cubicBezTo>
                    <a:pt x="3" y="127"/>
                    <a:pt x="5" y="129"/>
                    <a:pt x="5" y="129"/>
                  </a:cubicBezTo>
                  <a:cubicBezTo>
                    <a:pt x="5" y="129"/>
                    <a:pt x="7" y="131"/>
                    <a:pt x="8" y="131"/>
                  </a:cubicBezTo>
                  <a:cubicBezTo>
                    <a:pt x="9" y="131"/>
                    <a:pt x="10" y="130"/>
                    <a:pt x="11" y="129"/>
                  </a:cubicBezTo>
                  <a:cubicBezTo>
                    <a:pt x="12" y="127"/>
                    <a:pt x="12" y="126"/>
                    <a:pt x="12" y="126"/>
                  </a:cubicBezTo>
                  <a:cubicBezTo>
                    <a:pt x="38" y="100"/>
                    <a:pt x="38" y="100"/>
                    <a:pt x="38" y="100"/>
                  </a:cubicBezTo>
                  <a:cubicBezTo>
                    <a:pt x="38" y="100"/>
                    <a:pt x="38" y="100"/>
                    <a:pt x="38" y="100"/>
                  </a:cubicBezTo>
                  <a:cubicBezTo>
                    <a:pt x="38" y="100"/>
                    <a:pt x="38" y="100"/>
                    <a:pt x="38" y="100"/>
                  </a:cubicBezTo>
                  <a:cubicBezTo>
                    <a:pt x="39" y="100"/>
                    <a:pt x="40" y="98"/>
                    <a:pt x="40" y="98"/>
                  </a:cubicBezTo>
                  <a:cubicBezTo>
                    <a:pt x="40" y="98"/>
                    <a:pt x="40" y="98"/>
                    <a:pt x="40" y="98"/>
                  </a:cubicBezTo>
                  <a:cubicBezTo>
                    <a:pt x="40" y="97"/>
                    <a:pt x="40" y="97"/>
                    <a:pt x="40" y="97"/>
                  </a:cubicBezTo>
                  <a:cubicBezTo>
                    <a:pt x="48" y="89"/>
                    <a:pt x="61" y="85"/>
                    <a:pt x="67" y="83"/>
                  </a:cubicBezTo>
                  <a:cubicBezTo>
                    <a:pt x="72" y="81"/>
                    <a:pt x="76" y="82"/>
                    <a:pt x="88" y="79"/>
                  </a:cubicBezTo>
                  <a:cubicBezTo>
                    <a:pt x="100" y="76"/>
                    <a:pt x="111" y="67"/>
                    <a:pt x="113" y="65"/>
                  </a:cubicBezTo>
                  <a:cubicBezTo>
                    <a:pt x="116" y="63"/>
                    <a:pt x="146" y="33"/>
                    <a:pt x="123" y="10"/>
                  </a:cubicBezTo>
                  <a:cubicBezTo>
                    <a:pt x="116" y="3"/>
                    <a:pt x="108" y="0"/>
                    <a:pt x="10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38"/>
            <p:cNvSpPr>
              <a:spLocks noEditPoints="1"/>
            </p:cNvSpPr>
            <p:nvPr/>
          </p:nvSpPr>
          <p:spPr bwMode="auto">
            <a:xfrm>
              <a:off x="9594850" y="3616325"/>
              <a:ext cx="142875" cy="138113"/>
            </a:xfrm>
            <a:custGeom>
              <a:avLst/>
              <a:gdLst>
                <a:gd name="T0" fmla="*/ 17 w 38"/>
                <a:gd name="T1" fmla="*/ 2 h 37"/>
                <a:gd name="T2" fmla="*/ 21 w 38"/>
                <a:gd name="T3" fmla="*/ 1 h 37"/>
                <a:gd name="T4" fmla="*/ 30 w 38"/>
                <a:gd name="T5" fmla="*/ 4 h 37"/>
                <a:gd name="T6" fmla="*/ 37 w 38"/>
                <a:gd name="T7" fmla="*/ 19 h 37"/>
                <a:gd name="T8" fmla="*/ 26 w 38"/>
                <a:gd name="T9" fmla="*/ 4 h 37"/>
                <a:gd name="T10" fmla="*/ 17 w 38"/>
                <a:gd name="T11" fmla="*/ 2 h 37"/>
                <a:gd name="T12" fmla="*/ 37 w 38"/>
                <a:gd name="T13" fmla="*/ 19 h 37"/>
                <a:gd name="T14" fmla="*/ 37 w 38"/>
                <a:gd name="T15" fmla="*/ 19 h 37"/>
                <a:gd name="T16" fmla="*/ 28 w 38"/>
                <a:gd name="T17" fmla="*/ 34 h 37"/>
                <a:gd name="T18" fmla="*/ 28 w 38"/>
                <a:gd name="T19" fmla="*/ 34 h 37"/>
                <a:gd name="T20" fmla="*/ 25 w 38"/>
                <a:gd name="T21" fmla="*/ 34 h 37"/>
                <a:gd name="T22" fmla="*/ 19 w 38"/>
                <a:gd name="T23" fmla="*/ 32 h 37"/>
                <a:gd name="T24" fmla="*/ 8 w 38"/>
                <a:gd name="T25" fmla="*/ 21 h 37"/>
                <a:gd name="T26" fmla="*/ 3 w 38"/>
                <a:gd name="T27" fmla="*/ 18 h 37"/>
                <a:gd name="T28" fmla="*/ 2 w 38"/>
                <a:gd name="T29" fmla="*/ 18 h 37"/>
                <a:gd name="T30" fmla="*/ 3 w 38"/>
                <a:gd name="T31" fmla="*/ 18 h 37"/>
                <a:gd name="T32" fmla="*/ 6 w 38"/>
                <a:gd name="T33" fmla="*/ 21 h 37"/>
                <a:gd name="T34" fmla="*/ 19 w 38"/>
                <a:gd name="T35" fmla="*/ 33 h 37"/>
                <a:gd name="T36" fmla="*/ 24 w 38"/>
                <a:gd name="T37" fmla="*/ 35 h 37"/>
                <a:gd name="T38" fmla="*/ 27 w 38"/>
                <a:gd name="T39" fmla="*/ 34 h 37"/>
                <a:gd name="T40" fmla="*/ 20 w 38"/>
                <a:gd name="T41" fmla="*/ 36 h 37"/>
                <a:gd name="T42" fmla="*/ 10 w 38"/>
                <a:gd name="T43" fmla="*/ 33 h 37"/>
                <a:gd name="T44" fmla="*/ 2 w 38"/>
                <a:gd name="T45" fmla="*/ 18 h 37"/>
                <a:gd name="T46" fmla="*/ 5 w 38"/>
                <a:gd name="T47" fmla="*/ 8 h 37"/>
                <a:gd name="T48" fmla="*/ 17 w 38"/>
                <a:gd name="T49" fmla="*/ 1 h 37"/>
                <a:gd name="T50" fmla="*/ 17 w 38"/>
                <a:gd name="T51" fmla="*/ 2 h 37"/>
                <a:gd name="T52" fmla="*/ 21 w 38"/>
                <a:gd name="T53" fmla="*/ 0 h 37"/>
                <a:gd name="T54" fmla="*/ 17 w 38"/>
                <a:gd name="T55" fmla="*/ 0 h 37"/>
                <a:gd name="T56" fmla="*/ 17 w 38"/>
                <a:gd name="T57" fmla="*/ 0 h 37"/>
                <a:gd name="T58" fmla="*/ 4 w 38"/>
                <a:gd name="T59" fmla="*/ 8 h 37"/>
                <a:gd name="T60" fmla="*/ 1 w 38"/>
                <a:gd name="T61" fmla="*/ 18 h 37"/>
                <a:gd name="T62" fmla="*/ 9 w 38"/>
                <a:gd name="T63" fmla="*/ 34 h 37"/>
                <a:gd name="T64" fmla="*/ 20 w 38"/>
                <a:gd name="T65" fmla="*/ 37 h 37"/>
                <a:gd name="T66" fmla="*/ 28 w 38"/>
                <a:gd name="T67" fmla="*/ 35 h 37"/>
                <a:gd name="T68" fmla="*/ 38 w 38"/>
                <a:gd name="T69" fmla="*/ 20 h 37"/>
                <a:gd name="T70" fmla="*/ 38 w 38"/>
                <a:gd name="T71" fmla="*/ 20 h 37"/>
                <a:gd name="T72" fmla="*/ 30 w 38"/>
                <a:gd name="T73" fmla="*/ 3 h 37"/>
                <a:gd name="T74" fmla="*/ 21 w 38"/>
                <a:gd name="T7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7">
                  <a:moveTo>
                    <a:pt x="17" y="2"/>
                  </a:moveTo>
                  <a:cubicBezTo>
                    <a:pt x="17" y="2"/>
                    <a:pt x="19" y="1"/>
                    <a:pt x="21" y="1"/>
                  </a:cubicBezTo>
                  <a:cubicBezTo>
                    <a:pt x="23" y="1"/>
                    <a:pt x="26" y="1"/>
                    <a:pt x="30" y="4"/>
                  </a:cubicBezTo>
                  <a:cubicBezTo>
                    <a:pt x="36" y="8"/>
                    <a:pt x="37" y="15"/>
                    <a:pt x="37" y="19"/>
                  </a:cubicBezTo>
                  <a:cubicBezTo>
                    <a:pt x="37" y="18"/>
                    <a:pt x="36" y="11"/>
                    <a:pt x="26" y="4"/>
                  </a:cubicBezTo>
                  <a:cubicBezTo>
                    <a:pt x="26" y="4"/>
                    <a:pt x="21" y="2"/>
                    <a:pt x="17" y="2"/>
                  </a:cubicBezTo>
                  <a:cubicBezTo>
                    <a:pt x="17" y="2"/>
                    <a:pt x="32" y="5"/>
                    <a:pt x="37" y="19"/>
                  </a:cubicBezTo>
                  <a:cubicBezTo>
                    <a:pt x="37" y="19"/>
                    <a:pt x="37" y="19"/>
                    <a:pt x="37" y="19"/>
                  </a:cubicBezTo>
                  <a:cubicBezTo>
                    <a:pt x="37" y="19"/>
                    <a:pt x="36" y="29"/>
                    <a:pt x="28" y="34"/>
                  </a:cubicBezTo>
                  <a:cubicBezTo>
                    <a:pt x="28" y="34"/>
                    <a:pt x="28" y="34"/>
                    <a:pt x="28" y="34"/>
                  </a:cubicBezTo>
                  <a:cubicBezTo>
                    <a:pt x="27" y="34"/>
                    <a:pt x="26" y="34"/>
                    <a:pt x="25" y="34"/>
                  </a:cubicBezTo>
                  <a:cubicBezTo>
                    <a:pt x="22" y="34"/>
                    <a:pt x="20" y="32"/>
                    <a:pt x="19" y="32"/>
                  </a:cubicBezTo>
                  <a:cubicBezTo>
                    <a:pt x="17" y="31"/>
                    <a:pt x="11" y="25"/>
                    <a:pt x="8" y="21"/>
                  </a:cubicBezTo>
                  <a:cubicBezTo>
                    <a:pt x="5" y="19"/>
                    <a:pt x="4" y="18"/>
                    <a:pt x="3" y="18"/>
                  </a:cubicBezTo>
                  <a:cubicBezTo>
                    <a:pt x="3" y="18"/>
                    <a:pt x="2" y="18"/>
                    <a:pt x="2" y="18"/>
                  </a:cubicBezTo>
                  <a:cubicBezTo>
                    <a:pt x="3" y="18"/>
                    <a:pt x="3" y="18"/>
                    <a:pt x="3" y="18"/>
                  </a:cubicBezTo>
                  <a:cubicBezTo>
                    <a:pt x="4" y="18"/>
                    <a:pt x="5" y="20"/>
                    <a:pt x="6" y="21"/>
                  </a:cubicBezTo>
                  <a:cubicBezTo>
                    <a:pt x="8" y="23"/>
                    <a:pt x="14" y="30"/>
                    <a:pt x="19" y="33"/>
                  </a:cubicBezTo>
                  <a:cubicBezTo>
                    <a:pt x="20" y="34"/>
                    <a:pt x="22" y="35"/>
                    <a:pt x="24" y="35"/>
                  </a:cubicBezTo>
                  <a:cubicBezTo>
                    <a:pt x="25" y="35"/>
                    <a:pt x="27" y="34"/>
                    <a:pt x="27" y="34"/>
                  </a:cubicBezTo>
                  <a:cubicBezTo>
                    <a:pt x="27" y="34"/>
                    <a:pt x="24" y="36"/>
                    <a:pt x="20" y="36"/>
                  </a:cubicBezTo>
                  <a:cubicBezTo>
                    <a:pt x="17" y="36"/>
                    <a:pt x="14" y="35"/>
                    <a:pt x="10" y="33"/>
                  </a:cubicBezTo>
                  <a:cubicBezTo>
                    <a:pt x="1" y="27"/>
                    <a:pt x="2" y="18"/>
                    <a:pt x="2" y="18"/>
                  </a:cubicBezTo>
                  <a:cubicBezTo>
                    <a:pt x="2" y="18"/>
                    <a:pt x="2" y="13"/>
                    <a:pt x="5" y="8"/>
                  </a:cubicBezTo>
                  <a:cubicBezTo>
                    <a:pt x="8" y="4"/>
                    <a:pt x="14" y="1"/>
                    <a:pt x="17" y="1"/>
                  </a:cubicBezTo>
                  <a:cubicBezTo>
                    <a:pt x="17" y="1"/>
                    <a:pt x="17" y="1"/>
                    <a:pt x="17" y="2"/>
                  </a:cubicBezTo>
                  <a:moveTo>
                    <a:pt x="21" y="0"/>
                  </a:moveTo>
                  <a:cubicBezTo>
                    <a:pt x="19" y="0"/>
                    <a:pt x="18" y="0"/>
                    <a:pt x="17" y="0"/>
                  </a:cubicBezTo>
                  <a:cubicBezTo>
                    <a:pt x="17" y="0"/>
                    <a:pt x="17" y="0"/>
                    <a:pt x="17" y="0"/>
                  </a:cubicBezTo>
                  <a:cubicBezTo>
                    <a:pt x="14" y="0"/>
                    <a:pt x="8" y="3"/>
                    <a:pt x="4" y="8"/>
                  </a:cubicBezTo>
                  <a:cubicBezTo>
                    <a:pt x="1" y="12"/>
                    <a:pt x="1" y="17"/>
                    <a:pt x="1" y="18"/>
                  </a:cubicBezTo>
                  <a:cubicBezTo>
                    <a:pt x="1" y="20"/>
                    <a:pt x="0" y="28"/>
                    <a:pt x="9" y="34"/>
                  </a:cubicBezTo>
                  <a:cubicBezTo>
                    <a:pt x="13" y="36"/>
                    <a:pt x="16" y="37"/>
                    <a:pt x="20" y="37"/>
                  </a:cubicBezTo>
                  <a:cubicBezTo>
                    <a:pt x="25" y="37"/>
                    <a:pt x="28" y="35"/>
                    <a:pt x="28" y="35"/>
                  </a:cubicBezTo>
                  <a:cubicBezTo>
                    <a:pt x="37" y="30"/>
                    <a:pt x="38" y="20"/>
                    <a:pt x="38" y="20"/>
                  </a:cubicBezTo>
                  <a:cubicBezTo>
                    <a:pt x="38" y="20"/>
                    <a:pt x="38" y="20"/>
                    <a:pt x="38" y="20"/>
                  </a:cubicBezTo>
                  <a:cubicBezTo>
                    <a:pt x="38" y="17"/>
                    <a:pt x="38" y="8"/>
                    <a:pt x="30" y="3"/>
                  </a:cubicBezTo>
                  <a:cubicBezTo>
                    <a:pt x="27" y="1"/>
                    <a:pt x="24"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39"/>
            <p:cNvSpPr>
              <a:spLocks noEditPoints="1"/>
            </p:cNvSpPr>
            <p:nvPr/>
          </p:nvSpPr>
          <p:spPr bwMode="auto">
            <a:xfrm>
              <a:off x="7626350" y="2254250"/>
              <a:ext cx="484187" cy="481013"/>
            </a:xfrm>
            <a:custGeom>
              <a:avLst/>
              <a:gdLst>
                <a:gd name="T0" fmla="*/ 69 w 129"/>
                <a:gd name="T1" fmla="*/ 122 h 128"/>
                <a:gd name="T2" fmla="*/ 68 w 129"/>
                <a:gd name="T3" fmla="*/ 115 h 128"/>
                <a:gd name="T4" fmla="*/ 60 w 129"/>
                <a:gd name="T5" fmla="*/ 118 h 128"/>
                <a:gd name="T6" fmla="*/ 44 w 129"/>
                <a:gd name="T7" fmla="*/ 118 h 128"/>
                <a:gd name="T8" fmla="*/ 94 w 129"/>
                <a:gd name="T9" fmla="*/ 112 h 128"/>
                <a:gd name="T10" fmla="*/ 30 w 129"/>
                <a:gd name="T11" fmla="*/ 110 h 128"/>
                <a:gd name="T12" fmla="*/ 74 w 129"/>
                <a:gd name="T13" fmla="*/ 115 h 128"/>
                <a:gd name="T14" fmla="*/ 42 w 129"/>
                <a:gd name="T15" fmla="*/ 112 h 128"/>
                <a:gd name="T16" fmla="*/ 93 w 129"/>
                <a:gd name="T17" fmla="*/ 103 h 128"/>
                <a:gd name="T18" fmla="*/ 36 w 129"/>
                <a:gd name="T19" fmla="*/ 110 h 128"/>
                <a:gd name="T20" fmla="*/ 24 w 129"/>
                <a:gd name="T21" fmla="*/ 105 h 128"/>
                <a:gd name="T22" fmla="*/ 110 w 129"/>
                <a:gd name="T23" fmla="*/ 99 h 128"/>
                <a:gd name="T24" fmla="*/ 54 w 129"/>
                <a:gd name="T25" fmla="*/ 93 h 128"/>
                <a:gd name="T26" fmla="*/ 69 w 129"/>
                <a:gd name="T27" fmla="*/ 103 h 128"/>
                <a:gd name="T28" fmla="*/ 35 w 129"/>
                <a:gd name="T29" fmla="*/ 101 h 128"/>
                <a:gd name="T30" fmla="*/ 101 w 129"/>
                <a:gd name="T31" fmla="*/ 90 h 128"/>
                <a:gd name="T32" fmla="*/ 28 w 129"/>
                <a:gd name="T33" fmla="*/ 98 h 128"/>
                <a:gd name="T34" fmla="*/ 16 w 129"/>
                <a:gd name="T35" fmla="*/ 94 h 128"/>
                <a:gd name="T36" fmla="*/ 117 w 129"/>
                <a:gd name="T37" fmla="*/ 88 h 128"/>
                <a:gd name="T38" fmla="*/ 68 w 129"/>
                <a:gd name="T39" fmla="*/ 82 h 128"/>
                <a:gd name="T40" fmla="*/ 45 w 129"/>
                <a:gd name="T41" fmla="*/ 90 h 128"/>
                <a:gd name="T42" fmla="*/ 95 w 129"/>
                <a:gd name="T43" fmla="*/ 76 h 128"/>
                <a:gd name="T44" fmla="*/ 33 w 129"/>
                <a:gd name="T45" fmla="*/ 87 h 128"/>
                <a:gd name="T46" fmla="*/ 18 w 129"/>
                <a:gd name="T47" fmla="*/ 86 h 128"/>
                <a:gd name="T48" fmla="*/ 114 w 129"/>
                <a:gd name="T49" fmla="*/ 78 h 128"/>
                <a:gd name="T50" fmla="*/ 10 w 129"/>
                <a:gd name="T51" fmla="*/ 77 h 128"/>
                <a:gd name="T52" fmla="*/ 23 w 129"/>
                <a:gd name="T53" fmla="*/ 74 h 128"/>
                <a:gd name="T54" fmla="*/ 11 w 129"/>
                <a:gd name="T55" fmla="*/ 61 h 128"/>
                <a:gd name="T56" fmla="*/ 41 w 129"/>
                <a:gd name="T57" fmla="*/ 67 h 128"/>
                <a:gd name="T58" fmla="*/ 52 w 129"/>
                <a:gd name="T59" fmla="*/ 75 h 128"/>
                <a:gd name="T60" fmla="*/ 103 w 129"/>
                <a:gd name="T61" fmla="*/ 60 h 128"/>
                <a:gd name="T62" fmla="*/ 63 w 129"/>
                <a:gd name="T63" fmla="*/ 67 h 128"/>
                <a:gd name="T64" fmla="*/ 118 w 129"/>
                <a:gd name="T65" fmla="*/ 66 h 128"/>
                <a:gd name="T66" fmla="*/ 8 w 129"/>
                <a:gd name="T67" fmla="*/ 60 h 128"/>
                <a:gd name="T68" fmla="*/ 118 w 129"/>
                <a:gd name="T69" fmla="*/ 48 h 128"/>
                <a:gd name="T70" fmla="*/ 17 w 129"/>
                <a:gd name="T71" fmla="*/ 48 h 128"/>
                <a:gd name="T72" fmla="*/ 27 w 129"/>
                <a:gd name="T73" fmla="*/ 60 h 128"/>
                <a:gd name="T74" fmla="*/ 38 w 129"/>
                <a:gd name="T75" fmla="*/ 53 h 128"/>
                <a:gd name="T76" fmla="*/ 78 w 129"/>
                <a:gd name="T77" fmla="*/ 58 h 128"/>
                <a:gd name="T78" fmla="*/ 94 w 129"/>
                <a:gd name="T79" fmla="*/ 57 h 128"/>
                <a:gd name="T80" fmla="*/ 11 w 129"/>
                <a:gd name="T81" fmla="*/ 47 h 128"/>
                <a:gd name="T82" fmla="*/ 110 w 129"/>
                <a:gd name="T83" fmla="*/ 35 h 128"/>
                <a:gd name="T84" fmla="*/ 27 w 129"/>
                <a:gd name="T85" fmla="*/ 42 h 128"/>
                <a:gd name="T86" fmla="*/ 53 w 129"/>
                <a:gd name="T87" fmla="*/ 44 h 128"/>
                <a:gd name="T88" fmla="*/ 98 w 129"/>
                <a:gd name="T89" fmla="*/ 31 h 128"/>
                <a:gd name="T90" fmla="*/ 70 w 129"/>
                <a:gd name="T91" fmla="*/ 44 h 128"/>
                <a:gd name="T92" fmla="*/ 110 w 129"/>
                <a:gd name="T93" fmla="*/ 27 h 128"/>
                <a:gd name="T94" fmla="*/ 22 w 129"/>
                <a:gd name="T95" fmla="*/ 30 h 128"/>
                <a:gd name="T96" fmla="*/ 28 w 129"/>
                <a:gd name="T97" fmla="*/ 32 h 128"/>
                <a:gd name="T98" fmla="*/ 42 w 129"/>
                <a:gd name="T99" fmla="*/ 22 h 128"/>
                <a:gd name="T100" fmla="*/ 94 w 129"/>
                <a:gd name="T101" fmla="*/ 22 h 128"/>
                <a:gd name="T102" fmla="*/ 77 w 129"/>
                <a:gd name="T103" fmla="*/ 30 h 128"/>
                <a:gd name="T104" fmla="*/ 104 w 129"/>
                <a:gd name="T105" fmla="*/ 22 h 128"/>
                <a:gd name="T106" fmla="*/ 32 w 129"/>
                <a:gd name="T107" fmla="*/ 16 h 128"/>
                <a:gd name="T108" fmla="*/ 99 w 129"/>
                <a:gd name="T109" fmla="*/ 20 h 128"/>
                <a:gd name="T110" fmla="*/ 98 w 129"/>
                <a:gd name="T111" fmla="*/ 15 h 128"/>
                <a:gd name="T112" fmla="*/ 53 w 129"/>
                <a:gd name="T113" fmla="*/ 10 h 128"/>
                <a:gd name="T114" fmla="*/ 81 w 129"/>
                <a:gd name="T115" fmla="*/ 11 h 128"/>
                <a:gd name="T116" fmla="*/ 85 w 129"/>
                <a:gd name="T117" fmla="*/ 11 h 128"/>
                <a:gd name="T118" fmla="*/ 51 w 129"/>
                <a:gd name="T119" fmla="*/ 6 h 128"/>
                <a:gd name="T120" fmla="*/ 65 w 129"/>
                <a:gd name="T121" fmla="*/ 7 h 128"/>
                <a:gd name="T122" fmla="*/ 65 w 129"/>
                <a:gd name="T1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28">
                  <a:moveTo>
                    <a:pt x="61" y="123"/>
                  </a:moveTo>
                  <a:cubicBezTo>
                    <a:pt x="61" y="123"/>
                    <a:pt x="60" y="123"/>
                    <a:pt x="60" y="123"/>
                  </a:cubicBezTo>
                  <a:cubicBezTo>
                    <a:pt x="58" y="123"/>
                    <a:pt x="55" y="123"/>
                    <a:pt x="55" y="122"/>
                  </a:cubicBezTo>
                  <a:cubicBezTo>
                    <a:pt x="55" y="122"/>
                    <a:pt x="57" y="121"/>
                    <a:pt x="59" y="121"/>
                  </a:cubicBezTo>
                  <a:cubicBezTo>
                    <a:pt x="60" y="121"/>
                    <a:pt x="60" y="121"/>
                    <a:pt x="60" y="121"/>
                  </a:cubicBezTo>
                  <a:cubicBezTo>
                    <a:pt x="63" y="121"/>
                    <a:pt x="65" y="122"/>
                    <a:pt x="65" y="122"/>
                  </a:cubicBezTo>
                  <a:cubicBezTo>
                    <a:pt x="65" y="123"/>
                    <a:pt x="63" y="123"/>
                    <a:pt x="61" y="123"/>
                  </a:cubicBezTo>
                  <a:moveTo>
                    <a:pt x="71" y="123"/>
                  </a:moveTo>
                  <a:cubicBezTo>
                    <a:pt x="70" y="123"/>
                    <a:pt x="69" y="123"/>
                    <a:pt x="69" y="122"/>
                  </a:cubicBezTo>
                  <a:cubicBezTo>
                    <a:pt x="69" y="122"/>
                    <a:pt x="71" y="121"/>
                    <a:pt x="74" y="121"/>
                  </a:cubicBezTo>
                  <a:cubicBezTo>
                    <a:pt x="75" y="121"/>
                    <a:pt x="76" y="121"/>
                    <a:pt x="77" y="121"/>
                  </a:cubicBezTo>
                  <a:cubicBezTo>
                    <a:pt x="78" y="121"/>
                    <a:pt x="79" y="121"/>
                    <a:pt x="79" y="121"/>
                  </a:cubicBezTo>
                  <a:cubicBezTo>
                    <a:pt x="79" y="122"/>
                    <a:pt x="77" y="122"/>
                    <a:pt x="74" y="123"/>
                  </a:cubicBezTo>
                  <a:cubicBezTo>
                    <a:pt x="73" y="123"/>
                    <a:pt x="72" y="123"/>
                    <a:pt x="71" y="123"/>
                  </a:cubicBezTo>
                  <a:moveTo>
                    <a:pt x="68" y="121"/>
                  </a:moveTo>
                  <a:cubicBezTo>
                    <a:pt x="68" y="121"/>
                    <a:pt x="68" y="121"/>
                    <a:pt x="68" y="121"/>
                  </a:cubicBezTo>
                  <a:cubicBezTo>
                    <a:pt x="65" y="121"/>
                    <a:pt x="62" y="120"/>
                    <a:pt x="62" y="118"/>
                  </a:cubicBezTo>
                  <a:cubicBezTo>
                    <a:pt x="62" y="116"/>
                    <a:pt x="65" y="115"/>
                    <a:pt x="68" y="115"/>
                  </a:cubicBezTo>
                  <a:cubicBezTo>
                    <a:pt x="68" y="115"/>
                    <a:pt x="68" y="115"/>
                    <a:pt x="68" y="115"/>
                  </a:cubicBezTo>
                  <a:cubicBezTo>
                    <a:pt x="71" y="115"/>
                    <a:pt x="73" y="117"/>
                    <a:pt x="73" y="118"/>
                  </a:cubicBezTo>
                  <a:cubicBezTo>
                    <a:pt x="73" y="120"/>
                    <a:pt x="71" y="121"/>
                    <a:pt x="68" y="121"/>
                  </a:cubicBezTo>
                  <a:moveTo>
                    <a:pt x="55" y="121"/>
                  </a:moveTo>
                  <a:cubicBezTo>
                    <a:pt x="55" y="121"/>
                    <a:pt x="54" y="121"/>
                    <a:pt x="53" y="120"/>
                  </a:cubicBezTo>
                  <a:cubicBezTo>
                    <a:pt x="50" y="120"/>
                    <a:pt x="48" y="118"/>
                    <a:pt x="48" y="116"/>
                  </a:cubicBezTo>
                  <a:cubicBezTo>
                    <a:pt x="49" y="115"/>
                    <a:pt x="51" y="114"/>
                    <a:pt x="53" y="114"/>
                  </a:cubicBezTo>
                  <a:cubicBezTo>
                    <a:pt x="53" y="114"/>
                    <a:pt x="54" y="114"/>
                    <a:pt x="55" y="114"/>
                  </a:cubicBezTo>
                  <a:cubicBezTo>
                    <a:pt x="58" y="115"/>
                    <a:pt x="60" y="117"/>
                    <a:pt x="60" y="118"/>
                  </a:cubicBezTo>
                  <a:cubicBezTo>
                    <a:pt x="59" y="120"/>
                    <a:pt x="57" y="121"/>
                    <a:pt x="55" y="121"/>
                  </a:cubicBezTo>
                  <a:moveTo>
                    <a:pt x="80" y="120"/>
                  </a:moveTo>
                  <a:cubicBezTo>
                    <a:pt x="79" y="120"/>
                    <a:pt x="78" y="119"/>
                    <a:pt x="77" y="118"/>
                  </a:cubicBezTo>
                  <a:cubicBezTo>
                    <a:pt x="77" y="117"/>
                    <a:pt x="79" y="115"/>
                    <a:pt x="82" y="114"/>
                  </a:cubicBezTo>
                  <a:cubicBezTo>
                    <a:pt x="83" y="114"/>
                    <a:pt x="84" y="114"/>
                    <a:pt x="85" y="114"/>
                  </a:cubicBezTo>
                  <a:cubicBezTo>
                    <a:pt x="86" y="114"/>
                    <a:pt x="88" y="114"/>
                    <a:pt x="88" y="115"/>
                  </a:cubicBezTo>
                  <a:cubicBezTo>
                    <a:pt x="88" y="116"/>
                    <a:pt x="86" y="118"/>
                    <a:pt x="83" y="119"/>
                  </a:cubicBezTo>
                  <a:cubicBezTo>
                    <a:pt x="82" y="120"/>
                    <a:pt x="81" y="120"/>
                    <a:pt x="80" y="120"/>
                  </a:cubicBezTo>
                  <a:moveTo>
                    <a:pt x="44" y="118"/>
                  </a:moveTo>
                  <a:cubicBezTo>
                    <a:pt x="42" y="118"/>
                    <a:pt x="41" y="118"/>
                    <a:pt x="39" y="117"/>
                  </a:cubicBezTo>
                  <a:cubicBezTo>
                    <a:pt x="37" y="115"/>
                    <a:pt x="35" y="113"/>
                    <a:pt x="36" y="112"/>
                  </a:cubicBezTo>
                  <a:cubicBezTo>
                    <a:pt x="36" y="111"/>
                    <a:pt x="36" y="111"/>
                    <a:pt x="37" y="111"/>
                  </a:cubicBezTo>
                  <a:cubicBezTo>
                    <a:pt x="38" y="111"/>
                    <a:pt x="40" y="112"/>
                    <a:pt x="42" y="113"/>
                  </a:cubicBezTo>
                  <a:cubicBezTo>
                    <a:pt x="44" y="114"/>
                    <a:pt x="46" y="117"/>
                    <a:pt x="45" y="118"/>
                  </a:cubicBezTo>
                  <a:cubicBezTo>
                    <a:pt x="45" y="118"/>
                    <a:pt x="44" y="118"/>
                    <a:pt x="44" y="118"/>
                  </a:cubicBezTo>
                  <a:moveTo>
                    <a:pt x="91" y="116"/>
                  </a:moveTo>
                  <a:cubicBezTo>
                    <a:pt x="91" y="116"/>
                    <a:pt x="90" y="116"/>
                    <a:pt x="90" y="115"/>
                  </a:cubicBezTo>
                  <a:cubicBezTo>
                    <a:pt x="90" y="115"/>
                    <a:pt x="91" y="113"/>
                    <a:pt x="94" y="112"/>
                  </a:cubicBezTo>
                  <a:cubicBezTo>
                    <a:pt x="95" y="111"/>
                    <a:pt x="96" y="111"/>
                    <a:pt x="97" y="111"/>
                  </a:cubicBezTo>
                  <a:cubicBezTo>
                    <a:pt x="98" y="111"/>
                    <a:pt x="98" y="111"/>
                    <a:pt x="99" y="111"/>
                  </a:cubicBezTo>
                  <a:cubicBezTo>
                    <a:pt x="99" y="112"/>
                    <a:pt x="98" y="114"/>
                    <a:pt x="95" y="115"/>
                  </a:cubicBezTo>
                  <a:cubicBezTo>
                    <a:pt x="94" y="116"/>
                    <a:pt x="92" y="116"/>
                    <a:pt x="91" y="116"/>
                  </a:cubicBezTo>
                  <a:moveTo>
                    <a:pt x="33" y="114"/>
                  </a:moveTo>
                  <a:cubicBezTo>
                    <a:pt x="33" y="114"/>
                    <a:pt x="31" y="113"/>
                    <a:pt x="29" y="112"/>
                  </a:cubicBezTo>
                  <a:cubicBezTo>
                    <a:pt x="27" y="110"/>
                    <a:pt x="26" y="109"/>
                    <a:pt x="26" y="108"/>
                  </a:cubicBezTo>
                  <a:cubicBezTo>
                    <a:pt x="26" y="108"/>
                    <a:pt x="26" y="108"/>
                    <a:pt x="26" y="108"/>
                  </a:cubicBezTo>
                  <a:cubicBezTo>
                    <a:pt x="27" y="108"/>
                    <a:pt x="29" y="109"/>
                    <a:pt x="30" y="110"/>
                  </a:cubicBezTo>
                  <a:cubicBezTo>
                    <a:pt x="32" y="112"/>
                    <a:pt x="34" y="113"/>
                    <a:pt x="34" y="114"/>
                  </a:cubicBezTo>
                  <a:cubicBezTo>
                    <a:pt x="34" y="114"/>
                    <a:pt x="33" y="114"/>
                    <a:pt x="33" y="114"/>
                  </a:cubicBezTo>
                  <a:moveTo>
                    <a:pt x="74" y="115"/>
                  </a:moveTo>
                  <a:cubicBezTo>
                    <a:pt x="72" y="115"/>
                    <a:pt x="70" y="114"/>
                    <a:pt x="70" y="112"/>
                  </a:cubicBezTo>
                  <a:cubicBezTo>
                    <a:pt x="68" y="110"/>
                    <a:pt x="70" y="107"/>
                    <a:pt x="74" y="105"/>
                  </a:cubicBezTo>
                  <a:cubicBezTo>
                    <a:pt x="75" y="105"/>
                    <a:pt x="76" y="105"/>
                    <a:pt x="76" y="105"/>
                  </a:cubicBezTo>
                  <a:cubicBezTo>
                    <a:pt x="79" y="105"/>
                    <a:pt x="81" y="106"/>
                    <a:pt x="81" y="107"/>
                  </a:cubicBezTo>
                  <a:cubicBezTo>
                    <a:pt x="82" y="110"/>
                    <a:pt x="81" y="113"/>
                    <a:pt x="77" y="115"/>
                  </a:cubicBezTo>
                  <a:cubicBezTo>
                    <a:pt x="76" y="115"/>
                    <a:pt x="75" y="115"/>
                    <a:pt x="74" y="115"/>
                  </a:cubicBezTo>
                  <a:moveTo>
                    <a:pt x="61" y="115"/>
                  </a:moveTo>
                  <a:cubicBezTo>
                    <a:pt x="57" y="115"/>
                    <a:pt x="54" y="112"/>
                    <a:pt x="54" y="110"/>
                  </a:cubicBezTo>
                  <a:cubicBezTo>
                    <a:pt x="54" y="107"/>
                    <a:pt x="57" y="105"/>
                    <a:pt x="61" y="105"/>
                  </a:cubicBezTo>
                  <a:cubicBezTo>
                    <a:pt x="61" y="105"/>
                    <a:pt x="61" y="105"/>
                    <a:pt x="61" y="105"/>
                  </a:cubicBezTo>
                  <a:cubicBezTo>
                    <a:pt x="64" y="105"/>
                    <a:pt x="67" y="107"/>
                    <a:pt x="67" y="110"/>
                  </a:cubicBezTo>
                  <a:cubicBezTo>
                    <a:pt x="67" y="112"/>
                    <a:pt x="64" y="114"/>
                    <a:pt x="61" y="115"/>
                  </a:cubicBezTo>
                  <a:cubicBezTo>
                    <a:pt x="61" y="115"/>
                    <a:pt x="61" y="115"/>
                    <a:pt x="61" y="115"/>
                  </a:cubicBezTo>
                  <a:moveTo>
                    <a:pt x="46" y="113"/>
                  </a:moveTo>
                  <a:cubicBezTo>
                    <a:pt x="45" y="113"/>
                    <a:pt x="44" y="112"/>
                    <a:pt x="42" y="112"/>
                  </a:cubicBezTo>
                  <a:cubicBezTo>
                    <a:pt x="39" y="111"/>
                    <a:pt x="37" y="108"/>
                    <a:pt x="38" y="106"/>
                  </a:cubicBezTo>
                  <a:cubicBezTo>
                    <a:pt x="39" y="104"/>
                    <a:pt x="40" y="103"/>
                    <a:pt x="42" y="103"/>
                  </a:cubicBezTo>
                  <a:cubicBezTo>
                    <a:pt x="43" y="103"/>
                    <a:pt x="44" y="104"/>
                    <a:pt x="46" y="104"/>
                  </a:cubicBezTo>
                  <a:cubicBezTo>
                    <a:pt x="49" y="105"/>
                    <a:pt x="51" y="108"/>
                    <a:pt x="50" y="110"/>
                  </a:cubicBezTo>
                  <a:cubicBezTo>
                    <a:pt x="49" y="112"/>
                    <a:pt x="48" y="113"/>
                    <a:pt x="46" y="113"/>
                  </a:cubicBezTo>
                  <a:moveTo>
                    <a:pt x="89" y="112"/>
                  </a:moveTo>
                  <a:cubicBezTo>
                    <a:pt x="88" y="112"/>
                    <a:pt x="87" y="112"/>
                    <a:pt x="86" y="111"/>
                  </a:cubicBezTo>
                  <a:cubicBezTo>
                    <a:pt x="85" y="109"/>
                    <a:pt x="86" y="106"/>
                    <a:pt x="89" y="104"/>
                  </a:cubicBezTo>
                  <a:cubicBezTo>
                    <a:pt x="91" y="103"/>
                    <a:pt x="92" y="103"/>
                    <a:pt x="93" y="103"/>
                  </a:cubicBezTo>
                  <a:cubicBezTo>
                    <a:pt x="95" y="103"/>
                    <a:pt x="96" y="103"/>
                    <a:pt x="97" y="104"/>
                  </a:cubicBezTo>
                  <a:cubicBezTo>
                    <a:pt x="98" y="106"/>
                    <a:pt x="96" y="109"/>
                    <a:pt x="94" y="111"/>
                  </a:cubicBezTo>
                  <a:cubicBezTo>
                    <a:pt x="92" y="112"/>
                    <a:pt x="91" y="112"/>
                    <a:pt x="89" y="112"/>
                  </a:cubicBezTo>
                  <a:moveTo>
                    <a:pt x="34" y="110"/>
                  </a:moveTo>
                  <a:cubicBezTo>
                    <a:pt x="33" y="110"/>
                    <a:pt x="31" y="110"/>
                    <a:pt x="30" y="108"/>
                  </a:cubicBezTo>
                  <a:cubicBezTo>
                    <a:pt x="27" y="106"/>
                    <a:pt x="26" y="104"/>
                    <a:pt x="27" y="102"/>
                  </a:cubicBezTo>
                  <a:cubicBezTo>
                    <a:pt x="28" y="102"/>
                    <a:pt x="28" y="102"/>
                    <a:pt x="29" y="102"/>
                  </a:cubicBezTo>
                  <a:cubicBezTo>
                    <a:pt x="30" y="102"/>
                    <a:pt x="32" y="102"/>
                    <a:pt x="34" y="104"/>
                  </a:cubicBezTo>
                  <a:cubicBezTo>
                    <a:pt x="36" y="106"/>
                    <a:pt x="37" y="108"/>
                    <a:pt x="36" y="110"/>
                  </a:cubicBezTo>
                  <a:cubicBezTo>
                    <a:pt x="36" y="110"/>
                    <a:pt x="35" y="110"/>
                    <a:pt x="34" y="110"/>
                  </a:cubicBezTo>
                  <a:moveTo>
                    <a:pt x="100" y="108"/>
                  </a:moveTo>
                  <a:cubicBezTo>
                    <a:pt x="100" y="108"/>
                    <a:pt x="99" y="108"/>
                    <a:pt x="99" y="108"/>
                  </a:cubicBezTo>
                  <a:cubicBezTo>
                    <a:pt x="98" y="106"/>
                    <a:pt x="99" y="104"/>
                    <a:pt x="101" y="102"/>
                  </a:cubicBezTo>
                  <a:cubicBezTo>
                    <a:pt x="103" y="101"/>
                    <a:pt x="104" y="100"/>
                    <a:pt x="106" y="100"/>
                  </a:cubicBezTo>
                  <a:cubicBezTo>
                    <a:pt x="106" y="100"/>
                    <a:pt x="107" y="100"/>
                    <a:pt x="107" y="101"/>
                  </a:cubicBezTo>
                  <a:cubicBezTo>
                    <a:pt x="108" y="102"/>
                    <a:pt x="107" y="104"/>
                    <a:pt x="105" y="106"/>
                  </a:cubicBezTo>
                  <a:cubicBezTo>
                    <a:pt x="103" y="108"/>
                    <a:pt x="102" y="108"/>
                    <a:pt x="100" y="108"/>
                  </a:cubicBezTo>
                  <a:moveTo>
                    <a:pt x="24" y="105"/>
                  </a:moveTo>
                  <a:cubicBezTo>
                    <a:pt x="23" y="105"/>
                    <a:pt x="22" y="104"/>
                    <a:pt x="20" y="102"/>
                  </a:cubicBezTo>
                  <a:cubicBezTo>
                    <a:pt x="18" y="100"/>
                    <a:pt x="17" y="98"/>
                    <a:pt x="18" y="97"/>
                  </a:cubicBezTo>
                  <a:cubicBezTo>
                    <a:pt x="18" y="97"/>
                    <a:pt x="18" y="97"/>
                    <a:pt x="18" y="97"/>
                  </a:cubicBezTo>
                  <a:cubicBezTo>
                    <a:pt x="19" y="97"/>
                    <a:pt x="21" y="98"/>
                    <a:pt x="22" y="100"/>
                  </a:cubicBezTo>
                  <a:cubicBezTo>
                    <a:pt x="24" y="102"/>
                    <a:pt x="25" y="104"/>
                    <a:pt x="24" y="105"/>
                  </a:cubicBezTo>
                  <a:cubicBezTo>
                    <a:pt x="24" y="105"/>
                    <a:pt x="24" y="105"/>
                    <a:pt x="24" y="105"/>
                  </a:cubicBezTo>
                  <a:moveTo>
                    <a:pt x="109" y="103"/>
                  </a:moveTo>
                  <a:cubicBezTo>
                    <a:pt x="109" y="103"/>
                    <a:pt x="108" y="103"/>
                    <a:pt x="108" y="103"/>
                  </a:cubicBezTo>
                  <a:cubicBezTo>
                    <a:pt x="108" y="103"/>
                    <a:pt x="109" y="101"/>
                    <a:pt x="110" y="99"/>
                  </a:cubicBezTo>
                  <a:cubicBezTo>
                    <a:pt x="112" y="98"/>
                    <a:pt x="113" y="96"/>
                    <a:pt x="113" y="96"/>
                  </a:cubicBezTo>
                  <a:cubicBezTo>
                    <a:pt x="113" y="96"/>
                    <a:pt x="113" y="96"/>
                    <a:pt x="113" y="96"/>
                  </a:cubicBezTo>
                  <a:cubicBezTo>
                    <a:pt x="114" y="97"/>
                    <a:pt x="113" y="98"/>
                    <a:pt x="111" y="100"/>
                  </a:cubicBezTo>
                  <a:cubicBezTo>
                    <a:pt x="110" y="102"/>
                    <a:pt x="109" y="103"/>
                    <a:pt x="109" y="103"/>
                  </a:cubicBezTo>
                  <a:moveTo>
                    <a:pt x="53" y="104"/>
                  </a:moveTo>
                  <a:cubicBezTo>
                    <a:pt x="52" y="104"/>
                    <a:pt x="52" y="104"/>
                    <a:pt x="51" y="104"/>
                  </a:cubicBezTo>
                  <a:cubicBezTo>
                    <a:pt x="47" y="103"/>
                    <a:pt x="45" y="99"/>
                    <a:pt x="46" y="96"/>
                  </a:cubicBezTo>
                  <a:cubicBezTo>
                    <a:pt x="46" y="94"/>
                    <a:pt x="49" y="93"/>
                    <a:pt x="52" y="93"/>
                  </a:cubicBezTo>
                  <a:cubicBezTo>
                    <a:pt x="52" y="93"/>
                    <a:pt x="53" y="93"/>
                    <a:pt x="54" y="93"/>
                  </a:cubicBezTo>
                  <a:cubicBezTo>
                    <a:pt x="58" y="94"/>
                    <a:pt x="60" y="97"/>
                    <a:pt x="59" y="100"/>
                  </a:cubicBezTo>
                  <a:cubicBezTo>
                    <a:pt x="58" y="103"/>
                    <a:pt x="56" y="104"/>
                    <a:pt x="53" y="104"/>
                  </a:cubicBezTo>
                  <a:moveTo>
                    <a:pt x="69" y="103"/>
                  </a:moveTo>
                  <a:cubicBezTo>
                    <a:pt x="69" y="103"/>
                    <a:pt x="69" y="103"/>
                    <a:pt x="68" y="103"/>
                  </a:cubicBezTo>
                  <a:cubicBezTo>
                    <a:pt x="65" y="103"/>
                    <a:pt x="62" y="100"/>
                    <a:pt x="62" y="97"/>
                  </a:cubicBezTo>
                  <a:cubicBezTo>
                    <a:pt x="62" y="94"/>
                    <a:pt x="65" y="92"/>
                    <a:pt x="69" y="92"/>
                  </a:cubicBezTo>
                  <a:cubicBezTo>
                    <a:pt x="69" y="92"/>
                    <a:pt x="69" y="92"/>
                    <a:pt x="69" y="92"/>
                  </a:cubicBezTo>
                  <a:cubicBezTo>
                    <a:pt x="73" y="93"/>
                    <a:pt x="76" y="95"/>
                    <a:pt x="75" y="98"/>
                  </a:cubicBezTo>
                  <a:cubicBezTo>
                    <a:pt x="75" y="101"/>
                    <a:pt x="72" y="103"/>
                    <a:pt x="69" y="103"/>
                  </a:cubicBezTo>
                  <a:moveTo>
                    <a:pt x="84" y="104"/>
                  </a:moveTo>
                  <a:cubicBezTo>
                    <a:pt x="82" y="104"/>
                    <a:pt x="80" y="103"/>
                    <a:pt x="79" y="101"/>
                  </a:cubicBezTo>
                  <a:cubicBezTo>
                    <a:pt x="77" y="99"/>
                    <a:pt x="78" y="95"/>
                    <a:pt x="81" y="93"/>
                  </a:cubicBezTo>
                  <a:cubicBezTo>
                    <a:pt x="83" y="92"/>
                    <a:pt x="84" y="92"/>
                    <a:pt x="85" y="92"/>
                  </a:cubicBezTo>
                  <a:cubicBezTo>
                    <a:pt x="87" y="92"/>
                    <a:pt x="89" y="93"/>
                    <a:pt x="90" y="94"/>
                  </a:cubicBezTo>
                  <a:cubicBezTo>
                    <a:pt x="92" y="97"/>
                    <a:pt x="91" y="101"/>
                    <a:pt x="88" y="103"/>
                  </a:cubicBezTo>
                  <a:cubicBezTo>
                    <a:pt x="86" y="103"/>
                    <a:pt x="85" y="104"/>
                    <a:pt x="84" y="104"/>
                  </a:cubicBezTo>
                  <a:moveTo>
                    <a:pt x="39" y="102"/>
                  </a:moveTo>
                  <a:cubicBezTo>
                    <a:pt x="38" y="102"/>
                    <a:pt x="36" y="102"/>
                    <a:pt x="35" y="101"/>
                  </a:cubicBezTo>
                  <a:cubicBezTo>
                    <a:pt x="32" y="99"/>
                    <a:pt x="31" y="96"/>
                    <a:pt x="32" y="93"/>
                  </a:cubicBezTo>
                  <a:cubicBezTo>
                    <a:pt x="33" y="92"/>
                    <a:pt x="34" y="92"/>
                    <a:pt x="36" y="92"/>
                  </a:cubicBezTo>
                  <a:cubicBezTo>
                    <a:pt x="37" y="92"/>
                    <a:pt x="39" y="92"/>
                    <a:pt x="40" y="93"/>
                  </a:cubicBezTo>
                  <a:cubicBezTo>
                    <a:pt x="43" y="95"/>
                    <a:pt x="44" y="99"/>
                    <a:pt x="43" y="101"/>
                  </a:cubicBezTo>
                  <a:cubicBezTo>
                    <a:pt x="42" y="102"/>
                    <a:pt x="40" y="102"/>
                    <a:pt x="39" y="102"/>
                  </a:cubicBezTo>
                  <a:moveTo>
                    <a:pt x="98" y="101"/>
                  </a:moveTo>
                  <a:cubicBezTo>
                    <a:pt x="97" y="101"/>
                    <a:pt x="96" y="101"/>
                    <a:pt x="95" y="100"/>
                  </a:cubicBezTo>
                  <a:cubicBezTo>
                    <a:pt x="93" y="99"/>
                    <a:pt x="93" y="95"/>
                    <a:pt x="96" y="92"/>
                  </a:cubicBezTo>
                  <a:cubicBezTo>
                    <a:pt x="97" y="91"/>
                    <a:pt x="99" y="90"/>
                    <a:pt x="101" y="90"/>
                  </a:cubicBezTo>
                  <a:cubicBezTo>
                    <a:pt x="102" y="90"/>
                    <a:pt x="103" y="90"/>
                    <a:pt x="103" y="91"/>
                  </a:cubicBezTo>
                  <a:cubicBezTo>
                    <a:pt x="105" y="92"/>
                    <a:pt x="105" y="96"/>
                    <a:pt x="103" y="99"/>
                  </a:cubicBezTo>
                  <a:cubicBezTo>
                    <a:pt x="102" y="100"/>
                    <a:pt x="100" y="101"/>
                    <a:pt x="98" y="101"/>
                  </a:cubicBezTo>
                  <a:moveTo>
                    <a:pt x="26" y="99"/>
                  </a:moveTo>
                  <a:cubicBezTo>
                    <a:pt x="25" y="99"/>
                    <a:pt x="23" y="98"/>
                    <a:pt x="21" y="96"/>
                  </a:cubicBezTo>
                  <a:cubicBezTo>
                    <a:pt x="19" y="93"/>
                    <a:pt x="19" y="90"/>
                    <a:pt x="20" y="89"/>
                  </a:cubicBezTo>
                  <a:cubicBezTo>
                    <a:pt x="21" y="89"/>
                    <a:pt x="21" y="88"/>
                    <a:pt x="22" y="88"/>
                  </a:cubicBezTo>
                  <a:cubicBezTo>
                    <a:pt x="24" y="88"/>
                    <a:pt x="25" y="89"/>
                    <a:pt x="27" y="91"/>
                  </a:cubicBezTo>
                  <a:cubicBezTo>
                    <a:pt x="29" y="93"/>
                    <a:pt x="30" y="97"/>
                    <a:pt x="28" y="98"/>
                  </a:cubicBezTo>
                  <a:cubicBezTo>
                    <a:pt x="28" y="98"/>
                    <a:pt x="27" y="99"/>
                    <a:pt x="26" y="99"/>
                  </a:cubicBezTo>
                  <a:moveTo>
                    <a:pt x="109" y="98"/>
                  </a:moveTo>
                  <a:cubicBezTo>
                    <a:pt x="109" y="98"/>
                    <a:pt x="108" y="98"/>
                    <a:pt x="108" y="98"/>
                  </a:cubicBezTo>
                  <a:cubicBezTo>
                    <a:pt x="106" y="97"/>
                    <a:pt x="106" y="94"/>
                    <a:pt x="108" y="91"/>
                  </a:cubicBezTo>
                  <a:cubicBezTo>
                    <a:pt x="109" y="89"/>
                    <a:pt x="111" y="88"/>
                    <a:pt x="113" y="88"/>
                  </a:cubicBezTo>
                  <a:cubicBezTo>
                    <a:pt x="113" y="88"/>
                    <a:pt x="113" y="88"/>
                    <a:pt x="114" y="88"/>
                  </a:cubicBezTo>
                  <a:cubicBezTo>
                    <a:pt x="115" y="89"/>
                    <a:pt x="115" y="92"/>
                    <a:pt x="114" y="95"/>
                  </a:cubicBezTo>
                  <a:cubicBezTo>
                    <a:pt x="112" y="97"/>
                    <a:pt x="110" y="98"/>
                    <a:pt x="109" y="98"/>
                  </a:cubicBezTo>
                  <a:moveTo>
                    <a:pt x="16" y="94"/>
                  </a:moveTo>
                  <a:cubicBezTo>
                    <a:pt x="15" y="94"/>
                    <a:pt x="14" y="92"/>
                    <a:pt x="13" y="90"/>
                  </a:cubicBezTo>
                  <a:cubicBezTo>
                    <a:pt x="12" y="87"/>
                    <a:pt x="11" y="85"/>
                    <a:pt x="12" y="85"/>
                  </a:cubicBezTo>
                  <a:cubicBezTo>
                    <a:pt x="12" y="85"/>
                    <a:pt x="12" y="85"/>
                    <a:pt x="12" y="85"/>
                  </a:cubicBezTo>
                  <a:cubicBezTo>
                    <a:pt x="13" y="85"/>
                    <a:pt x="15" y="86"/>
                    <a:pt x="16" y="89"/>
                  </a:cubicBezTo>
                  <a:cubicBezTo>
                    <a:pt x="17" y="91"/>
                    <a:pt x="17" y="94"/>
                    <a:pt x="16" y="94"/>
                  </a:cubicBezTo>
                  <a:cubicBezTo>
                    <a:pt x="16" y="94"/>
                    <a:pt x="16" y="94"/>
                    <a:pt x="16" y="94"/>
                  </a:cubicBezTo>
                  <a:moveTo>
                    <a:pt x="116" y="92"/>
                  </a:moveTo>
                  <a:cubicBezTo>
                    <a:pt x="116" y="92"/>
                    <a:pt x="116" y="92"/>
                    <a:pt x="116" y="92"/>
                  </a:cubicBezTo>
                  <a:cubicBezTo>
                    <a:pt x="115" y="92"/>
                    <a:pt x="116" y="90"/>
                    <a:pt x="117" y="88"/>
                  </a:cubicBezTo>
                  <a:cubicBezTo>
                    <a:pt x="118" y="86"/>
                    <a:pt x="119" y="84"/>
                    <a:pt x="119" y="84"/>
                  </a:cubicBezTo>
                  <a:cubicBezTo>
                    <a:pt x="119" y="84"/>
                    <a:pt x="120" y="84"/>
                    <a:pt x="120" y="84"/>
                  </a:cubicBezTo>
                  <a:cubicBezTo>
                    <a:pt x="120" y="84"/>
                    <a:pt x="120" y="86"/>
                    <a:pt x="119" y="88"/>
                  </a:cubicBezTo>
                  <a:cubicBezTo>
                    <a:pt x="118" y="90"/>
                    <a:pt x="117" y="92"/>
                    <a:pt x="116" y="92"/>
                  </a:cubicBezTo>
                  <a:moveTo>
                    <a:pt x="61" y="92"/>
                  </a:moveTo>
                  <a:cubicBezTo>
                    <a:pt x="59" y="92"/>
                    <a:pt x="56" y="90"/>
                    <a:pt x="55" y="87"/>
                  </a:cubicBezTo>
                  <a:cubicBezTo>
                    <a:pt x="54" y="84"/>
                    <a:pt x="55" y="80"/>
                    <a:pt x="59" y="78"/>
                  </a:cubicBezTo>
                  <a:cubicBezTo>
                    <a:pt x="60" y="78"/>
                    <a:pt x="60" y="78"/>
                    <a:pt x="61" y="78"/>
                  </a:cubicBezTo>
                  <a:cubicBezTo>
                    <a:pt x="64" y="78"/>
                    <a:pt x="67" y="79"/>
                    <a:pt x="68" y="82"/>
                  </a:cubicBezTo>
                  <a:cubicBezTo>
                    <a:pt x="69" y="85"/>
                    <a:pt x="68" y="89"/>
                    <a:pt x="64" y="91"/>
                  </a:cubicBezTo>
                  <a:cubicBezTo>
                    <a:pt x="63" y="91"/>
                    <a:pt x="62" y="92"/>
                    <a:pt x="61" y="92"/>
                  </a:cubicBezTo>
                  <a:moveTo>
                    <a:pt x="45" y="90"/>
                  </a:moveTo>
                  <a:cubicBezTo>
                    <a:pt x="42" y="90"/>
                    <a:pt x="40" y="88"/>
                    <a:pt x="39" y="86"/>
                  </a:cubicBezTo>
                  <a:cubicBezTo>
                    <a:pt x="37" y="82"/>
                    <a:pt x="39" y="78"/>
                    <a:pt x="42" y="77"/>
                  </a:cubicBezTo>
                  <a:cubicBezTo>
                    <a:pt x="43" y="77"/>
                    <a:pt x="44" y="77"/>
                    <a:pt x="44" y="77"/>
                  </a:cubicBezTo>
                  <a:cubicBezTo>
                    <a:pt x="47" y="77"/>
                    <a:pt x="49" y="78"/>
                    <a:pt x="50" y="81"/>
                  </a:cubicBezTo>
                  <a:cubicBezTo>
                    <a:pt x="52" y="84"/>
                    <a:pt x="50" y="88"/>
                    <a:pt x="47" y="89"/>
                  </a:cubicBezTo>
                  <a:cubicBezTo>
                    <a:pt x="46" y="90"/>
                    <a:pt x="46" y="90"/>
                    <a:pt x="45" y="90"/>
                  </a:cubicBezTo>
                  <a:moveTo>
                    <a:pt x="79" y="91"/>
                  </a:moveTo>
                  <a:cubicBezTo>
                    <a:pt x="75" y="91"/>
                    <a:pt x="72" y="87"/>
                    <a:pt x="72" y="83"/>
                  </a:cubicBezTo>
                  <a:cubicBezTo>
                    <a:pt x="72" y="80"/>
                    <a:pt x="75" y="76"/>
                    <a:pt x="79" y="76"/>
                  </a:cubicBezTo>
                  <a:cubicBezTo>
                    <a:pt x="83" y="76"/>
                    <a:pt x="86" y="80"/>
                    <a:pt x="86" y="83"/>
                  </a:cubicBezTo>
                  <a:cubicBezTo>
                    <a:pt x="86" y="87"/>
                    <a:pt x="83" y="91"/>
                    <a:pt x="79" y="91"/>
                  </a:cubicBezTo>
                  <a:moveTo>
                    <a:pt x="94" y="89"/>
                  </a:moveTo>
                  <a:cubicBezTo>
                    <a:pt x="93" y="89"/>
                    <a:pt x="92" y="89"/>
                    <a:pt x="91" y="88"/>
                  </a:cubicBezTo>
                  <a:cubicBezTo>
                    <a:pt x="89" y="87"/>
                    <a:pt x="88" y="83"/>
                    <a:pt x="90" y="80"/>
                  </a:cubicBezTo>
                  <a:cubicBezTo>
                    <a:pt x="91" y="77"/>
                    <a:pt x="93" y="76"/>
                    <a:pt x="95" y="76"/>
                  </a:cubicBezTo>
                  <a:cubicBezTo>
                    <a:pt x="96" y="76"/>
                    <a:pt x="97" y="76"/>
                    <a:pt x="98" y="77"/>
                  </a:cubicBezTo>
                  <a:cubicBezTo>
                    <a:pt x="101" y="78"/>
                    <a:pt x="102" y="82"/>
                    <a:pt x="100" y="86"/>
                  </a:cubicBezTo>
                  <a:cubicBezTo>
                    <a:pt x="99" y="88"/>
                    <a:pt x="96" y="89"/>
                    <a:pt x="94" y="89"/>
                  </a:cubicBezTo>
                  <a:moveTo>
                    <a:pt x="30" y="88"/>
                  </a:moveTo>
                  <a:cubicBezTo>
                    <a:pt x="28" y="88"/>
                    <a:pt x="26" y="87"/>
                    <a:pt x="25" y="85"/>
                  </a:cubicBezTo>
                  <a:cubicBezTo>
                    <a:pt x="23" y="82"/>
                    <a:pt x="24" y="78"/>
                    <a:pt x="26" y="77"/>
                  </a:cubicBezTo>
                  <a:cubicBezTo>
                    <a:pt x="27" y="76"/>
                    <a:pt x="28" y="76"/>
                    <a:pt x="29" y="76"/>
                  </a:cubicBezTo>
                  <a:cubicBezTo>
                    <a:pt x="31" y="76"/>
                    <a:pt x="33" y="77"/>
                    <a:pt x="34" y="79"/>
                  </a:cubicBezTo>
                  <a:cubicBezTo>
                    <a:pt x="36" y="82"/>
                    <a:pt x="35" y="86"/>
                    <a:pt x="33" y="87"/>
                  </a:cubicBezTo>
                  <a:cubicBezTo>
                    <a:pt x="32" y="88"/>
                    <a:pt x="31" y="88"/>
                    <a:pt x="30" y="88"/>
                  </a:cubicBezTo>
                  <a:moveTo>
                    <a:pt x="106" y="88"/>
                  </a:moveTo>
                  <a:cubicBezTo>
                    <a:pt x="106" y="88"/>
                    <a:pt x="105" y="87"/>
                    <a:pt x="104" y="87"/>
                  </a:cubicBezTo>
                  <a:cubicBezTo>
                    <a:pt x="102" y="86"/>
                    <a:pt x="102" y="82"/>
                    <a:pt x="104" y="79"/>
                  </a:cubicBezTo>
                  <a:cubicBezTo>
                    <a:pt x="105" y="77"/>
                    <a:pt x="107" y="76"/>
                    <a:pt x="109" y="76"/>
                  </a:cubicBezTo>
                  <a:cubicBezTo>
                    <a:pt x="110" y="76"/>
                    <a:pt x="110" y="76"/>
                    <a:pt x="111" y="76"/>
                  </a:cubicBezTo>
                  <a:cubicBezTo>
                    <a:pt x="113" y="77"/>
                    <a:pt x="113" y="81"/>
                    <a:pt x="112" y="84"/>
                  </a:cubicBezTo>
                  <a:cubicBezTo>
                    <a:pt x="110" y="86"/>
                    <a:pt x="108" y="88"/>
                    <a:pt x="106" y="88"/>
                  </a:cubicBezTo>
                  <a:moveTo>
                    <a:pt x="18" y="86"/>
                  </a:moveTo>
                  <a:cubicBezTo>
                    <a:pt x="16" y="86"/>
                    <a:pt x="14" y="84"/>
                    <a:pt x="13" y="81"/>
                  </a:cubicBezTo>
                  <a:cubicBezTo>
                    <a:pt x="12" y="78"/>
                    <a:pt x="13" y="75"/>
                    <a:pt x="15" y="74"/>
                  </a:cubicBezTo>
                  <a:cubicBezTo>
                    <a:pt x="15" y="74"/>
                    <a:pt x="15" y="74"/>
                    <a:pt x="15" y="74"/>
                  </a:cubicBezTo>
                  <a:cubicBezTo>
                    <a:pt x="17" y="74"/>
                    <a:pt x="19" y="76"/>
                    <a:pt x="20" y="79"/>
                  </a:cubicBezTo>
                  <a:cubicBezTo>
                    <a:pt x="21" y="83"/>
                    <a:pt x="20" y="86"/>
                    <a:pt x="19" y="86"/>
                  </a:cubicBezTo>
                  <a:cubicBezTo>
                    <a:pt x="18" y="86"/>
                    <a:pt x="18" y="86"/>
                    <a:pt x="18" y="86"/>
                  </a:cubicBezTo>
                  <a:moveTo>
                    <a:pt x="116" y="85"/>
                  </a:moveTo>
                  <a:cubicBezTo>
                    <a:pt x="116" y="85"/>
                    <a:pt x="116" y="85"/>
                    <a:pt x="116" y="85"/>
                  </a:cubicBezTo>
                  <a:cubicBezTo>
                    <a:pt x="114" y="84"/>
                    <a:pt x="113" y="81"/>
                    <a:pt x="114" y="78"/>
                  </a:cubicBezTo>
                  <a:cubicBezTo>
                    <a:pt x="115" y="76"/>
                    <a:pt x="117" y="74"/>
                    <a:pt x="118" y="74"/>
                  </a:cubicBezTo>
                  <a:cubicBezTo>
                    <a:pt x="119" y="74"/>
                    <a:pt x="119" y="74"/>
                    <a:pt x="119" y="74"/>
                  </a:cubicBezTo>
                  <a:cubicBezTo>
                    <a:pt x="121" y="74"/>
                    <a:pt x="121" y="77"/>
                    <a:pt x="120" y="80"/>
                  </a:cubicBezTo>
                  <a:cubicBezTo>
                    <a:pt x="120" y="83"/>
                    <a:pt x="118" y="85"/>
                    <a:pt x="116" y="85"/>
                  </a:cubicBezTo>
                  <a:moveTo>
                    <a:pt x="10" y="82"/>
                  </a:moveTo>
                  <a:cubicBezTo>
                    <a:pt x="9" y="82"/>
                    <a:pt x="8" y="80"/>
                    <a:pt x="7" y="78"/>
                  </a:cubicBezTo>
                  <a:cubicBezTo>
                    <a:pt x="6" y="75"/>
                    <a:pt x="6" y="73"/>
                    <a:pt x="7" y="73"/>
                  </a:cubicBezTo>
                  <a:cubicBezTo>
                    <a:pt x="7" y="73"/>
                    <a:pt x="7" y="73"/>
                    <a:pt x="7" y="73"/>
                  </a:cubicBezTo>
                  <a:cubicBezTo>
                    <a:pt x="8" y="73"/>
                    <a:pt x="9" y="74"/>
                    <a:pt x="10" y="77"/>
                  </a:cubicBezTo>
                  <a:cubicBezTo>
                    <a:pt x="11" y="79"/>
                    <a:pt x="11" y="82"/>
                    <a:pt x="10" y="82"/>
                  </a:cubicBezTo>
                  <a:cubicBezTo>
                    <a:pt x="10" y="82"/>
                    <a:pt x="10" y="82"/>
                    <a:pt x="10" y="82"/>
                  </a:cubicBezTo>
                  <a:moveTo>
                    <a:pt x="6" y="70"/>
                  </a:moveTo>
                  <a:cubicBezTo>
                    <a:pt x="6" y="70"/>
                    <a:pt x="6" y="70"/>
                    <a:pt x="6" y="70"/>
                  </a:cubicBezTo>
                  <a:cubicBezTo>
                    <a:pt x="6" y="70"/>
                    <a:pt x="5" y="68"/>
                    <a:pt x="5" y="66"/>
                  </a:cubicBezTo>
                  <a:cubicBezTo>
                    <a:pt x="5" y="64"/>
                    <a:pt x="6" y="62"/>
                    <a:pt x="6" y="62"/>
                  </a:cubicBezTo>
                  <a:cubicBezTo>
                    <a:pt x="6" y="62"/>
                    <a:pt x="7" y="64"/>
                    <a:pt x="7" y="66"/>
                  </a:cubicBezTo>
                  <a:cubicBezTo>
                    <a:pt x="7" y="68"/>
                    <a:pt x="6" y="70"/>
                    <a:pt x="6" y="70"/>
                  </a:cubicBezTo>
                  <a:moveTo>
                    <a:pt x="23" y="74"/>
                  </a:moveTo>
                  <a:cubicBezTo>
                    <a:pt x="21" y="74"/>
                    <a:pt x="18" y="73"/>
                    <a:pt x="17" y="70"/>
                  </a:cubicBezTo>
                  <a:cubicBezTo>
                    <a:pt x="16" y="67"/>
                    <a:pt x="17" y="63"/>
                    <a:pt x="19" y="62"/>
                  </a:cubicBezTo>
                  <a:cubicBezTo>
                    <a:pt x="20" y="62"/>
                    <a:pt x="20" y="62"/>
                    <a:pt x="21" y="62"/>
                  </a:cubicBezTo>
                  <a:cubicBezTo>
                    <a:pt x="23" y="62"/>
                    <a:pt x="25" y="63"/>
                    <a:pt x="27" y="66"/>
                  </a:cubicBezTo>
                  <a:cubicBezTo>
                    <a:pt x="28" y="69"/>
                    <a:pt x="27" y="73"/>
                    <a:pt x="25" y="74"/>
                  </a:cubicBezTo>
                  <a:cubicBezTo>
                    <a:pt x="24" y="74"/>
                    <a:pt x="23" y="74"/>
                    <a:pt x="23" y="74"/>
                  </a:cubicBezTo>
                  <a:moveTo>
                    <a:pt x="12" y="74"/>
                  </a:moveTo>
                  <a:cubicBezTo>
                    <a:pt x="11" y="74"/>
                    <a:pt x="9" y="71"/>
                    <a:pt x="9" y="68"/>
                  </a:cubicBezTo>
                  <a:cubicBezTo>
                    <a:pt x="8" y="65"/>
                    <a:pt x="9" y="62"/>
                    <a:pt x="11" y="61"/>
                  </a:cubicBezTo>
                  <a:cubicBezTo>
                    <a:pt x="11" y="61"/>
                    <a:pt x="11" y="61"/>
                    <a:pt x="11" y="61"/>
                  </a:cubicBezTo>
                  <a:cubicBezTo>
                    <a:pt x="12" y="61"/>
                    <a:pt x="14" y="64"/>
                    <a:pt x="14" y="67"/>
                  </a:cubicBezTo>
                  <a:cubicBezTo>
                    <a:pt x="15" y="71"/>
                    <a:pt x="14" y="74"/>
                    <a:pt x="12" y="74"/>
                  </a:cubicBezTo>
                  <a:cubicBezTo>
                    <a:pt x="12" y="74"/>
                    <a:pt x="12" y="74"/>
                    <a:pt x="12" y="74"/>
                  </a:cubicBezTo>
                  <a:moveTo>
                    <a:pt x="36" y="74"/>
                  </a:moveTo>
                  <a:cubicBezTo>
                    <a:pt x="32" y="74"/>
                    <a:pt x="30" y="72"/>
                    <a:pt x="30" y="68"/>
                  </a:cubicBezTo>
                  <a:cubicBezTo>
                    <a:pt x="29" y="64"/>
                    <a:pt x="32" y="61"/>
                    <a:pt x="35" y="61"/>
                  </a:cubicBezTo>
                  <a:cubicBezTo>
                    <a:pt x="35" y="61"/>
                    <a:pt x="35" y="61"/>
                    <a:pt x="35" y="61"/>
                  </a:cubicBezTo>
                  <a:cubicBezTo>
                    <a:pt x="39" y="61"/>
                    <a:pt x="41" y="64"/>
                    <a:pt x="41" y="67"/>
                  </a:cubicBezTo>
                  <a:cubicBezTo>
                    <a:pt x="42" y="71"/>
                    <a:pt x="39" y="74"/>
                    <a:pt x="36" y="74"/>
                  </a:cubicBezTo>
                  <a:cubicBezTo>
                    <a:pt x="36" y="74"/>
                    <a:pt x="36" y="74"/>
                    <a:pt x="36" y="74"/>
                  </a:cubicBezTo>
                  <a:moveTo>
                    <a:pt x="122" y="71"/>
                  </a:moveTo>
                  <a:cubicBezTo>
                    <a:pt x="122" y="71"/>
                    <a:pt x="122" y="71"/>
                    <a:pt x="122" y="71"/>
                  </a:cubicBezTo>
                  <a:cubicBezTo>
                    <a:pt x="121" y="71"/>
                    <a:pt x="120" y="69"/>
                    <a:pt x="120" y="66"/>
                  </a:cubicBezTo>
                  <a:cubicBezTo>
                    <a:pt x="120" y="63"/>
                    <a:pt x="121" y="61"/>
                    <a:pt x="122" y="61"/>
                  </a:cubicBezTo>
                  <a:cubicBezTo>
                    <a:pt x="123" y="61"/>
                    <a:pt x="124" y="63"/>
                    <a:pt x="124" y="66"/>
                  </a:cubicBezTo>
                  <a:cubicBezTo>
                    <a:pt x="124" y="69"/>
                    <a:pt x="123" y="71"/>
                    <a:pt x="122" y="71"/>
                  </a:cubicBezTo>
                  <a:moveTo>
                    <a:pt x="52" y="75"/>
                  </a:moveTo>
                  <a:cubicBezTo>
                    <a:pt x="48" y="75"/>
                    <a:pt x="45" y="71"/>
                    <a:pt x="45" y="68"/>
                  </a:cubicBezTo>
                  <a:cubicBezTo>
                    <a:pt x="45" y="64"/>
                    <a:pt x="48" y="60"/>
                    <a:pt x="52" y="60"/>
                  </a:cubicBezTo>
                  <a:cubicBezTo>
                    <a:pt x="56" y="60"/>
                    <a:pt x="59" y="64"/>
                    <a:pt x="59" y="68"/>
                  </a:cubicBezTo>
                  <a:cubicBezTo>
                    <a:pt x="59" y="71"/>
                    <a:pt x="56" y="75"/>
                    <a:pt x="52" y="75"/>
                  </a:cubicBezTo>
                  <a:moveTo>
                    <a:pt x="102" y="74"/>
                  </a:moveTo>
                  <a:cubicBezTo>
                    <a:pt x="101" y="74"/>
                    <a:pt x="101" y="74"/>
                    <a:pt x="101" y="74"/>
                  </a:cubicBezTo>
                  <a:cubicBezTo>
                    <a:pt x="98" y="73"/>
                    <a:pt x="95" y="70"/>
                    <a:pt x="96" y="66"/>
                  </a:cubicBezTo>
                  <a:cubicBezTo>
                    <a:pt x="96" y="63"/>
                    <a:pt x="99" y="60"/>
                    <a:pt x="102" y="60"/>
                  </a:cubicBezTo>
                  <a:cubicBezTo>
                    <a:pt x="102" y="60"/>
                    <a:pt x="102" y="60"/>
                    <a:pt x="103" y="60"/>
                  </a:cubicBezTo>
                  <a:cubicBezTo>
                    <a:pt x="106" y="61"/>
                    <a:pt x="108" y="64"/>
                    <a:pt x="108" y="68"/>
                  </a:cubicBezTo>
                  <a:cubicBezTo>
                    <a:pt x="107" y="71"/>
                    <a:pt x="105" y="74"/>
                    <a:pt x="102" y="74"/>
                  </a:cubicBezTo>
                  <a:moveTo>
                    <a:pt x="87" y="74"/>
                  </a:moveTo>
                  <a:cubicBezTo>
                    <a:pt x="83" y="74"/>
                    <a:pt x="80" y="71"/>
                    <a:pt x="80" y="67"/>
                  </a:cubicBezTo>
                  <a:cubicBezTo>
                    <a:pt x="80" y="63"/>
                    <a:pt x="83" y="60"/>
                    <a:pt x="87" y="60"/>
                  </a:cubicBezTo>
                  <a:cubicBezTo>
                    <a:pt x="91" y="60"/>
                    <a:pt x="94" y="63"/>
                    <a:pt x="94" y="67"/>
                  </a:cubicBezTo>
                  <a:cubicBezTo>
                    <a:pt x="94" y="71"/>
                    <a:pt x="91" y="74"/>
                    <a:pt x="87" y="74"/>
                  </a:cubicBezTo>
                  <a:moveTo>
                    <a:pt x="70" y="75"/>
                  </a:moveTo>
                  <a:cubicBezTo>
                    <a:pt x="66" y="75"/>
                    <a:pt x="63" y="71"/>
                    <a:pt x="63" y="67"/>
                  </a:cubicBezTo>
                  <a:cubicBezTo>
                    <a:pt x="63" y="63"/>
                    <a:pt x="66" y="60"/>
                    <a:pt x="70" y="60"/>
                  </a:cubicBezTo>
                  <a:cubicBezTo>
                    <a:pt x="74" y="60"/>
                    <a:pt x="77" y="63"/>
                    <a:pt x="77" y="67"/>
                  </a:cubicBezTo>
                  <a:cubicBezTo>
                    <a:pt x="77" y="71"/>
                    <a:pt x="74" y="75"/>
                    <a:pt x="70" y="75"/>
                  </a:cubicBezTo>
                  <a:moveTo>
                    <a:pt x="113" y="72"/>
                  </a:moveTo>
                  <a:cubicBezTo>
                    <a:pt x="113" y="72"/>
                    <a:pt x="113" y="72"/>
                    <a:pt x="113" y="72"/>
                  </a:cubicBezTo>
                  <a:cubicBezTo>
                    <a:pt x="111" y="72"/>
                    <a:pt x="109" y="69"/>
                    <a:pt x="109" y="66"/>
                  </a:cubicBezTo>
                  <a:cubicBezTo>
                    <a:pt x="110" y="63"/>
                    <a:pt x="112" y="60"/>
                    <a:pt x="114" y="60"/>
                  </a:cubicBezTo>
                  <a:cubicBezTo>
                    <a:pt x="114" y="60"/>
                    <a:pt x="114" y="60"/>
                    <a:pt x="114" y="60"/>
                  </a:cubicBezTo>
                  <a:cubicBezTo>
                    <a:pt x="116" y="60"/>
                    <a:pt x="118" y="63"/>
                    <a:pt x="118" y="66"/>
                  </a:cubicBezTo>
                  <a:cubicBezTo>
                    <a:pt x="118" y="70"/>
                    <a:pt x="116" y="72"/>
                    <a:pt x="113" y="72"/>
                  </a:cubicBezTo>
                  <a:moveTo>
                    <a:pt x="123" y="59"/>
                  </a:moveTo>
                  <a:cubicBezTo>
                    <a:pt x="123" y="59"/>
                    <a:pt x="123" y="57"/>
                    <a:pt x="123" y="55"/>
                  </a:cubicBezTo>
                  <a:cubicBezTo>
                    <a:pt x="122" y="53"/>
                    <a:pt x="122" y="52"/>
                    <a:pt x="122" y="52"/>
                  </a:cubicBezTo>
                  <a:cubicBezTo>
                    <a:pt x="122" y="52"/>
                    <a:pt x="122" y="52"/>
                    <a:pt x="122" y="52"/>
                  </a:cubicBezTo>
                  <a:cubicBezTo>
                    <a:pt x="123" y="52"/>
                    <a:pt x="123" y="53"/>
                    <a:pt x="123" y="55"/>
                  </a:cubicBezTo>
                  <a:cubicBezTo>
                    <a:pt x="124" y="57"/>
                    <a:pt x="124" y="59"/>
                    <a:pt x="123" y="59"/>
                  </a:cubicBezTo>
                  <a:cubicBezTo>
                    <a:pt x="123" y="59"/>
                    <a:pt x="123" y="59"/>
                    <a:pt x="123" y="59"/>
                  </a:cubicBezTo>
                  <a:moveTo>
                    <a:pt x="8" y="60"/>
                  </a:moveTo>
                  <a:cubicBezTo>
                    <a:pt x="8" y="60"/>
                    <a:pt x="8" y="60"/>
                    <a:pt x="8" y="60"/>
                  </a:cubicBezTo>
                  <a:cubicBezTo>
                    <a:pt x="7" y="59"/>
                    <a:pt x="6" y="57"/>
                    <a:pt x="7" y="54"/>
                  </a:cubicBezTo>
                  <a:cubicBezTo>
                    <a:pt x="8" y="52"/>
                    <a:pt x="9" y="50"/>
                    <a:pt x="10" y="50"/>
                  </a:cubicBezTo>
                  <a:cubicBezTo>
                    <a:pt x="10" y="50"/>
                    <a:pt x="10" y="50"/>
                    <a:pt x="10" y="50"/>
                  </a:cubicBezTo>
                  <a:cubicBezTo>
                    <a:pt x="11" y="50"/>
                    <a:pt x="11" y="52"/>
                    <a:pt x="10" y="55"/>
                  </a:cubicBezTo>
                  <a:cubicBezTo>
                    <a:pt x="10" y="58"/>
                    <a:pt x="9" y="60"/>
                    <a:pt x="8" y="60"/>
                  </a:cubicBezTo>
                  <a:moveTo>
                    <a:pt x="119" y="60"/>
                  </a:moveTo>
                  <a:cubicBezTo>
                    <a:pt x="117" y="60"/>
                    <a:pt x="115" y="58"/>
                    <a:pt x="115" y="55"/>
                  </a:cubicBezTo>
                  <a:cubicBezTo>
                    <a:pt x="115" y="51"/>
                    <a:pt x="116" y="49"/>
                    <a:pt x="118" y="48"/>
                  </a:cubicBezTo>
                  <a:cubicBezTo>
                    <a:pt x="118" y="48"/>
                    <a:pt x="118" y="48"/>
                    <a:pt x="118" y="48"/>
                  </a:cubicBezTo>
                  <a:cubicBezTo>
                    <a:pt x="120" y="48"/>
                    <a:pt x="121" y="51"/>
                    <a:pt x="121" y="54"/>
                  </a:cubicBezTo>
                  <a:cubicBezTo>
                    <a:pt x="122" y="57"/>
                    <a:pt x="121" y="60"/>
                    <a:pt x="119" y="60"/>
                  </a:cubicBezTo>
                  <a:cubicBezTo>
                    <a:pt x="119" y="60"/>
                    <a:pt x="119" y="60"/>
                    <a:pt x="119" y="60"/>
                  </a:cubicBezTo>
                  <a:moveTo>
                    <a:pt x="16" y="61"/>
                  </a:moveTo>
                  <a:cubicBezTo>
                    <a:pt x="16" y="61"/>
                    <a:pt x="15" y="61"/>
                    <a:pt x="15" y="61"/>
                  </a:cubicBezTo>
                  <a:cubicBezTo>
                    <a:pt x="13" y="60"/>
                    <a:pt x="12" y="57"/>
                    <a:pt x="12" y="54"/>
                  </a:cubicBezTo>
                  <a:cubicBezTo>
                    <a:pt x="13" y="50"/>
                    <a:pt x="15" y="48"/>
                    <a:pt x="17" y="48"/>
                  </a:cubicBezTo>
                  <a:cubicBezTo>
                    <a:pt x="17" y="48"/>
                    <a:pt x="17" y="48"/>
                    <a:pt x="17" y="48"/>
                  </a:cubicBezTo>
                  <a:cubicBezTo>
                    <a:pt x="19" y="48"/>
                    <a:pt x="21" y="51"/>
                    <a:pt x="20" y="55"/>
                  </a:cubicBezTo>
                  <a:cubicBezTo>
                    <a:pt x="20" y="58"/>
                    <a:pt x="18" y="61"/>
                    <a:pt x="16" y="61"/>
                  </a:cubicBezTo>
                  <a:moveTo>
                    <a:pt x="27" y="60"/>
                  </a:moveTo>
                  <a:cubicBezTo>
                    <a:pt x="26" y="60"/>
                    <a:pt x="26" y="60"/>
                    <a:pt x="25" y="59"/>
                  </a:cubicBezTo>
                  <a:cubicBezTo>
                    <a:pt x="22" y="58"/>
                    <a:pt x="21" y="54"/>
                    <a:pt x="22" y="51"/>
                  </a:cubicBezTo>
                  <a:cubicBezTo>
                    <a:pt x="23" y="48"/>
                    <a:pt x="26" y="47"/>
                    <a:pt x="28" y="47"/>
                  </a:cubicBezTo>
                  <a:cubicBezTo>
                    <a:pt x="29" y="47"/>
                    <a:pt x="30" y="47"/>
                    <a:pt x="30" y="47"/>
                  </a:cubicBezTo>
                  <a:cubicBezTo>
                    <a:pt x="33" y="48"/>
                    <a:pt x="35" y="52"/>
                    <a:pt x="33" y="55"/>
                  </a:cubicBezTo>
                  <a:cubicBezTo>
                    <a:pt x="32" y="58"/>
                    <a:pt x="30" y="60"/>
                    <a:pt x="27" y="60"/>
                  </a:cubicBezTo>
                  <a:moveTo>
                    <a:pt x="108" y="59"/>
                  </a:moveTo>
                  <a:cubicBezTo>
                    <a:pt x="105" y="59"/>
                    <a:pt x="103" y="57"/>
                    <a:pt x="102" y="54"/>
                  </a:cubicBezTo>
                  <a:cubicBezTo>
                    <a:pt x="102" y="50"/>
                    <a:pt x="104" y="47"/>
                    <a:pt x="107" y="46"/>
                  </a:cubicBezTo>
                  <a:cubicBezTo>
                    <a:pt x="107" y="46"/>
                    <a:pt x="107" y="46"/>
                    <a:pt x="107" y="46"/>
                  </a:cubicBezTo>
                  <a:cubicBezTo>
                    <a:pt x="110" y="46"/>
                    <a:pt x="112" y="49"/>
                    <a:pt x="113" y="52"/>
                  </a:cubicBezTo>
                  <a:cubicBezTo>
                    <a:pt x="113" y="56"/>
                    <a:pt x="111" y="59"/>
                    <a:pt x="108" y="59"/>
                  </a:cubicBezTo>
                  <a:cubicBezTo>
                    <a:pt x="108" y="59"/>
                    <a:pt x="108" y="59"/>
                    <a:pt x="108" y="59"/>
                  </a:cubicBezTo>
                  <a:moveTo>
                    <a:pt x="44" y="59"/>
                  </a:moveTo>
                  <a:cubicBezTo>
                    <a:pt x="40" y="59"/>
                    <a:pt x="38" y="56"/>
                    <a:pt x="38" y="53"/>
                  </a:cubicBezTo>
                  <a:cubicBezTo>
                    <a:pt x="38" y="49"/>
                    <a:pt x="40" y="46"/>
                    <a:pt x="44" y="46"/>
                  </a:cubicBezTo>
                  <a:cubicBezTo>
                    <a:pt x="47" y="46"/>
                    <a:pt x="50" y="49"/>
                    <a:pt x="50" y="53"/>
                  </a:cubicBezTo>
                  <a:cubicBezTo>
                    <a:pt x="50" y="56"/>
                    <a:pt x="47" y="59"/>
                    <a:pt x="44" y="59"/>
                  </a:cubicBezTo>
                  <a:moveTo>
                    <a:pt x="61" y="59"/>
                  </a:moveTo>
                  <a:cubicBezTo>
                    <a:pt x="58" y="59"/>
                    <a:pt x="54" y="56"/>
                    <a:pt x="54" y="52"/>
                  </a:cubicBezTo>
                  <a:cubicBezTo>
                    <a:pt x="54" y="49"/>
                    <a:pt x="58" y="46"/>
                    <a:pt x="61" y="46"/>
                  </a:cubicBezTo>
                  <a:cubicBezTo>
                    <a:pt x="65" y="46"/>
                    <a:pt x="68" y="49"/>
                    <a:pt x="68" y="52"/>
                  </a:cubicBezTo>
                  <a:cubicBezTo>
                    <a:pt x="68" y="56"/>
                    <a:pt x="65" y="59"/>
                    <a:pt x="61" y="59"/>
                  </a:cubicBezTo>
                  <a:moveTo>
                    <a:pt x="78" y="58"/>
                  </a:moveTo>
                  <a:cubicBezTo>
                    <a:pt x="74" y="58"/>
                    <a:pt x="71" y="55"/>
                    <a:pt x="71" y="52"/>
                  </a:cubicBezTo>
                  <a:cubicBezTo>
                    <a:pt x="71" y="48"/>
                    <a:pt x="74" y="45"/>
                    <a:pt x="78" y="45"/>
                  </a:cubicBezTo>
                  <a:cubicBezTo>
                    <a:pt x="82" y="45"/>
                    <a:pt x="85" y="48"/>
                    <a:pt x="85" y="52"/>
                  </a:cubicBezTo>
                  <a:cubicBezTo>
                    <a:pt x="85" y="55"/>
                    <a:pt x="82" y="58"/>
                    <a:pt x="78" y="58"/>
                  </a:cubicBezTo>
                  <a:moveTo>
                    <a:pt x="94" y="57"/>
                  </a:moveTo>
                  <a:cubicBezTo>
                    <a:pt x="90" y="57"/>
                    <a:pt x="87" y="54"/>
                    <a:pt x="87" y="51"/>
                  </a:cubicBezTo>
                  <a:cubicBezTo>
                    <a:pt x="87" y="47"/>
                    <a:pt x="90" y="44"/>
                    <a:pt x="94" y="44"/>
                  </a:cubicBezTo>
                  <a:cubicBezTo>
                    <a:pt x="97" y="44"/>
                    <a:pt x="100" y="47"/>
                    <a:pt x="100" y="51"/>
                  </a:cubicBezTo>
                  <a:cubicBezTo>
                    <a:pt x="100" y="54"/>
                    <a:pt x="97" y="57"/>
                    <a:pt x="94" y="57"/>
                  </a:cubicBezTo>
                  <a:moveTo>
                    <a:pt x="121" y="48"/>
                  </a:moveTo>
                  <a:cubicBezTo>
                    <a:pt x="120" y="48"/>
                    <a:pt x="119" y="46"/>
                    <a:pt x="118" y="43"/>
                  </a:cubicBezTo>
                  <a:cubicBezTo>
                    <a:pt x="117" y="41"/>
                    <a:pt x="116" y="38"/>
                    <a:pt x="117" y="38"/>
                  </a:cubicBezTo>
                  <a:cubicBezTo>
                    <a:pt x="117" y="38"/>
                    <a:pt x="117" y="38"/>
                    <a:pt x="117" y="38"/>
                  </a:cubicBezTo>
                  <a:cubicBezTo>
                    <a:pt x="118" y="38"/>
                    <a:pt x="119" y="40"/>
                    <a:pt x="120" y="42"/>
                  </a:cubicBezTo>
                  <a:cubicBezTo>
                    <a:pt x="121" y="45"/>
                    <a:pt x="121" y="47"/>
                    <a:pt x="121" y="48"/>
                  </a:cubicBezTo>
                  <a:cubicBezTo>
                    <a:pt x="121" y="48"/>
                    <a:pt x="121" y="48"/>
                    <a:pt x="121" y="48"/>
                  </a:cubicBezTo>
                  <a:moveTo>
                    <a:pt x="12" y="47"/>
                  </a:moveTo>
                  <a:cubicBezTo>
                    <a:pt x="12" y="47"/>
                    <a:pt x="11" y="47"/>
                    <a:pt x="11" y="47"/>
                  </a:cubicBezTo>
                  <a:cubicBezTo>
                    <a:pt x="10" y="46"/>
                    <a:pt x="10" y="43"/>
                    <a:pt x="11" y="41"/>
                  </a:cubicBezTo>
                  <a:cubicBezTo>
                    <a:pt x="12" y="39"/>
                    <a:pt x="14" y="37"/>
                    <a:pt x="15" y="37"/>
                  </a:cubicBezTo>
                  <a:cubicBezTo>
                    <a:pt x="15" y="37"/>
                    <a:pt x="15" y="37"/>
                    <a:pt x="15" y="37"/>
                  </a:cubicBezTo>
                  <a:cubicBezTo>
                    <a:pt x="16" y="37"/>
                    <a:pt x="16" y="40"/>
                    <a:pt x="15" y="43"/>
                  </a:cubicBezTo>
                  <a:cubicBezTo>
                    <a:pt x="14" y="45"/>
                    <a:pt x="13" y="47"/>
                    <a:pt x="12" y="47"/>
                  </a:cubicBezTo>
                  <a:moveTo>
                    <a:pt x="113" y="46"/>
                  </a:moveTo>
                  <a:cubicBezTo>
                    <a:pt x="112" y="46"/>
                    <a:pt x="110" y="45"/>
                    <a:pt x="108" y="42"/>
                  </a:cubicBezTo>
                  <a:cubicBezTo>
                    <a:pt x="107" y="40"/>
                    <a:pt x="107" y="36"/>
                    <a:pt x="109" y="35"/>
                  </a:cubicBezTo>
                  <a:cubicBezTo>
                    <a:pt x="109" y="35"/>
                    <a:pt x="110" y="35"/>
                    <a:pt x="110" y="35"/>
                  </a:cubicBezTo>
                  <a:cubicBezTo>
                    <a:pt x="112" y="35"/>
                    <a:pt x="114" y="36"/>
                    <a:pt x="115" y="39"/>
                  </a:cubicBezTo>
                  <a:cubicBezTo>
                    <a:pt x="117" y="41"/>
                    <a:pt x="116" y="45"/>
                    <a:pt x="115" y="46"/>
                  </a:cubicBezTo>
                  <a:cubicBezTo>
                    <a:pt x="114" y="46"/>
                    <a:pt x="114" y="46"/>
                    <a:pt x="113" y="46"/>
                  </a:cubicBezTo>
                  <a:moveTo>
                    <a:pt x="22" y="47"/>
                  </a:moveTo>
                  <a:cubicBezTo>
                    <a:pt x="21" y="47"/>
                    <a:pt x="21" y="47"/>
                    <a:pt x="21" y="47"/>
                  </a:cubicBezTo>
                  <a:cubicBezTo>
                    <a:pt x="19" y="46"/>
                    <a:pt x="18" y="43"/>
                    <a:pt x="19" y="39"/>
                  </a:cubicBezTo>
                  <a:cubicBezTo>
                    <a:pt x="20" y="36"/>
                    <a:pt x="22" y="34"/>
                    <a:pt x="24" y="34"/>
                  </a:cubicBezTo>
                  <a:cubicBezTo>
                    <a:pt x="24" y="34"/>
                    <a:pt x="24" y="34"/>
                    <a:pt x="25" y="34"/>
                  </a:cubicBezTo>
                  <a:cubicBezTo>
                    <a:pt x="27" y="35"/>
                    <a:pt x="28" y="38"/>
                    <a:pt x="27" y="42"/>
                  </a:cubicBezTo>
                  <a:cubicBezTo>
                    <a:pt x="26" y="45"/>
                    <a:pt x="24" y="47"/>
                    <a:pt x="22" y="47"/>
                  </a:cubicBezTo>
                  <a:moveTo>
                    <a:pt x="35" y="44"/>
                  </a:moveTo>
                  <a:cubicBezTo>
                    <a:pt x="34" y="44"/>
                    <a:pt x="33" y="44"/>
                    <a:pt x="32" y="43"/>
                  </a:cubicBezTo>
                  <a:cubicBezTo>
                    <a:pt x="30" y="41"/>
                    <a:pt x="30" y="37"/>
                    <a:pt x="33" y="34"/>
                  </a:cubicBezTo>
                  <a:cubicBezTo>
                    <a:pt x="34" y="33"/>
                    <a:pt x="36" y="32"/>
                    <a:pt x="38" y="32"/>
                  </a:cubicBezTo>
                  <a:cubicBezTo>
                    <a:pt x="39" y="32"/>
                    <a:pt x="40" y="32"/>
                    <a:pt x="41" y="33"/>
                  </a:cubicBezTo>
                  <a:cubicBezTo>
                    <a:pt x="43" y="35"/>
                    <a:pt x="43" y="39"/>
                    <a:pt x="41" y="42"/>
                  </a:cubicBezTo>
                  <a:cubicBezTo>
                    <a:pt x="39" y="43"/>
                    <a:pt x="37" y="44"/>
                    <a:pt x="35" y="44"/>
                  </a:cubicBezTo>
                  <a:moveTo>
                    <a:pt x="53" y="44"/>
                  </a:moveTo>
                  <a:cubicBezTo>
                    <a:pt x="51" y="44"/>
                    <a:pt x="49" y="43"/>
                    <a:pt x="48" y="41"/>
                  </a:cubicBezTo>
                  <a:cubicBezTo>
                    <a:pt x="46" y="39"/>
                    <a:pt x="47" y="35"/>
                    <a:pt x="50" y="33"/>
                  </a:cubicBezTo>
                  <a:cubicBezTo>
                    <a:pt x="51" y="32"/>
                    <a:pt x="53" y="31"/>
                    <a:pt x="54" y="31"/>
                  </a:cubicBezTo>
                  <a:cubicBezTo>
                    <a:pt x="56" y="31"/>
                    <a:pt x="58" y="32"/>
                    <a:pt x="59" y="34"/>
                  </a:cubicBezTo>
                  <a:cubicBezTo>
                    <a:pt x="61" y="36"/>
                    <a:pt x="60" y="40"/>
                    <a:pt x="57" y="42"/>
                  </a:cubicBezTo>
                  <a:cubicBezTo>
                    <a:pt x="56" y="43"/>
                    <a:pt x="54" y="44"/>
                    <a:pt x="53" y="44"/>
                  </a:cubicBezTo>
                  <a:moveTo>
                    <a:pt x="101" y="44"/>
                  </a:moveTo>
                  <a:cubicBezTo>
                    <a:pt x="98" y="44"/>
                    <a:pt x="96" y="42"/>
                    <a:pt x="95" y="39"/>
                  </a:cubicBezTo>
                  <a:cubicBezTo>
                    <a:pt x="94" y="36"/>
                    <a:pt x="95" y="32"/>
                    <a:pt x="98" y="31"/>
                  </a:cubicBezTo>
                  <a:cubicBezTo>
                    <a:pt x="98" y="31"/>
                    <a:pt x="99" y="31"/>
                    <a:pt x="99" y="31"/>
                  </a:cubicBezTo>
                  <a:cubicBezTo>
                    <a:pt x="102" y="31"/>
                    <a:pt x="104" y="33"/>
                    <a:pt x="105" y="36"/>
                  </a:cubicBezTo>
                  <a:cubicBezTo>
                    <a:pt x="106" y="39"/>
                    <a:pt x="105" y="43"/>
                    <a:pt x="102" y="44"/>
                  </a:cubicBezTo>
                  <a:cubicBezTo>
                    <a:pt x="102" y="44"/>
                    <a:pt x="101" y="44"/>
                    <a:pt x="101" y="44"/>
                  </a:cubicBezTo>
                  <a:moveTo>
                    <a:pt x="70" y="44"/>
                  </a:moveTo>
                  <a:cubicBezTo>
                    <a:pt x="66" y="44"/>
                    <a:pt x="63" y="41"/>
                    <a:pt x="63" y="37"/>
                  </a:cubicBezTo>
                  <a:cubicBezTo>
                    <a:pt x="63" y="34"/>
                    <a:pt x="66" y="31"/>
                    <a:pt x="70" y="31"/>
                  </a:cubicBezTo>
                  <a:cubicBezTo>
                    <a:pt x="74" y="31"/>
                    <a:pt x="77" y="34"/>
                    <a:pt x="77" y="37"/>
                  </a:cubicBezTo>
                  <a:cubicBezTo>
                    <a:pt x="77" y="41"/>
                    <a:pt x="74" y="44"/>
                    <a:pt x="70" y="44"/>
                  </a:cubicBezTo>
                  <a:moveTo>
                    <a:pt x="85" y="43"/>
                  </a:moveTo>
                  <a:cubicBezTo>
                    <a:pt x="81" y="43"/>
                    <a:pt x="78" y="40"/>
                    <a:pt x="78" y="37"/>
                  </a:cubicBezTo>
                  <a:cubicBezTo>
                    <a:pt x="78" y="33"/>
                    <a:pt x="81" y="30"/>
                    <a:pt x="85" y="30"/>
                  </a:cubicBezTo>
                  <a:cubicBezTo>
                    <a:pt x="89" y="30"/>
                    <a:pt x="91" y="33"/>
                    <a:pt x="91" y="37"/>
                  </a:cubicBezTo>
                  <a:cubicBezTo>
                    <a:pt x="91" y="40"/>
                    <a:pt x="89" y="43"/>
                    <a:pt x="85" y="43"/>
                  </a:cubicBezTo>
                  <a:moveTo>
                    <a:pt x="115" y="36"/>
                  </a:moveTo>
                  <a:cubicBezTo>
                    <a:pt x="114" y="36"/>
                    <a:pt x="112" y="35"/>
                    <a:pt x="111" y="33"/>
                  </a:cubicBezTo>
                  <a:cubicBezTo>
                    <a:pt x="109" y="30"/>
                    <a:pt x="109" y="28"/>
                    <a:pt x="110" y="28"/>
                  </a:cubicBezTo>
                  <a:cubicBezTo>
                    <a:pt x="110" y="27"/>
                    <a:pt x="110" y="27"/>
                    <a:pt x="110" y="27"/>
                  </a:cubicBezTo>
                  <a:cubicBezTo>
                    <a:pt x="111" y="27"/>
                    <a:pt x="113" y="29"/>
                    <a:pt x="114" y="31"/>
                  </a:cubicBezTo>
                  <a:cubicBezTo>
                    <a:pt x="115" y="33"/>
                    <a:pt x="116" y="36"/>
                    <a:pt x="115" y="36"/>
                  </a:cubicBezTo>
                  <a:cubicBezTo>
                    <a:pt x="115" y="36"/>
                    <a:pt x="115" y="36"/>
                    <a:pt x="115" y="36"/>
                  </a:cubicBezTo>
                  <a:moveTo>
                    <a:pt x="18" y="33"/>
                  </a:moveTo>
                  <a:cubicBezTo>
                    <a:pt x="18" y="33"/>
                    <a:pt x="18" y="33"/>
                    <a:pt x="17" y="33"/>
                  </a:cubicBezTo>
                  <a:cubicBezTo>
                    <a:pt x="16" y="32"/>
                    <a:pt x="17" y="30"/>
                    <a:pt x="19" y="28"/>
                  </a:cubicBezTo>
                  <a:cubicBezTo>
                    <a:pt x="20" y="26"/>
                    <a:pt x="22" y="25"/>
                    <a:pt x="23" y="25"/>
                  </a:cubicBezTo>
                  <a:cubicBezTo>
                    <a:pt x="23" y="25"/>
                    <a:pt x="24" y="25"/>
                    <a:pt x="24" y="25"/>
                  </a:cubicBezTo>
                  <a:cubicBezTo>
                    <a:pt x="25" y="26"/>
                    <a:pt x="24" y="28"/>
                    <a:pt x="22" y="30"/>
                  </a:cubicBezTo>
                  <a:cubicBezTo>
                    <a:pt x="21" y="32"/>
                    <a:pt x="19" y="33"/>
                    <a:pt x="18" y="33"/>
                  </a:cubicBezTo>
                  <a:moveTo>
                    <a:pt x="106" y="32"/>
                  </a:moveTo>
                  <a:cubicBezTo>
                    <a:pt x="104" y="32"/>
                    <a:pt x="103" y="31"/>
                    <a:pt x="101" y="30"/>
                  </a:cubicBezTo>
                  <a:cubicBezTo>
                    <a:pt x="99" y="28"/>
                    <a:pt x="98" y="25"/>
                    <a:pt x="99" y="24"/>
                  </a:cubicBezTo>
                  <a:cubicBezTo>
                    <a:pt x="100" y="23"/>
                    <a:pt x="101" y="23"/>
                    <a:pt x="102" y="23"/>
                  </a:cubicBezTo>
                  <a:cubicBezTo>
                    <a:pt x="103" y="23"/>
                    <a:pt x="105" y="23"/>
                    <a:pt x="106" y="24"/>
                  </a:cubicBezTo>
                  <a:cubicBezTo>
                    <a:pt x="108" y="27"/>
                    <a:pt x="109" y="29"/>
                    <a:pt x="108" y="31"/>
                  </a:cubicBezTo>
                  <a:cubicBezTo>
                    <a:pt x="107" y="32"/>
                    <a:pt x="106" y="32"/>
                    <a:pt x="106" y="32"/>
                  </a:cubicBezTo>
                  <a:moveTo>
                    <a:pt x="28" y="32"/>
                  </a:moveTo>
                  <a:cubicBezTo>
                    <a:pt x="27" y="32"/>
                    <a:pt x="27" y="32"/>
                    <a:pt x="26" y="31"/>
                  </a:cubicBezTo>
                  <a:cubicBezTo>
                    <a:pt x="25" y="30"/>
                    <a:pt x="26" y="27"/>
                    <a:pt x="28" y="25"/>
                  </a:cubicBezTo>
                  <a:cubicBezTo>
                    <a:pt x="30" y="23"/>
                    <a:pt x="32" y="23"/>
                    <a:pt x="33" y="23"/>
                  </a:cubicBezTo>
                  <a:cubicBezTo>
                    <a:pt x="34" y="23"/>
                    <a:pt x="35" y="23"/>
                    <a:pt x="35" y="23"/>
                  </a:cubicBezTo>
                  <a:cubicBezTo>
                    <a:pt x="37" y="25"/>
                    <a:pt x="36" y="28"/>
                    <a:pt x="33" y="30"/>
                  </a:cubicBezTo>
                  <a:cubicBezTo>
                    <a:pt x="32" y="32"/>
                    <a:pt x="30" y="32"/>
                    <a:pt x="28" y="32"/>
                  </a:cubicBezTo>
                  <a:moveTo>
                    <a:pt x="44" y="32"/>
                  </a:moveTo>
                  <a:cubicBezTo>
                    <a:pt x="43" y="32"/>
                    <a:pt x="42" y="31"/>
                    <a:pt x="41" y="30"/>
                  </a:cubicBezTo>
                  <a:cubicBezTo>
                    <a:pt x="39" y="29"/>
                    <a:pt x="39" y="25"/>
                    <a:pt x="42" y="22"/>
                  </a:cubicBezTo>
                  <a:cubicBezTo>
                    <a:pt x="44" y="21"/>
                    <a:pt x="45" y="20"/>
                    <a:pt x="47" y="20"/>
                  </a:cubicBezTo>
                  <a:cubicBezTo>
                    <a:pt x="48" y="20"/>
                    <a:pt x="49" y="20"/>
                    <a:pt x="50" y="21"/>
                  </a:cubicBezTo>
                  <a:cubicBezTo>
                    <a:pt x="52" y="23"/>
                    <a:pt x="52" y="26"/>
                    <a:pt x="49" y="29"/>
                  </a:cubicBezTo>
                  <a:cubicBezTo>
                    <a:pt x="48" y="31"/>
                    <a:pt x="46" y="32"/>
                    <a:pt x="44" y="32"/>
                  </a:cubicBezTo>
                  <a:moveTo>
                    <a:pt x="92" y="31"/>
                  </a:moveTo>
                  <a:cubicBezTo>
                    <a:pt x="90" y="31"/>
                    <a:pt x="88" y="30"/>
                    <a:pt x="87" y="29"/>
                  </a:cubicBezTo>
                  <a:cubicBezTo>
                    <a:pt x="84" y="26"/>
                    <a:pt x="84" y="23"/>
                    <a:pt x="86" y="21"/>
                  </a:cubicBezTo>
                  <a:cubicBezTo>
                    <a:pt x="86" y="20"/>
                    <a:pt x="87" y="19"/>
                    <a:pt x="89" y="19"/>
                  </a:cubicBezTo>
                  <a:cubicBezTo>
                    <a:pt x="90" y="19"/>
                    <a:pt x="92" y="20"/>
                    <a:pt x="94" y="22"/>
                  </a:cubicBezTo>
                  <a:cubicBezTo>
                    <a:pt x="96" y="24"/>
                    <a:pt x="97" y="28"/>
                    <a:pt x="95" y="30"/>
                  </a:cubicBezTo>
                  <a:cubicBezTo>
                    <a:pt x="94" y="30"/>
                    <a:pt x="93" y="31"/>
                    <a:pt x="92" y="31"/>
                  </a:cubicBezTo>
                  <a:moveTo>
                    <a:pt x="77" y="30"/>
                  </a:moveTo>
                  <a:cubicBezTo>
                    <a:pt x="76" y="30"/>
                    <a:pt x="75" y="30"/>
                    <a:pt x="74" y="29"/>
                  </a:cubicBezTo>
                  <a:cubicBezTo>
                    <a:pt x="71" y="28"/>
                    <a:pt x="69" y="24"/>
                    <a:pt x="70" y="22"/>
                  </a:cubicBezTo>
                  <a:cubicBezTo>
                    <a:pt x="71" y="20"/>
                    <a:pt x="73" y="19"/>
                    <a:pt x="75" y="19"/>
                  </a:cubicBezTo>
                  <a:cubicBezTo>
                    <a:pt x="76" y="19"/>
                    <a:pt x="77" y="19"/>
                    <a:pt x="78" y="20"/>
                  </a:cubicBezTo>
                  <a:cubicBezTo>
                    <a:pt x="82" y="21"/>
                    <a:pt x="83" y="24"/>
                    <a:pt x="82" y="27"/>
                  </a:cubicBezTo>
                  <a:cubicBezTo>
                    <a:pt x="81" y="29"/>
                    <a:pt x="79" y="30"/>
                    <a:pt x="77" y="30"/>
                  </a:cubicBezTo>
                  <a:moveTo>
                    <a:pt x="60" y="29"/>
                  </a:moveTo>
                  <a:cubicBezTo>
                    <a:pt x="58" y="29"/>
                    <a:pt x="55" y="28"/>
                    <a:pt x="55" y="25"/>
                  </a:cubicBezTo>
                  <a:cubicBezTo>
                    <a:pt x="54" y="22"/>
                    <a:pt x="57" y="20"/>
                    <a:pt x="60" y="19"/>
                  </a:cubicBezTo>
                  <a:cubicBezTo>
                    <a:pt x="60" y="19"/>
                    <a:pt x="61" y="19"/>
                    <a:pt x="61" y="19"/>
                  </a:cubicBezTo>
                  <a:cubicBezTo>
                    <a:pt x="64" y="19"/>
                    <a:pt x="67" y="21"/>
                    <a:pt x="67" y="23"/>
                  </a:cubicBezTo>
                  <a:cubicBezTo>
                    <a:pt x="68" y="26"/>
                    <a:pt x="65" y="29"/>
                    <a:pt x="62" y="29"/>
                  </a:cubicBezTo>
                  <a:cubicBezTo>
                    <a:pt x="61" y="29"/>
                    <a:pt x="61" y="29"/>
                    <a:pt x="60" y="29"/>
                  </a:cubicBezTo>
                  <a:moveTo>
                    <a:pt x="108" y="25"/>
                  </a:moveTo>
                  <a:cubicBezTo>
                    <a:pt x="108" y="25"/>
                    <a:pt x="106" y="24"/>
                    <a:pt x="104" y="22"/>
                  </a:cubicBezTo>
                  <a:cubicBezTo>
                    <a:pt x="102" y="20"/>
                    <a:pt x="100" y="18"/>
                    <a:pt x="101" y="18"/>
                  </a:cubicBezTo>
                  <a:cubicBezTo>
                    <a:pt x="101" y="18"/>
                    <a:pt x="101" y="18"/>
                    <a:pt x="101" y="18"/>
                  </a:cubicBezTo>
                  <a:cubicBezTo>
                    <a:pt x="102" y="18"/>
                    <a:pt x="103" y="19"/>
                    <a:pt x="105" y="21"/>
                  </a:cubicBezTo>
                  <a:cubicBezTo>
                    <a:pt x="107" y="23"/>
                    <a:pt x="109" y="24"/>
                    <a:pt x="109" y="25"/>
                  </a:cubicBezTo>
                  <a:cubicBezTo>
                    <a:pt x="108" y="25"/>
                    <a:pt x="108" y="25"/>
                    <a:pt x="108" y="25"/>
                  </a:cubicBezTo>
                  <a:moveTo>
                    <a:pt x="26" y="23"/>
                  </a:moveTo>
                  <a:cubicBezTo>
                    <a:pt x="25" y="23"/>
                    <a:pt x="25" y="23"/>
                    <a:pt x="25" y="23"/>
                  </a:cubicBezTo>
                  <a:cubicBezTo>
                    <a:pt x="24" y="22"/>
                    <a:pt x="25" y="20"/>
                    <a:pt x="27" y="18"/>
                  </a:cubicBezTo>
                  <a:cubicBezTo>
                    <a:pt x="29" y="17"/>
                    <a:pt x="31" y="16"/>
                    <a:pt x="32" y="16"/>
                  </a:cubicBezTo>
                  <a:cubicBezTo>
                    <a:pt x="32" y="16"/>
                    <a:pt x="32" y="16"/>
                    <a:pt x="33" y="16"/>
                  </a:cubicBezTo>
                  <a:cubicBezTo>
                    <a:pt x="33" y="17"/>
                    <a:pt x="32" y="19"/>
                    <a:pt x="30" y="21"/>
                  </a:cubicBezTo>
                  <a:cubicBezTo>
                    <a:pt x="28" y="22"/>
                    <a:pt x="27" y="23"/>
                    <a:pt x="26" y="23"/>
                  </a:cubicBezTo>
                  <a:moveTo>
                    <a:pt x="97" y="21"/>
                  </a:moveTo>
                  <a:cubicBezTo>
                    <a:pt x="96" y="21"/>
                    <a:pt x="94" y="20"/>
                    <a:pt x="93" y="20"/>
                  </a:cubicBezTo>
                  <a:cubicBezTo>
                    <a:pt x="90" y="18"/>
                    <a:pt x="89" y="16"/>
                    <a:pt x="89" y="14"/>
                  </a:cubicBezTo>
                  <a:cubicBezTo>
                    <a:pt x="90" y="14"/>
                    <a:pt x="91" y="13"/>
                    <a:pt x="92" y="13"/>
                  </a:cubicBezTo>
                  <a:cubicBezTo>
                    <a:pt x="93" y="13"/>
                    <a:pt x="94" y="14"/>
                    <a:pt x="96" y="15"/>
                  </a:cubicBezTo>
                  <a:cubicBezTo>
                    <a:pt x="98" y="16"/>
                    <a:pt x="100" y="18"/>
                    <a:pt x="99" y="20"/>
                  </a:cubicBezTo>
                  <a:cubicBezTo>
                    <a:pt x="99" y="20"/>
                    <a:pt x="98" y="21"/>
                    <a:pt x="97" y="21"/>
                  </a:cubicBezTo>
                  <a:moveTo>
                    <a:pt x="35" y="21"/>
                  </a:moveTo>
                  <a:cubicBezTo>
                    <a:pt x="35" y="21"/>
                    <a:pt x="34" y="21"/>
                    <a:pt x="34" y="20"/>
                  </a:cubicBezTo>
                  <a:cubicBezTo>
                    <a:pt x="33" y="19"/>
                    <a:pt x="35" y="17"/>
                    <a:pt x="38" y="15"/>
                  </a:cubicBezTo>
                  <a:cubicBezTo>
                    <a:pt x="40" y="13"/>
                    <a:pt x="42" y="12"/>
                    <a:pt x="43" y="12"/>
                  </a:cubicBezTo>
                  <a:cubicBezTo>
                    <a:pt x="43" y="12"/>
                    <a:pt x="44" y="12"/>
                    <a:pt x="44" y="13"/>
                  </a:cubicBezTo>
                  <a:cubicBezTo>
                    <a:pt x="45" y="14"/>
                    <a:pt x="43" y="16"/>
                    <a:pt x="41" y="18"/>
                  </a:cubicBezTo>
                  <a:cubicBezTo>
                    <a:pt x="39" y="20"/>
                    <a:pt x="36" y="21"/>
                    <a:pt x="35" y="21"/>
                  </a:cubicBezTo>
                  <a:moveTo>
                    <a:pt x="98" y="15"/>
                  </a:moveTo>
                  <a:cubicBezTo>
                    <a:pt x="98" y="15"/>
                    <a:pt x="97" y="15"/>
                    <a:pt x="95" y="14"/>
                  </a:cubicBezTo>
                  <a:cubicBezTo>
                    <a:pt x="93" y="13"/>
                    <a:pt x="92" y="12"/>
                    <a:pt x="92" y="12"/>
                  </a:cubicBezTo>
                  <a:cubicBezTo>
                    <a:pt x="92" y="12"/>
                    <a:pt x="92" y="12"/>
                    <a:pt x="92" y="12"/>
                  </a:cubicBezTo>
                  <a:cubicBezTo>
                    <a:pt x="93" y="12"/>
                    <a:pt x="94" y="12"/>
                    <a:pt x="96" y="13"/>
                  </a:cubicBezTo>
                  <a:cubicBezTo>
                    <a:pt x="97" y="14"/>
                    <a:pt x="99" y="15"/>
                    <a:pt x="99" y="15"/>
                  </a:cubicBezTo>
                  <a:cubicBezTo>
                    <a:pt x="99" y="15"/>
                    <a:pt x="98" y="15"/>
                    <a:pt x="98" y="15"/>
                  </a:cubicBezTo>
                  <a:moveTo>
                    <a:pt x="53" y="18"/>
                  </a:moveTo>
                  <a:cubicBezTo>
                    <a:pt x="50" y="18"/>
                    <a:pt x="48" y="17"/>
                    <a:pt x="48" y="15"/>
                  </a:cubicBezTo>
                  <a:cubicBezTo>
                    <a:pt x="47" y="13"/>
                    <a:pt x="50" y="11"/>
                    <a:pt x="53" y="10"/>
                  </a:cubicBezTo>
                  <a:cubicBezTo>
                    <a:pt x="53" y="10"/>
                    <a:pt x="54" y="10"/>
                    <a:pt x="55" y="10"/>
                  </a:cubicBezTo>
                  <a:cubicBezTo>
                    <a:pt x="57" y="10"/>
                    <a:pt x="59" y="11"/>
                    <a:pt x="60" y="13"/>
                  </a:cubicBezTo>
                  <a:cubicBezTo>
                    <a:pt x="60" y="15"/>
                    <a:pt x="58" y="18"/>
                    <a:pt x="54" y="18"/>
                  </a:cubicBezTo>
                  <a:cubicBezTo>
                    <a:pt x="54" y="18"/>
                    <a:pt x="53" y="18"/>
                    <a:pt x="53" y="18"/>
                  </a:cubicBezTo>
                  <a:moveTo>
                    <a:pt x="82" y="18"/>
                  </a:moveTo>
                  <a:cubicBezTo>
                    <a:pt x="81" y="18"/>
                    <a:pt x="80" y="18"/>
                    <a:pt x="79" y="18"/>
                  </a:cubicBezTo>
                  <a:cubicBezTo>
                    <a:pt x="76" y="17"/>
                    <a:pt x="74" y="15"/>
                    <a:pt x="75" y="13"/>
                  </a:cubicBezTo>
                  <a:cubicBezTo>
                    <a:pt x="75" y="11"/>
                    <a:pt x="77" y="10"/>
                    <a:pt x="79" y="10"/>
                  </a:cubicBezTo>
                  <a:cubicBezTo>
                    <a:pt x="80" y="10"/>
                    <a:pt x="81" y="10"/>
                    <a:pt x="81" y="11"/>
                  </a:cubicBezTo>
                  <a:cubicBezTo>
                    <a:pt x="84" y="11"/>
                    <a:pt x="86" y="14"/>
                    <a:pt x="86" y="16"/>
                  </a:cubicBezTo>
                  <a:cubicBezTo>
                    <a:pt x="85" y="17"/>
                    <a:pt x="84" y="18"/>
                    <a:pt x="82" y="18"/>
                  </a:cubicBezTo>
                  <a:moveTo>
                    <a:pt x="67" y="17"/>
                  </a:moveTo>
                  <a:cubicBezTo>
                    <a:pt x="63" y="17"/>
                    <a:pt x="61" y="15"/>
                    <a:pt x="61" y="13"/>
                  </a:cubicBezTo>
                  <a:cubicBezTo>
                    <a:pt x="61" y="11"/>
                    <a:pt x="63" y="9"/>
                    <a:pt x="67" y="9"/>
                  </a:cubicBezTo>
                  <a:cubicBezTo>
                    <a:pt x="70" y="9"/>
                    <a:pt x="73" y="11"/>
                    <a:pt x="73" y="13"/>
                  </a:cubicBezTo>
                  <a:cubicBezTo>
                    <a:pt x="73" y="15"/>
                    <a:pt x="70" y="17"/>
                    <a:pt x="67" y="17"/>
                  </a:cubicBezTo>
                  <a:moveTo>
                    <a:pt x="90" y="12"/>
                  </a:moveTo>
                  <a:cubicBezTo>
                    <a:pt x="89" y="12"/>
                    <a:pt x="87" y="12"/>
                    <a:pt x="85" y="11"/>
                  </a:cubicBezTo>
                  <a:cubicBezTo>
                    <a:pt x="83" y="10"/>
                    <a:pt x="81" y="9"/>
                    <a:pt x="81" y="8"/>
                  </a:cubicBezTo>
                  <a:cubicBezTo>
                    <a:pt x="81" y="8"/>
                    <a:pt x="82" y="7"/>
                    <a:pt x="82" y="7"/>
                  </a:cubicBezTo>
                  <a:cubicBezTo>
                    <a:pt x="83" y="7"/>
                    <a:pt x="85" y="8"/>
                    <a:pt x="87" y="9"/>
                  </a:cubicBezTo>
                  <a:cubicBezTo>
                    <a:pt x="89" y="10"/>
                    <a:pt x="91" y="11"/>
                    <a:pt x="91" y="12"/>
                  </a:cubicBezTo>
                  <a:cubicBezTo>
                    <a:pt x="91" y="12"/>
                    <a:pt x="90" y="12"/>
                    <a:pt x="90" y="12"/>
                  </a:cubicBezTo>
                  <a:moveTo>
                    <a:pt x="45" y="11"/>
                  </a:moveTo>
                  <a:cubicBezTo>
                    <a:pt x="44" y="11"/>
                    <a:pt x="43" y="11"/>
                    <a:pt x="43" y="10"/>
                  </a:cubicBezTo>
                  <a:cubicBezTo>
                    <a:pt x="43" y="9"/>
                    <a:pt x="45" y="8"/>
                    <a:pt x="47" y="7"/>
                  </a:cubicBezTo>
                  <a:cubicBezTo>
                    <a:pt x="49" y="6"/>
                    <a:pt x="50" y="6"/>
                    <a:pt x="51" y="6"/>
                  </a:cubicBezTo>
                  <a:cubicBezTo>
                    <a:pt x="52" y="6"/>
                    <a:pt x="53" y="6"/>
                    <a:pt x="53" y="7"/>
                  </a:cubicBezTo>
                  <a:cubicBezTo>
                    <a:pt x="53" y="8"/>
                    <a:pt x="51" y="9"/>
                    <a:pt x="49" y="10"/>
                  </a:cubicBezTo>
                  <a:cubicBezTo>
                    <a:pt x="47" y="11"/>
                    <a:pt x="46" y="11"/>
                    <a:pt x="45" y="11"/>
                  </a:cubicBezTo>
                  <a:moveTo>
                    <a:pt x="60" y="9"/>
                  </a:moveTo>
                  <a:cubicBezTo>
                    <a:pt x="60" y="9"/>
                    <a:pt x="60" y="9"/>
                    <a:pt x="60" y="9"/>
                  </a:cubicBezTo>
                  <a:cubicBezTo>
                    <a:pt x="57" y="9"/>
                    <a:pt x="55" y="8"/>
                    <a:pt x="55" y="7"/>
                  </a:cubicBezTo>
                  <a:cubicBezTo>
                    <a:pt x="55" y="6"/>
                    <a:pt x="57" y="5"/>
                    <a:pt x="60" y="5"/>
                  </a:cubicBezTo>
                  <a:cubicBezTo>
                    <a:pt x="60" y="5"/>
                    <a:pt x="60" y="5"/>
                    <a:pt x="60" y="5"/>
                  </a:cubicBezTo>
                  <a:cubicBezTo>
                    <a:pt x="63" y="5"/>
                    <a:pt x="65" y="6"/>
                    <a:pt x="65" y="7"/>
                  </a:cubicBezTo>
                  <a:cubicBezTo>
                    <a:pt x="65" y="8"/>
                    <a:pt x="63" y="9"/>
                    <a:pt x="60" y="9"/>
                  </a:cubicBezTo>
                  <a:moveTo>
                    <a:pt x="76" y="10"/>
                  </a:moveTo>
                  <a:cubicBezTo>
                    <a:pt x="75" y="10"/>
                    <a:pt x="74" y="10"/>
                    <a:pt x="73" y="9"/>
                  </a:cubicBezTo>
                  <a:cubicBezTo>
                    <a:pt x="70" y="9"/>
                    <a:pt x="68" y="7"/>
                    <a:pt x="68" y="6"/>
                  </a:cubicBezTo>
                  <a:cubicBezTo>
                    <a:pt x="68" y="5"/>
                    <a:pt x="69" y="5"/>
                    <a:pt x="71" y="5"/>
                  </a:cubicBezTo>
                  <a:cubicBezTo>
                    <a:pt x="72" y="5"/>
                    <a:pt x="73" y="5"/>
                    <a:pt x="74" y="5"/>
                  </a:cubicBezTo>
                  <a:cubicBezTo>
                    <a:pt x="77" y="6"/>
                    <a:pt x="79" y="7"/>
                    <a:pt x="78" y="9"/>
                  </a:cubicBezTo>
                  <a:cubicBezTo>
                    <a:pt x="78" y="9"/>
                    <a:pt x="77" y="10"/>
                    <a:pt x="76" y="10"/>
                  </a:cubicBezTo>
                  <a:moveTo>
                    <a:pt x="65" y="0"/>
                  </a:moveTo>
                  <a:cubicBezTo>
                    <a:pt x="29" y="0"/>
                    <a:pt x="0" y="28"/>
                    <a:pt x="0" y="64"/>
                  </a:cubicBezTo>
                  <a:cubicBezTo>
                    <a:pt x="0" y="99"/>
                    <a:pt x="29" y="128"/>
                    <a:pt x="65" y="128"/>
                  </a:cubicBezTo>
                  <a:cubicBezTo>
                    <a:pt x="100" y="128"/>
                    <a:pt x="129" y="99"/>
                    <a:pt x="129" y="64"/>
                  </a:cubicBezTo>
                  <a:cubicBezTo>
                    <a:pt x="129" y="28"/>
                    <a:pt x="100"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0"/>
            <p:cNvSpPr>
              <a:spLocks noEditPoints="1"/>
            </p:cNvSpPr>
            <p:nvPr/>
          </p:nvSpPr>
          <p:spPr bwMode="auto">
            <a:xfrm>
              <a:off x="6856413" y="2136775"/>
              <a:ext cx="627062" cy="534988"/>
            </a:xfrm>
            <a:custGeom>
              <a:avLst/>
              <a:gdLst>
                <a:gd name="T0" fmla="*/ 32 w 167"/>
                <a:gd name="T1" fmla="*/ 116 h 142"/>
                <a:gd name="T2" fmla="*/ 32 w 167"/>
                <a:gd name="T3" fmla="*/ 108 h 142"/>
                <a:gd name="T4" fmla="*/ 162 w 167"/>
                <a:gd name="T5" fmla="*/ 81 h 142"/>
                <a:gd name="T6" fmla="*/ 162 w 167"/>
                <a:gd name="T7" fmla="*/ 88 h 142"/>
                <a:gd name="T8" fmla="*/ 32 w 167"/>
                <a:gd name="T9" fmla="*/ 116 h 142"/>
                <a:gd name="T10" fmla="*/ 27 w 167"/>
                <a:gd name="T11" fmla="*/ 114 h 142"/>
                <a:gd name="T12" fmla="*/ 6 w 167"/>
                <a:gd name="T13" fmla="*/ 71 h 142"/>
                <a:gd name="T14" fmla="*/ 6 w 167"/>
                <a:gd name="T15" fmla="*/ 65 h 142"/>
                <a:gd name="T16" fmla="*/ 27 w 167"/>
                <a:gd name="T17" fmla="*/ 107 h 142"/>
                <a:gd name="T18" fmla="*/ 27 w 167"/>
                <a:gd name="T19" fmla="*/ 108 h 142"/>
                <a:gd name="T20" fmla="*/ 27 w 167"/>
                <a:gd name="T21" fmla="*/ 114 h 142"/>
                <a:gd name="T22" fmla="*/ 162 w 167"/>
                <a:gd name="T23" fmla="*/ 66 h 142"/>
                <a:gd name="T24" fmla="*/ 143 w 167"/>
                <a:gd name="T25" fmla="*/ 28 h 142"/>
                <a:gd name="T26" fmla="*/ 143 w 167"/>
                <a:gd name="T27" fmla="*/ 20 h 142"/>
                <a:gd name="T28" fmla="*/ 162 w 167"/>
                <a:gd name="T29" fmla="*/ 56 h 142"/>
                <a:gd name="T30" fmla="*/ 162 w 167"/>
                <a:gd name="T31" fmla="*/ 66 h 142"/>
                <a:gd name="T32" fmla="*/ 162 w 167"/>
                <a:gd name="T33" fmla="*/ 52 h 142"/>
                <a:gd name="T34" fmla="*/ 143 w 167"/>
                <a:gd name="T35" fmla="*/ 15 h 142"/>
                <a:gd name="T36" fmla="*/ 143 w 167"/>
                <a:gd name="T37" fmla="*/ 10 h 142"/>
                <a:gd name="T38" fmla="*/ 163 w 167"/>
                <a:gd name="T39" fmla="*/ 49 h 142"/>
                <a:gd name="T40" fmla="*/ 162 w 167"/>
                <a:gd name="T41" fmla="*/ 51 h 142"/>
                <a:gd name="T42" fmla="*/ 162 w 167"/>
                <a:gd name="T43" fmla="*/ 52 h 142"/>
                <a:gd name="T44" fmla="*/ 141 w 167"/>
                <a:gd name="T45" fmla="*/ 0 h 142"/>
                <a:gd name="T46" fmla="*/ 138 w 167"/>
                <a:gd name="T47" fmla="*/ 3 h 142"/>
                <a:gd name="T48" fmla="*/ 138 w 167"/>
                <a:gd name="T49" fmla="*/ 22 h 142"/>
                <a:gd name="T50" fmla="*/ 4 w 167"/>
                <a:gd name="T51" fmla="*/ 51 h 142"/>
                <a:gd name="T52" fmla="*/ 3 w 167"/>
                <a:gd name="T53" fmla="*/ 51 h 142"/>
                <a:gd name="T54" fmla="*/ 0 w 167"/>
                <a:gd name="T55" fmla="*/ 51 h 142"/>
                <a:gd name="T56" fmla="*/ 1 w 167"/>
                <a:gd name="T57" fmla="*/ 54 h 142"/>
                <a:gd name="T58" fmla="*/ 1 w 167"/>
                <a:gd name="T59" fmla="*/ 85 h 142"/>
                <a:gd name="T60" fmla="*/ 4 w 167"/>
                <a:gd name="T61" fmla="*/ 88 h 142"/>
                <a:gd name="T62" fmla="*/ 6 w 167"/>
                <a:gd name="T63" fmla="*/ 85 h 142"/>
                <a:gd name="T64" fmla="*/ 6 w 167"/>
                <a:gd name="T65" fmla="*/ 78 h 142"/>
                <a:gd name="T66" fmla="*/ 26 w 167"/>
                <a:gd name="T67" fmla="*/ 121 h 142"/>
                <a:gd name="T68" fmla="*/ 27 w 167"/>
                <a:gd name="T69" fmla="*/ 120 h 142"/>
                <a:gd name="T70" fmla="*/ 27 w 167"/>
                <a:gd name="T71" fmla="*/ 139 h 142"/>
                <a:gd name="T72" fmla="*/ 29 w 167"/>
                <a:gd name="T73" fmla="*/ 142 h 142"/>
                <a:gd name="T74" fmla="*/ 32 w 167"/>
                <a:gd name="T75" fmla="*/ 139 h 142"/>
                <a:gd name="T76" fmla="*/ 32 w 167"/>
                <a:gd name="T77" fmla="*/ 119 h 142"/>
                <a:gd name="T78" fmla="*/ 162 w 167"/>
                <a:gd name="T79" fmla="*/ 91 h 142"/>
                <a:gd name="T80" fmla="*/ 162 w 167"/>
                <a:gd name="T81" fmla="*/ 110 h 142"/>
                <a:gd name="T82" fmla="*/ 164 w 167"/>
                <a:gd name="T83" fmla="*/ 112 h 142"/>
                <a:gd name="T84" fmla="*/ 167 w 167"/>
                <a:gd name="T85" fmla="*/ 110 h 142"/>
                <a:gd name="T86" fmla="*/ 167 w 167"/>
                <a:gd name="T87" fmla="*/ 80 h 142"/>
                <a:gd name="T88" fmla="*/ 167 w 167"/>
                <a:gd name="T89" fmla="*/ 79 h 142"/>
                <a:gd name="T90" fmla="*/ 167 w 167"/>
                <a:gd name="T91" fmla="*/ 77 h 142"/>
                <a:gd name="T92" fmla="*/ 167 w 167"/>
                <a:gd name="T93" fmla="*/ 51 h 142"/>
                <a:gd name="T94" fmla="*/ 165 w 167"/>
                <a:gd name="T95" fmla="*/ 48 h 142"/>
                <a:gd name="T96" fmla="*/ 143 w 167"/>
                <a:gd name="T97" fmla="*/ 6 h 142"/>
                <a:gd name="T98" fmla="*/ 143 w 167"/>
                <a:gd name="T99" fmla="*/ 3 h 142"/>
                <a:gd name="T100" fmla="*/ 141 w 167"/>
                <a:gd name="T10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142">
                  <a:moveTo>
                    <a:pt x="32" y="116"/>
                  </a:moveTo>
                  <a:cubicBezTo>
                    <a:pt x="32" y="108"/>
                    <a:pt x="32" y="108"/>
                    <a:pt x="32" y="108"/>
                  </a:cubicBezTo>
                  <a:cubicBezTo>
                    <a:pt x="162" y="81"/>
                    <a:pt x="162" y="81"/>
                    <a:pt x="162" y="81"/>
                  </a:cubicBezTo>
                  <a:cubicBezTo>
                    <a:pt x="162" y="88"/>
                    <a:pt x="162" y="88"/>
                    <a:pt x="162" y="88"/>
                  </a:cubicBezTo>
                  <a:cubicBezTo>
                    <a:pt x="32" y="116"/>
                    <a:pt x="32" y="116"/>
                    <a:pt x="32" y="116"/>
                  </a:cubicBezTo>
                  <a:moveTo>
                    <a:pt x="27" y="114"/>
                  </a:moveTo>
                  <a:cubicBezTo>
                    <a:pt x="6" y="71"/>
                    <a:pt x="6" y="71"/>
                    <a:pt x="6" y="71"/>
                  </a:cubicBezTo>
                  <a:cubicBezTo>
                    <a:pt x="6" y="65"/>
                    <a:pt x="6" y="65"/>
                    <a:pt x="6" y="65"/>
                  </a:cubicBezTo>
                  <a:cubicBezTo>
                    <a:pt x="27" y="107"/>
                    <a:pt x="27" y="107"/>
                    <a:pt x="27" y="107"/>
                  </a:cubicBezTo>
                  <a:cubicBezTo>
                    <a:pt x="27" y="108"/>
                    <a:pt x="27" y="108"/>
                    <a:pt x="27" y="108"/>
                  </a:cubicBezTo>
                  <a:cubicBezTo>
                    <a:pt x="27" y="114"/>
                    <a:pt x="27" y="114"/>
                    <a:pt x="27" y="114"/>
                  </a:cubicBezTo>
                  <a:moveTo>
                    <a:pt x="162" y="66"/>
                  </a:moveTo>
                  <a:cubicBezTo>
                    <a:pt x="143" y="28"/>
                    <a:pt x="143" y="28"/>
                    <a:pt x="143" y="28"/>
                  </a:cubicBezTo>
                  <a:cubicBezTo>
                    <a:pt x="143" y="20"/>
                    <a:pt x="143" y="20"/>
                    <a:pt x="143" y="20"/>
                  </a:cubicBezTo>
                  <a:cubicBezTo>
                    <a:pt x="162" y="56"/>
                    <a:pt x="162" y="56"/>
                    <a:pt x="162" y="56"/>
                  </a:cubicBezTo>
                  <a:cubicBezTo>
                    <a:pt x="162" y="66"/>
                    <a:pt x="162" y="66"/>
                    <a:pt x="162" y="66"/>
                  </a:cubicBezTo>
                  <a:moveTo>
                    <a:pt x="162" y="52"/>
                  </a:moveTo>
                  <a:cubicBezTo>
                    <a:pt x="143" y="15"/>
                    <a:pt x="143" y="15"/>
                    <a:pt x="143" y="15"/>
                  </a:cubicBezTo>
                  <a:cubicBezTo>
                    <a:pt x="143" y="10"/>
                    <a:pt x="143" y="10"/>
                    <a:pt x="143" y="10"/>
                  </a:cubicBezTo>
                  <a:cubicBezTo>
                    <a:pt x="163" y="49"/>
                    <a:pt x="163" y="49"/>
                    <a:pt x="163" y="49"/>
                  </a:cubicBezTo>
                  <a:cubicBezTo>
                    <a:pt x="162" y="49"/>
                    <a:pt x="162" y="50"/>
                    <a:pt x="162" y="51"/>
                  </a:cubicBezTo>
                  <a:cubicBezTo>
                    <a:pt x="162" y="52"/>
                    <a:pt x="162" y="52"/>
                    <a:pt x="162" y="52"/>
                  </a:cubicBezTo>
                  <a:moveTo>
                    <a:pt x="141" y="0"/>
                  </a:moveTo>
                  <a:cubicBezTo>
                    <a:pt x="139" y="0"/>
                    <a:pt x="138" y="1"/>
                    <a:pt x="138" y="3"/>
                  </a:cubicBezTo>
                  <a:cubicBezTo>
                    <a:pt x="138" y="22"/>
                    <a:pt x="138" y="22"/>
                    <a:pt x="138" y="22"/>
                  </a:cubicBezTo>
                  <a:cubicBezTo>
                    <a:pt x="4" y="51"/>
                    <a:pt x="4" y="51"/>
                    <a:pt x="4" y="51"/>
                  </a:cubicBezTo>
                  <a:cubicBezTo>
                    <a:pt x="3" y="51"/>
                    <a:pt x="3" y="51"/>
                    <a:pt x="3" y="51"/>
                  </a:cubicBezTo>
                  <a:cubicBezTo>
                    <a:pt x="0" y="51"/>
                    <a:pt x="0" y="51"/>
                    <a:pt x="0" y="51"/>
                  </a:cubicBezTo>
                  <a:cubicBezTo>
                    <a:pt x="1" y="54"/>
                    <a:pt x="1" y="54"/>
                    <a:pt x="1" y="54"/>
                  </a:cubicBezTo>
                  <a:cubicBezTo>
                    <a:pt x="1" y="85"/>
                    <a:pt x="1" y="85"/>
                    <a:pt x="1" y="85"/>
                  </a:cubicBezTo>
                  <a:cubicBezTo>
                    <a:pt x="1" y="86"/>
                    <a:pt x="2" y="88"/>
                    <a:pt x="4" y="88"/>
                  </a:cubicBezTo>
                  <a:cubicBezTo>
                    <a:pt x="5" y="88"/>
                    <a:pt x="6" y="86"/>
                    <a:pt x="6" y="85"/>
                  </a:cubicBezTo>
                  <a:cubicBezTo>
                    <a:pt x="6" y="78"/>
                    <a:pt x="6" y="78"/>
                    <a:pt x="6" y="78"/>
                  </a:cubicBezTo>
                  <a:cubicBezTo>
                    <a:pt x="26" y="121"/>
                    <a:pt x="26" y="121"/>
                    <a:pt x="26" y="121"/>
                  </a:cubicBezTo>
                  <a:cubicBezTo>
                    <a:pt x="27" y="120"/>
                    <a:pt x="27" y="120"/>
                    <a:pt x="27" y="120"/>
                  </a:cubicBezTo>
                  <a:cubicBezTo>
                    <a:pt x="27" y="139"/>
                    <a:pt x="27" y="139"/>
                    <a:pt x="27" y="139"/>
                  </a:cubicBezTo>
                  <a:cubicBezTo>
                    <a:pt x="27" y="141"/>
                    <a:pt x="28" y="142"/>
                    <a:pt x="29" y="142"/>
                  </a:cubicBezTo>
                  <a:cubicBezTo>
                    <a:pt x="31" y="142"/>
                    <a:pt x="32" y="141"/>
                    <a:pt x="32" y="139"/>
                  </a:cubicBezTo>
                  <a:cubicBezTo>
                    <a:pt x="32" y="119"/>
                    <a:pt x="32" y="119"/>
                    <a:pt x="32" y="119"/>
                  </a:cubicBezTo>
                  <a:cubicBezTo>
                    <a:pt x="162" y="91"/>
                    <a:pt x="162" y="91"/>
                    <a:pt x="162" y="91"/>
                  </a:cubicBezTo>
                  <a:cubicBezTo>
                    <a:pt x="162" y="110"/>
                    <a:pt x="162" y="110"/>
                    <a:pt x="162" y="110"/>
                  </a:cubicBezTo>
                  <a:cubicBezTo>
                    <a:pt x="162" y="111"/>
                    <a:pt x="163" y="112"/>
                    <a:pt x="164" y="112"/>
                  </a:cubicBezTo>
                  <a:cubicBezTo>
                    <a:pt x="166" y="112"/>
                    <a:pt x="167" y="111"/>
                    <a:pt x="167" y="110"/>
                  </a:cubicBezTo>
                  <a:cubicBezTo>
                    <a:pt x="167" y="80"/>
                    <a:pt x="167" y="80"/>
                    <a:pt x="167" y="80"/>
                  </a:cubicBezTo>
                  <a:cubicBezTo>
                    <a:pt x="167" y="79"/>
                    <a:pt x="167" y="79"/>
                    <a:pt x="167" y="79"/>
                  </a:cubicBezTo>
                  <a:cubicBezTo>
                    <a:pt x="167" y="77"/>
                    <a:pt x="167" y="77"/>
                    <a:pt x="167" y="77"/>
                  </a:cubicBezTo>
                  <a:cubicBezTo>
                    <a:pt x="167" y="51"/>
                    <a:pt x="167" y="51"/>
                    <a:pt x="167" y="51"/>
                  </a:cubicBezTo>
                  <a:cubicBezTo>
                    <a:pt x="167" y="50"/>
                    <a:pt x="166" y="49"/>
                    <a:pt x="165" y="48"/>
                  </a:cubicBezTo>
                  <a:cubicBezTo>
                    <a:pt x="143" y="6"/>
                    <a:pt x="143" y="6"/>
                    <a:pt x="143" y="6"/>
                  </a:cubicBezTo>
                  <a:cubicBezTo>
                    <a:pt x="143" y="3"/>
                    <a:pt x="143" y="3"/>
                    <a:pt x="143" y="3"/>
                  </a:cubicBezTo>
                  <a:cubicBezTo>
                    <a:pt x="143" y="1"/>
                    <a:pt x="142" y="0"/>
                    <a:pt x="1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1" name="组合 450"/>
          <p:cNvGrpSpPr/>
          <p:nvPr/>
        </p:nvGrpSpPr>
        <p:grpSpPr>
          <a:xfrm>
            <a:off x="3257591" y="2213453"/>
            <a:ext cx="1804535" cy="510342"/>
            <a:chOff x="2089435" y="3000305"/>
            <a:chExt cx="1804535" cy="510342"/>
          </a:xfrm>
        </p:grpSpPr>
        <p:sp>
          <p:nvSpPr>
            <p:cNvPr id="452" name="矩形 451"/>
            <p:cNvSpPr/>
            <p:nvPr/>
          </p:nvSpPr>
          <p:spPr>
            <a:xfrm>
              <a:off x="2089435" y="3000305"/>
              <a:ext cx="1804535"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矩形 452"/>
            <p:cNvSpPr/>
            <p:nvPr/>
          </p:nvSpPr>
          <p:spPr>
            <a:xfrm>
              <a:off x="2129928" y="3055421"/>
              <a:ext cx="1723549" cy="400110"/>
            </a:xfrm>
            <a:prstGeom prst="rect">
              <a:avLst/>
            </a:prstGeom>
          </p:spPr>
          <p:txBody>
            <a:bodyPr wrap="none">
              <a:spAutoFit/>
            </a:bodyPr>
            <a:lstStyle/>
            <a:p>
              <a:pPr>
                <a:defRPr/>
              </a:pP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454" name="矩形 453"/>
          <p:cNvSpPr/>
          <p:nvPr/>
        </p:nvSpPr>
        <p:spPr>
          <a:xfrm>
            <a:off x="808315" y="3022323"/>
            <a:ext cx="6703084" cy="2086725"/>
          </a:xfrm>
          <a:prstGeom prst="rect">
            <a:avLst/>
          </a:prstGeom>
        </p:spPr>
        <p:txBody>
          <a:bodyPr wrap="square">
            <a:spAutoFit/>
          </a:bodyPr>
          <a:lstStyle/>
          <a:p>
            <a:pPr algn="just">
              <a:lnSpc>
                <a:spcPct val="120000"/>
              </a:lnSpc>
            </a:pPr>
            <a:r>
              <a:rPr lang="zh-CN" altLang="en-US" sz="1800" dirty="0">
                <a:solidFill>
                  <a:schemeClr val="bg1"/>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a:t>
            </a:r>
          </a:p>
        </p:txBody>
      </p:sp>
      <p:grpSp>
        <p:nvGrpSpPr>
          <p:cNvPr id="455" name="组合 454"/>
          <p:cNvGrpSpPr/>
          <p:nvPr/>
        </p:nvGrpSpPr>
        <p:grpSpPr>
          <a:xfrm>
            <a:off x="408956" y="261443"/>
            <a:ext cx="3872093" cy="954687"/>
            <a:chOff x="406574" y="261442"/>
            <a:chExt cx="3872093" cy="954687"/>
          </a:xfrm>
        </p:grpSpPr>
        <p:grpSp>
          <p:nvGrpSpPr>
            <p:cNvPr id="456" name="组合 455"/>
            <p:cNvGrpSpPr/>
            <p:nvPr/>
          </p:nvGrpSpPr>
          <p:grpSpPr>
            <a:xfrm>
              <a:off x="406574" y="261442"/>
              <a:ext cx="765518" cy="954687"/>
              <a:chOff x="7874299" y="3455987"/>
              <a:chExt cx="1557606" cy="1942510"/>
            </a:xfrm>
          </p:grpSpPr>
          <p:sp>
            <p:nvSpPr>
              <p:cNvPr id="459"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0"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62"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63"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464"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57" name="文本框 456"/>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58" name="直接连接符 457"/>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408956" y="261443"/>
            <a:ext cx="3872093" cy="954687"/>
            <a:chOff x="406574" y="261442"/>
            <a:chExt cx="3872093" cy="954687"/>
          </a:xfrm>
        </p:grpSpPr>
        <p:grpSp>
          <p:nvGrpSpPr>
            <p:cNvPr id="72" name="组合 71"/>
            <p:cNvGrpSpPr/>
            <p:nvPr/>
          </p:nvGrpSpPr>
          <p:grpSpPr>
            <a:xfrm>
              <a:off x="406574" y="261442"/>
              <a:ext cx="765518" cy="954687"/>
              <a:chOff x="7874299" y="3455987"/>
              <a:chExt cx="1557606" cy="1942510"/>
            </a:xfrm>
          </p:grpSpPr>
          <p:sp>
            <p:nvSpPr>
              <p:cNvPr id="75"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78"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79"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80"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73" name="文本框 72"/>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74" name="直接连接符 73"/>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884590" y="2114290"/>
            <a:ext cx="5058748" cy="2814638"/>
            <a:chOff x="3431840" y="2022475"/>
            <a:chExt cx="5058748" cy="2814638"/>
          </a:xfrm>
        </p:grpSpPr>
        <p:sp>
          <p:nvSpPr>
            <p:cNvPr id="13" name="Freeform 5737"/>
            <p:cNvSpPr/>
            <p:nvPr/>
          </p:nvSpPr>
          <p:spPr bwMode="auto">
            <a:xfrm>
              <a:off x="5103050" y="4017963"/>
              <a:ext cx="1663700" cy="811213"/>
            </a:xfrm>
            <a:custGeom>
              <a:avLst/>
              <a:gdLst>
                <a:gd name="T0" fmla="*/ 0 w 443"/>
                <a:gd name="T1" fmla="*/ 17 h 216"/>
                <a:gd name="T2" fmla="*/ 3 w 443"/>
                <a:gd name="T3" fmla="*/ 120 h 216"/>
                <a:gd name="T4" fmla="*/ 24 w 443"/>
                <a:gd name="T5" fmla="*/ 178 h 216"/>
                <a:gd name="T6" fmla="*/ 243 w 443"/>
                <a:gd name="T7" fmla="*/ 211 h 216"/>
                <a:gd name="T8" fmla="*/ 423 w 443"/>
                <a:gd name="T9" fmla="*/ 173 h 216"/>
                <a:gd name="T10" fmla="*/ 442 w 443"/>
                <a:gd name="T11" fmla="*/ 91 h 216"/>
                <a:gd name="T12" fmla="*/ 442 w 443"/>
                <a:gd name="T13" fmla="*/ 34 h 216"/>
                <a:gd name="T14" fmla="*/ 380 w 443"/>
                <a:gd name="T15" fmla="*/ 0 h 216"/>
                <a:gd name="T16" fmla="*/ 118 w 443"/>
                <a:gd name="T17" fmla="*/ 4 h 216"/>
                <a:gd name="T18" fmla="*/ 0 w 443"/>
                <a:gd name="T19" fmla="*/ 1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216">
                  <a:moveTo>
                    <a:pt x="0" y="17"/>
                  </a:moveTo>
                  <a:cubicBezTo>
                    <a:pt x="0" y="17"/>
                    <a:pt x="2" y="104"/>
                    <a:pt x="3" y="120"/>
                  </a:cubicBezTo>
                  <a:cubicBezTo>
                    <a:pt x="4" y="136"/>
                    <a:pt x="7" y="169"/>
                    <a:pt x="24" y="178"/>
                  </a:cubicBezTo>
                  <a:cubicBezTo>
                    <a:pt x="41" y="187"/>
                    <a:pt x="143" y="216"/>
                    <a:pt x="243" y="211"/>
                  </a:cubicBezTo>
                  <a:cubicBezTo>
                    <a:pt x="343" y="206"/>
                    <a:pt x="416" y="183"/>
                    <a:pt x="423" y="173"/>
                  </a:cubicBezTo>
                  <a:cubicBezTo>
                    <a:pt x="430" y="163"/>
                    <a:pt x="441" y="114"/>
                    <a:pt x="442" y="91"/>
                  </a:cubicBezTo>
                  <a:cubicBezTo>
                    <a:pt x="443" y="68"/>
                    <a:pt x="442" y="34"/>
                    <a:pt x="442" y="34"/>
                  </a:cubicBezTo>
                  <a:cubicBezTo>
                    <a:pt x="442" y="34"/>
                    <a:pt x="428" y="0"/>
                    <a:pt x="380" y="0"/>
                  </a:cubicBezTo>
                  <a:cubicBezTo>
                    <a:pt x="332" y="0"/>
                    <a:pt x="125" y="4"/>
                    <a:pt x="118" y="4"/>
                  </a:cubicBezTo>
                  <a:cubicBezTo>
                    <a:pt x="111" y="4"/>
                    <a:pt x="0" y="17"/>
                    <a:pt x="0" y="17"/>
                  </a:cubicBezTo>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14" name="Freeform 5738"/>
            <p:cNvSpPr/>
            <p:nvPr/>
          </p:nvSpPr>
          <p:spPr bwMode="auto">
            <a:xfrm>
              <a:off x="5017325" y="3621088"/>
              <a:ext cx="1838325" cy="742950"/>
            </a:xfrm>
            <a:custGeom>
              <a:avLst/>
              <a:gdLst>
                <a:gd name="T0" fmla="*/ 85 w 490"/>
                <a:gd name="T1" fmla="*/ 0 h 198"/>
                <a:gd name="T2" fmla="*/ 19 w 490"/>
                <a:gd name="T3" fmla="*/ 16 h 198"/>
                <a:gd name="T4" fmla="*/ 0 w 490"/>
                <a:gd name="T5" fmla="*/ 67 h 198"/>
                <a:gd name="T6" fmla="*/ 11 w 490"/>
                <a:gd name="T7" fmla="*/ 158 h 198"/>
                <a:gd name="T8" fmla="*/ 47 w 490"/>
                <a:gd name="T9" fmla="*/ 175 h 198"/>
                <a:gd name="T10" fmla="*/ 78 w 490"/>
                <a:gd name="T11" fmla="*/ 153 h 198"/>
                <a:gd name="T12" fmla="*/ 85 w 490"/>
                <a:gd name="T13" fmla="*/ 138 h 198"/>
                <a:gd name="T14" fmla="*/ 146 w 490"/>
                <a:gd name="T15" fmla="*/ 189 h 198"/>
                <a:gd name="T16" fmla="*/ 208 w 490"/>
                <a:gd name="T17" fmla="*/ 149 h 198"/>
                <a:gd name="T18" fmla="*/ 271 w 490"/>
                <a:gd name="T19" fmla="*/ 198 h 198"/>
                <a:gd name="T20" fmla="*/ 327 w 490"/>
                <a:gd name="T21" fmla="*/ 153 h 198"/>
                <a:gd name="T22" fmla="*/ 380 w 490"/>
                <a:gd name="T23" fmla="*/ 188 h 198"/>
                <a:gd name="T24" fmla="*/ 418 w 490"/>
                <a:gd name="T25" fmla="*/ 154 h 198"/>
                <a:gd name="T26" fmla="*/ 425 w 490"/>
                <a:gd name="T27" fmla="*/ 128 h 198"/>
                <a:gd name="T28" fmla="*/ 467 w 490"/>
                <a:gd name="T29" fmla="*/ 160 h 198"/>
                <a:gd name="T30" fmla="*/ 489 w 490"/>
                <a:gd name="T31" fmla="*/ 113 h 198"/>
                <a:gd name="T32" fmla="*/ 471 w 490"/>
                <a:gd name="T33" fmla="*/ 28 h 198"/>
                <a:gd name="T34" fmla="*/ 428 w 490"/>
                <a:gd name="T35" fmla="*/ 5 h 198"/>
                <a:gd name="T36" fmla="*/ 97 w 490"/>
                <a:gd name="T37" fmla="*/ 1 h 198"/>
                <a:gd name="T38" fmla="*/ 85 w 490"/>
                <a:gd name="T3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198">
                  <a:moveTo>
                    <a:pt x="85" y="0"/>
                  </a:moveTo>
                  <a:cubicBezTo>
                    <a:pt x="79" y="1"/>
                    <a:pt x="35" y="5"/>
                    <a:pt x="19" y="16"/>
                  </a:cubicBezTo>
                  <a:cubicBezTo>
                    <a:pt x="3" y="27"/>
                    <a:pt x="0" y="51"/>
                    <a:pt x="0" y="67"/>
                  </a:cubicBezTo>
                  <a:cubicBezTo>
                    <a:pt x="0" y="83"/>
                    <a:pt x="1" y="147"/>
                    <a:pt x="11" y="158"/>
                  </a:cubicBezTo>
                  <a:cubicBezTo>
                    <a:pt x="21" y="169"/>
                    <a:pt x="30" y="182"/>
                    <a:pt x="47" y="175"/>
                  </a:cubicBezTo>
                  <a:cubicBezTo>
                    <a:pt x="64" y="168"/>
                    <a:pt x="74" y="161"/>
                    <a:pt x="78" y="153"/>
                  </a:cubicBezTo>
                  <a:cubicBezTo>
                    <a:pt x="82" y="145"/>
                    <a:pt x="85" y="138"/>
                    <a:pt x="85" y="138"/>
                  </a:cubicBezTo>
                  <a:cubicBezTo>
                    <a:pt x="85" y="138"/>
                    <a:pt x="105" y="188"/>
                    <a:pt x="146" y="189"/>
                  </a:cubicBezTo>
                  <a:cubicBezTo>
                    <a:pt x="187" y="190"/>
                    <a:pt x="208" y="149"/>
                    <a:pt x="208" y="149"/>
                  </a:cubicBezTo>
                  <a:cubicBezTo>
                    <a:pt x="208" y="149"/>
                    <a:pt x="237" y="198"/>
                    <a:pt x="271" y="198"/>
                  </a:cubicBezTo>
                  <a:cubicBezTo>
                    <a:pt x="305" y="198"/>
                    <a:pt x="327" y="153"/>
                    <a:pt x="327" y="153"/>
                  </a:cubicBezTo>
                  <a:cubicBezTo>
                    <a:pt x="327" y="153"/>
                    <a:pt x="357" y="194"/>
                    <a:pt x="380" y="188"/>
                  </a:cubicBezTo>
                  <a:cubicBezTo>
                    <a:pt x="403" y="182"/>
                    <a:pt x="411" y="169"/>
                    <a:pt x="418" y="154"/>
                  </a:cubicBezTo>
                  <a:cubicBezTo>
                    <a:pt x="425" y="139"/>
                    <a:pt x="425" y="128"/>
                    <a:pt x="425" y="128"/>
                  </a:cubicBezTo>
                  <a:cubicBezTo>
                    <a:pt x="425" y="128"/>
                    <a:pt x="449" y="159"/>
                    <a:pt x="467" y="160"/>
                  </a:cubicBezTo>
                  <a:cubicBezTo>
                    <a:pt x="485" y="161"/>
                    <a:pt x="490" y="131"/>
                    <a:pt x="489" y="113"/>
                  </a:cubicBezTo>
                  <a:cubicBezTo>
                    <a:pt x="488" y="95"/>
                    <a:pt x="477" y="40"/>
                    <a:pt x="471" y="28"/>
                  </a:cubicBezTo>
                  <a:cubicBezTo>
                    <a:pt x="465" y="16"/>
                    <a:pt x="447" y="10"/>
                    <a:pt x="428" y="5"/>
                  </a:cubicBezTo>
                  <a:cubicBezTo>
                    <a:pt x="409" y="0"/>
                    <a:pt x="97" y="1"/>
                    <a:pt x="97" y="1"/>
                  </a:cubicBez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15" name="Freeform 5739"/>
            <p:cNvSpPr/>
            <p:nvPr/>
          </p:nvSpPr>
          <p:spPr bwMode="auto">
            <a:xfrm>
              <a:off x="5136387" y="2851150"/>
              <a:ext cx="1611313" cy="588963"/>
            </a:xfrm>
            <a:custGeom>
              <a:avLst/>
              <a:gdLst>
                <a:gd name="T0" fmla="*/ 83 w 429"/>
                <a:gd name="T1" fmla="*/ 0 h 157"/>
                <a:gd name="T2" fmla="*/ 16 w 429"/>
                <a:gd name="T3" fmla="*/ 22 h 157"/>
                <a:gd name="T4" fmla="*/ 7 w 429"/>
                <a:gd name="T5" fmla="*/ 108 h 157"/>
                <a:gd name="T6" fmla="*/ 38 w 429"/>
                <a:gd name="T7" fmla="*/ 149 h 157"/>
                <a:gd name="T8" fmla="*/ 91 w 429"/>
                <a:gd name="T9" fmla="*/ 133 h 157"/>
                <a:gd name="T10" fmla="*/ 101 w 429"/>
                <a:gd name="T11" fmla="*/ 122 h 157"/>
                <a:gd name="T12" fmla="*/ 154 w 429"/>
                <a:gd name="T13" fmla="*/ 156 h 157"/>
                <a:gd name="T14" fmla="*/ 207 w 429"/>
                <a:gd name="T15" fmla="*/ 137 h 157"/>
                <a:gd name="T16" fmla="*/ 221 w 429"/>
                <a:gd name="T17" fmla="*/ 123 h 157"/>
                <a:gd name="T18" fmla="*/ 269 w 429"/>
                <a:gd name="T19" fmla="*/ 154 h 157"/>
                <a:gd name="T20" fmla="*/ 319 w 429"/>
                <a:gd name="T21" fmla="*/ 121 h 157"/>
                <a:gd name="T22" fmla="*/ 374 w 429"/>
                <a:gd name="T23" fmla="*/ 155 h 157"/>
                <a:gd name="T24" fmla="*/ 423 w 429"/>
                <a:gd name="T25" fmla="*/ 113 h 157"/>
                <a:gd name="T26" fmla="*/ 425 w 429"/>
                <a:gd name="T27" fmla="*/ 47 h 157"/>
                <a:gd name="T28" fmla="*/ 412 w 429"/>
                <a:gd name="T29" fmla="*/ 17 h 157"/>
                <a:gd name="T30" fmla="*/ 361 w 429"/>
                <a:gd name="T31" fmla="*/ 1 h 157"/>
                <a:gd name="T32" fmla="*/ 83 w 429"/>
                <a:gd name="T3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9" h="157">
                  <a:moveTo>
                    <a:pt x="83" y="0"/>
                  </a:moveTo>
                  <a:cubicBezTo>
                    <a:pt x="81" y="0"/>
                    <a:pt x="32" y="9"/>
                    <a:pt x="16" y="22"/>
                  </a:cubicBezTo>
                  <a:cubicBezTo>
                    <a:pt x="0" y="36"/>
                    <a:pt x="3" y="93"/>
                    <a:pt x="7" y="108"/>
                  </a:cubicBezTo>
                  <a:cubicBezTo>
                    <a:pt x="11" y="123"/>
                    <a:pt x="18" y="147"/>
                    <a:pt x="38" y="149"/>
                  </a:cubicBezTo>
                  <a:cubicBezTo>
                    <a:pt x="57" y="151"/>
                    <a:pt x="83" y="141"/>
                    <a:pt x="91" y="133"/>
                  </a:cubicBezTo>
                  <a:cubicBezTo>
                    <a:pt x="98" y="126"/>
                    <a:pt x="101" y="122"/>
                    <a:pt x="101" y="122"/>
                  </a:cubicBezTo>
                  <a:cubicBezTo>
                    <a:pt x="101" y="122"/>
                    <a:pt x="125" y="156"/>
                    <a:pt x="154" y="156"/>
                  </a:cubicBezTo>
                  <a:cubicBezTo>
                    <a:pt x="182" y="155"/>
                    <a:pt x="198" y="144"/>
                    <a:pt x="207" y="137"/>
                  </a:cubicBezTo>
                  <a:cubicBezTo>
                    <a:pt x="216" y="130"/>
                    <a:pt x="221" y="123"/>
                    <a:pt x="221" y="123"/>
                  </a:cubicBezTo>
                  <a:cubicBezTo>
                    <a:pt x="221" y="123"/>
                    <a:pt x="240" y="157"/>
                    <a:pt x="269" y="154"/>
                  </a:cubicBezTo>
                  <a:cubicBezTo>
                    <a:pt x="298" y="150"/>
                    <a:pt x="318" y="121"/>
                    <a:pt x="319" y="121"/>
                  </a:cubicBezTo>
                  <a:cubicBezTo>
                    <a:pt x="321" y="121"/>
                    <a:pt x="356" y="152"/>
                    <a:pt x="374" y="155"/>
                  </a:cubicBezTo>
                  <a:cubicBezTo>
                    <a:pt x="393" y="157"/>
                    <a:pt x="421" y="125"/>
                    <a:pt x="423" y="113"/>
                  </a:cubicBezTo>
                  <a:cubicBezTo>
                    <a:pt x="426" y="101"/>
                    <a:pt x="426" y="63"/>
                    <a:pt x="425" y="47"/>
                  </a:cubicBezTo>
                  <a:cubicBezTo>
                    <a:pt x="423" y="30"/>
                    <a:pt x="429" y="23"/>
                    <a:pt x="412" y="17"/>
                  </a:cubicBezTo>
                  <a:cubicBezTo>
                    <a:pt x="395" y="10"/>
                    <a:pt x="373" y="2"/>
                    <a:pt x="361" y="1"/>
                  </a:cubicBezTo>
                  <a:cubicBezTo>
                    <a:pt x="349" y="0"/>
                    <a:pt x="83" y="0"/>
                    <a:pt x="83" y="0"/>
                  </a:cubicBezTo>
                </a:path>
              </a:pathLst>
            </a:custGeom>
            <a:solidFill>
              <a:srgbClr val="FEF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16" name="Freeform 5740"/>
            <p:cNvSpPr/>
            <p:nvPr/>
          </p:nvSpPr>
          <p:spPr bwMode="auto">
            <a:xfrm>
              <a:off x="5201475" y="3297238"/>
              <a:ext cx="1406525" cy="566738"/>
            </a:xfrm>
            <a:custGeom>
              <a:avLst/>
              <a:gdLst>
                <a:gd name="T0" fmla="*/ 9 w 375"/>
                <a:gd name="T1" fmla="*/ 6 h 151"/>
                <a:gd name="T2" fmla="*/ 2 w 375"/>
                <a:gd name="T3" fmla="*/ 65 h 151"/>
                <a:gd name="T4" fmla="*/ 18 w 375"/>
                <a:gd name="T5" fmla="*/ 112 h 151"/>
                <a:gd name="T6" fmla="*/ 204 w 375"/>
                <a:gd name="T7" fmla="*/ 142 h 151"/>
                <a:gd name="T8" fmla="*/ 375 w 375"/>
                <a:gd name="T9" fmla="*/ 105 h 151"/>
                <a:gd name="T10" fmla="*/ 375 w 375"/>
                <a:gd name="T11" fmla="*/ 30 h 151"/>
                <a:gd name="T12" fmla="*/ 337 w 375"/>
                <a:gd name="T13" fmla="*/ 28 h 151"/>
                <a:gd name="T14" fmla="*/ 303 w 375"/>
                <a:gd name="T15" fmla="*/ 0 h 151"/>
                <a:gd name="T16" fmla="*/ 259 w 375"/>
                <a:gd name="T17" fmla="*/ 34 h 151"/>
                <a:gd name="T18" fmla="*/ 202 w 375"/>
                <a:gd name="T19" fmla="*/ 2 h 151"/>
                <a:gd name="T20" fmla="*/ 149 w 375"/>
                <a:gd name="T21" fmla="*/ 35 h 151"/>
                <a:gd name="T22" fmla="*/ 103 w 375"/>
                <a:gd name="T23" fmla="*/ 21 h 151"/>
                <a:gd name="T24" fmla="*/ 82 w 375"/>
                <a:gd name="T25" fmla="*/ 0 h 151"/>
                <a:gd name="T26" fmla="*/ 44 w 375"/>
                <a:gd name="T27" fmla="*/ 29 h 151"/>
                <a:gd name="T28" fmla="*/ 9 w 375"/>
                <a:gd name="T29"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151">
                  <a:moveTo>
                    <a:pt x="9" y="6"/>
                  </a:moveTo>
                  <a:cubicBezTo>
                    <a:pt x="9" y="6"/>
                    <a:pt x="0" y="47"/>
                    <a:pt x="2" y="65"/>
                  </a:cubicBezTo>
                  <a:cubicBezTo>
                    <a:pt x="4" y="83"/>
                    <a:pt x="11" y="109"/>
                    <a:pt x="18" y="112"/>
                  </a:cubicBezTo>
                  <a:cubicBezTo>
                    <a:pt x="24" y="114"/>
                    <a:pt x="91" y="151"/>
                    <a:pt x="204" y="142"/>
                  </a:cubicBezTo>
                  <a:cubicBezTo>
                    <a:pt x="317" y="134"/>
                    <a:pt x="375" y="105"/>
                    <a:pt x="375" y="105"/>
                  </a:cubicBezTo>
                  <a:cubicBezTo>
                    <a:pt x="375" y="30"/>
                    <a:pt x="375" y="30"/>
                    <a:pt x="375" y="30"/>
                  </a:cubicBezTo>
                  <a:cubicBezTo>
                    <a:pt x="375" y="30"/>
                    <a:pt x="354" y="41"/>
                    <a:pt x="337" y="28"/>
                  </a:cubicBezTo>
                  <a:cubicBezTo>
                    <a:pt x="319" y="15"/>
                    <a:pt x="303" y="0"/>
                    <a:pt x="303" y="0"/>
                  </a:cubicBezTo>
                  <a:cubicBezTo>
                    <a:pt x="303" y="0"/>
                    <a:pt x="287" y="34"/>
                    <a:pt x="259" y="34"/>
                  </a:cubicBezTo>
                  <a:cubicBezTo>
                    <a:pt x="230" y="35"/>
                    <a:pt x="202" y="2"/>
                    <a:pt x="202" y="2"/>
                  </a:cubicBezTo>
                  <a:cubicBezTo>
                    <a:pt x="202" y="2"/>
                    <a:pt x="181" y="35"/>
                    <a:pt x="149" y="35"/>
                  </a:cubicBezTo>
                  <a:cubicBezTo>
                    <a:pt x="117" y="35"/>
                    <a:pt x="110" y="31"/>
                    <a:pt x="103" y="21"/>
                  </a:cubicBezTo>
                  <a:cubicBezTo>
                    <a:pt x="95" y="12"/>
                    <a:pt x="82" y="0"/>
                    <a:pt x="82" y="0"/>
                  </a:cubicBezTo>
                  <a:cubicBezTo>
                    <a:pt x="82" y="0"/>
                    <a:pt x="69" y="21"/>
                    <a:pt x="44" y="29"/>
                  </a:cubicBezTo>
                  <a:cubicBezTo>
                    <a:pt x="19" y="38"/>
                    <a:pt x="9" y="6"/>
                    <a:pt x="9" y="6"/>
                  </a:cubicBezTo>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17" name="Freeform 5741"/>
            <p:cNvSpPr/>
            <p:nvPr/>
          </p:nvSpPr>
          <p:spPr bwMode="auto">
            <a:xfrm>
              <a:off x="5411025" y="2532063"/>
              <a:ext cx="1095375" cy="522288"/>
            </a:xfrm>
            <a:custGeom>
              <a:avLst/>
              <a:gdLst>
                <a:gd name="T0" fmla="*/ 7 w 292"/>
                <a:gd name="T1" fmla="*/ 2 h 139"/>
                <a:gd name="T2" fmla="*/ 0 w 292"/>
                <a:gd name="T3" fmla="*/ 70 h 139"/>
                <a:gd name="T4" fmla="*/ 6 w 292"/>
                <a:gd name="T5" fmla="*/ 111 h 139"/>
                <a:gd name="T6" fmla="*/ 180 w 292"/>
                <a:gd name="T7" fmla="*/ 134 h 139"/>
                <a:gd name="T8" fmla="*/ 292 w 292"/>
                <a:gd name="T9" fmla="*/ 110 h 139"/>
                <a:gd name="T10" fmla="*/ 290 w 292"/>
                <a:gd name="T11" fmla="*/ 0 h 139"/>
                <a:gd name="T12" fmla="*/ 7 w 292"/>
                <a:gd name="T13" fmla="*/ 2 h 139"/>
              </a:gdLst>
              <a:ahLst/>
              <a:cxnLst>
                <a:cxn ang="0">
                  <a:pos x="T0" y="T1"/>
                </a:cxn>
                <a:cxn ang="0">
                  <a:pos x="T2" y="T3"/>
                </a:cxn>
                <a:cxn ang="0">
                  <a:pos x="T4" y="T5"/>
                </a:cxn>
                <a:cxn ang="0">
                  <a:pos x="T6" y="T7"/>
                </a:cxn>
                <a:cxn ang="0">
                  <a:pos x="T8" y="T9"/>
                </a:cxn>
                <a:cxn ang="0">
                  <a:pos x="T10" y="T11"/>
                </a:cxn>
                <a:cxn ang="0">
                  <a:pos x="T12" y="T13"/>
                </a:cxn>
              </a:cxnLst>
              <a:rect l="0" t="0" r="r" b="b"/>
              <a:pathLst>
                <a:path w="292" h="139">
                  <a:moveTo>
                    <a:pt x="7" y="2"/>
                  </a:moveTo>
                  <a:cubicBezTo>
                    <a:pt x="7" y="2"/>
                    <a:pt x="0" y="51"/>
                    <a:pt x="0" y="70"/>
                  </a:cubicBezTo>
                  <a:cubicBezTo>
                    <a:pt x="1" y="89"/>
                    <a:pt x="6" y="111"/>
                    <a:pt x="6" y="111"/>
                  </a:cubicBezTo>
                  <a:cubicBezTo>
                    <a:pt x="6" y="111"/>
                    <a:pt x="91" y="139"/>
                    <a:pt x="180" y="134"/>
                  </a:cubicBezTo>
                  <a:cubicBezTo>
                    <a:pt x="269" y="129"/>
                    <a:pt x="292" y="110"/>
                    <a:pt x="292" y="110"/>
                  </a:cubicBezTo>
                  <a:cubicBezTo>
                    <a:pt x="290" y="0"/>
                    <a:pt x="290" y="0"/>
                    <a:pt x="290" y="0"/>
                  </a:cubicBezTo>
                  <a:lnTo>
                    <a:pt x="7" y="2"/>
                  </a:lnTo>
                  <a:close/>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18" name="Freeform 5742"/>
            <p:cNvSpPr/>
            <p:nvPr/>
          </p:nvSpPr>
          <p:spPr bwMode="auto">
            <a:xfrm>
              <a:off x="5403087" y="2292350"/>
              <a:ext cx="1149350" cy="415925"/>
            </a:xfrm>
            <a:custGeom>
              <a:avLst/>
              <a:gdLst>
                <a:gd name="T0" fmla="*/ 164 w 306"/>
                <a:gd name="T1" fmla="*/ 2 h 111"/>
                <a:gd name="T2" fmla="*/ 32 w 306"/>
                <a:gd name="T3" fmla="*/ 18 h 111"/>
                <a:gd name="T4" fmla="*/ 4 w 306"/>
                <a:gd name="T5" fmla="*/ 48 h 111"/>
                <a:gd name="T6" fmla="*/ 23 w 306"/>
                <a:gd name="T7" fmla="*/ 94 h 111"/>
                <a:gd name="T8" fmla="*/ 65 w 306"/>
                <a:gd name="T9" fmla="*/ 81 h 111"/>
                <a:gd name="T10" fmla="*/ 100 w 306"/>
                <a:gd name="T11" fmla="*/ 109 h 111"/>
                <a:gd name="T12" fmla="*/ 139 w 306"/>
                <a:gd name="T13" fmla="*/ 100 h 111"/>
                <a:gd name="T14" fmla="*/ 150 w 306"/>
                <a:gd name="T15" fmla="*/ 87 h 111"/>
                <a:gd name="T16" fmla="*/ 191 w 306"/>
                <a:gd name="T17" fmla="*/ 105 h 111"/>
                <a:gd name="T18" fmla="*/ 217 w 306"/>
                <a:gd name="T19" fmla="*/ 90 h 111"/>
                <a:gd name="T20" fmla="*/ 227 w 306"/>
                <a:gd name="T21" fmla="*/ 78 h 111"/>
                <a:gd name="T22" fmla="*/ 261 w 306"/>
                <a:gd name="T23" fmla="*/ 96 h 111"/>
                <a:gd name="T24" fmla="*/ 296 w 306"/>
                <a:gd name="T25" fmla="*/ 75 h 111"/>
                <a:gd name="T26" fmla="*/ 303 w 306"/>
                <a:gd name="T27" fmla="*/ 42 h 111"/>
                <a:gd name="T28" fmla="*/ 290 w 306"/>
                <a:gd name="T29" fmla="*/ 16 h 111"/>
                <a:gd name="T30" fmla="*/ 164 w 306"/>
                <a:gd name="T3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111">
                  <a:moveTo>
                    <a:pt x="164" y="2"/>
                  </a:moveTo>
                  <a:cubicBezTo>
                    <a:pt x="164" y="2"/>
                    <a:pt x="51" y="11"/>
                    <a:pt x="32" y="18"/>
                  </a:cubicBezTo>
                  <a:cubicBezTo>
                    <a:pt x="13" y="25"/>
                    <a:pt x="6" y="31"/>
                    <a:pt x="4" y="48"/>
                  </a:cubicBezTo>
                  <a:cubicBezTo>
                    <a:pt x="2" y="65"/>
                    <a:pt x="0" y="93"/>
                    <a:pt x="23" y="94"/>
                  </a:cubicBezTo>
                  <a:cubicBezTo>
                    <a:pt x="45" y="95"/>
                    <a:pt x="65" y="81"/>
                    <a:pt x="65" y="81"/>
                  </a:cubicBezTo>
                  <a:cubicBezTo>
                    <a:pt x="65" y="81"/>
                    <a:pt x="82" y="108"/>
                    <a:pt x="100" y="109"/>
                  </a:cubicBezTo>
                  <a:cubicBezTo>
                    <a:pt x="118" y="111"/>
                    <a:pt x="133" y="107"/>
                    <a:pt x="139" y="100"/>
                  </a:cubicBezTo>
                  <a:cubicBezTo>
                    <a:pt x="145" y="92"/>
                    <a:pt x="150" y="87"/>
                    <a:pt x="150" y="87"/>
                  </a:cubicBezTo>
                  <a:cubicBezTo>
                    <a:pt x="150" y="87"/>
                    <a:pt x="174" y="108"/>
                    <a:pt x="191" y="105"/>
                  </a:cubicBezTo>
                  <a:cubicBezTo>
                    <a:pt x="208" y="102"/>
                    <a:pt x="212" y="96"/>
                    <a:pt x="217" y="90"/>
                  </a:cubicBezTo>
                  <a:cubicBezTo>
                    <a:pt x="223" y="83"/>
                    <a:pt x="227" y="78"/>
                    <a:pt x="227" y="78"/>
                  </a:cubicBezTo>
                  <a:cubicBezTo>
                    <a:pt x="227" y="78"/>
                    <a:pt x="246" y="97"/>
                    <a:pt x="261" y="96"/>
                  </a:cubicBezTo>
                  <a:cubicBezTo>
                    <a:pt x="276" y="95"/>
                    <a:pt x="292" y="83"/>
                    <a:pt x="296" y="75"/>
                  </a:cubicBezTo>
                  <a:cubicBezTo>
                    <a:pt x="300" y="68"/>
                    <a:pt x="306" y="55"/>
                    <a:pt x="303" y="42"/>
                  </a:cubicBezTo>
                  <a:cubicBezTo>
                    <a:pt x="300" y="29"/>
                    <a:pt x="298" y="21"/>
                    <a:pt x="290" y="16"/>
                  </a:cubicBezTo>
                  <a:cubicBezTo>
                    <a:pt x="282" y="12"/>
                    <a:pt x="182" y="0"/>
                    <a:pt x="164" y="2"/>
                  </a:cubicBezTo>
                </a:path>
              </a:pathLst>
            </a:custGeom>
            <a:solidFill>
              <a:srgbClr val="FDFE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19" name="Freeform 5743"/>
            <p:cNvSpPr/>
            <p:nvPr/>
          </p:nvSpPr>
          <p:spPr bwMode="auto">
            <a:xfrm>
              <a:off x="5538025" y="2044700"/>
              <a:ext cx="371475" cy="349250"/>
            </a:xfrm>
            <a:custGeom>
              <a:avLst/>
              <a:gdLst>
                <a:gd name="T0" fmla="*/ 73 w 99"/>
                <a:gd name="T1" fmla="*/ 93 h 93"/>
                <a:gd name="T2" fmla="*/ 97 w 99"/>
                <a:gd name="T3" fmla="*/ 29 h 93"/>
                <a:gd name="T4" fmla="*/ 84 w 99"/>
                <a:gd name="T5" fmla="*/ 1 h 93"/>
                <a:gd name="T6" fmla="*/ 59 w 99"/>
                <a:gd name="T7" fmla="*/ 22 h 93"/>
                <a:gd name="T8" fmla="*/ 53 w 99"/>
                <a:gd name="T9" fmla="*/ 38 h 93"/>
                <a:gd name="T10" fmla="*/ 24 w 99"/>
                <a:gd name="T11" fmla="*/ 25 h 93"/>
                <a:gd name="T12" fmla="*/ 10 w 99"/>
                <a:gd name="T13" fmla="*/ 59 h 93"/>
                <a:gd name="T14" fmla="*/ 51 w 99"/>
                <a:gd name="T15" fmla="*/ 86 h 93"/>
                <a:gd name="T16" fmla="*/ 73 w 99"/>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3">
                  <a:moveTo>
                    <a:pt x="73" y="93"/>
                  </a:moveTo>
                  <a:cubicBezTo>
                    <a:pt x="73" y="93"/>
                    <a:pt x="96" y="49"/>
                    <a:pt x="97" y="29"/>
                  </a:cubicBezTo>
                  <a:cubicBezTo>
                    <a:pt x="99" y="9"/>
                    <a:pt x="96" y="0"/>
                    <a:pt x="84" y="1"/>
                  </a:cubicBezTo>
                  <a:cubicBezTo>
                    <a:pt x="73" y="2"/>
                    <a:pt x="62" y="12"/>
                    <a:pt x="59" y="22"/>
                  </a:cubicBezTo>
                  <a:cubicBezTo>
                    <a:pt x="56" y="32"/>
                    <a:pt x="53" y="38"/>
                    <a:pt x="53" y="38"/>
                  </a:cubicBezTo>
                  <a:cubicBezTo>
                    <a:pt x="53" y="38"/>
                    <a:pt x="40" y="19"/>
                    <a:pt x="24" y="25"/>
                  </a:cubicBezTo>
                  <a:cubicBezTo>
                    <a:pt x="7" y="31"/>
                    <a:pt x="0" y="44"/>
                    <a:pt x="10" y="59"/>
                  </a:cubicBezTo>
                  <a:cubicBezTo>
                    <a:pt x="20" y="75"/>
                    <a:pt x="37" y="83"/>
                    <a:pt x="51" y="86"/>
                  </a:cubicBezTo>
                  <a:cubicBezTo>
                    <a:pt x="65" y="89"/>
                    <a:pt x="73" y="93"/>
                    <a:pt x="73" y="93"/>
                  </a:cubicBezTo>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0" name="Freeform 5744"/>
            <p:cNvSpPr/>
            <p:nvPr/>
          </p:nvSpPr>
          <p:spPr bwMode="auto">
            <a:xfrm>
              <a:off x="5988875" y="2093913"/>
              <a:ext cx="404813" cy="322263"/>
            </a:xfrm>
            <a:custGeom>
              <a:avLst/>
              <a:gdLst>
                <a:gd name="T0" fmla="*/ 48 w 108"/>
                <a:gd name="T1" fmla="*/ 38 h 86"/>
                <a:gd name="T2" fmla="*/ 30 w 108"/>
                <a:gd name="T3" fmla="*/ 6 h 86"/>
                <a:gd name="T4" fmla="*/ 1 w 108"/>
                <a:gd name="T5" fmla="*/ 19 h 86"/>
                <a:gd name="T6" fmla="*/ 20 w 108"/>
                <a:gd name="T7" fmla="*/ 64 h 86"/>
                <a:gd name="T8" fmla="*/ 40 w 108"/>
                <a:gd name="T9" fmla="*/ 86 h 86"/>
                <a:gd name="T10" fmla="*/ 95 w 108"/>
                <a:gd name="T11" fmla="*/ 53 h 86"/>
                <a:gd name="T12" fmla="*/ 95 w 108"/>
                <a:gd name="T13" fmla="*/ 26 h 86"/>
                <a:gd name="T14" fmla="*/ 69 w 108"/>
                <a:gd name="T15" fmla="*/ 15 h 86"/>
                <a:gd name="T16" fmla="*/ 48 w 108"/>
                <a:gd name="T17"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6">
                  <a:moveTo>
                    <a:pt x="48" y="38"/>
                  </a:moveTo>
                  <a:cubicBezTo>
                    <a:pt x="48" y="36"/>
                    <a:pt x="47" y="12"/>
                    <a:pt x="30" y="6"/>
                  </a:cubicBezTo>
                  <a:cubicBezTo>
                    <a:pt x="13" y="0"/>
                    <a:pt x="2" y="8"/>
                    <a:pt x="1" y="19"/>
                  </a:cubicBezTo>
                  <a:cubicBezTo>
                    <a:pt x="0" y="30"/>
                    <a:pt x="9" y="51"/>
                    <a:pt x="20" y="64"/>
                  </a:cubicBezTo>
                  <a:cubicBezTo>
                    <a:pt x="31" y="77"/>
                    <a:pt x="40" y="86"/>
                    <a:pt x="40" y="86"/>
                  </a:cubicBezTo>
                  <a:cubicBezTo>
                    <a:pt x="95" y="53"/>
                    <a:pt x="95" y="53"/>
                    <a:pt x="95" y="53"/>
                  </a:cubicBezTo>
                  <a:cubicBezTo>
                    <a:pt x="95" y="53"/>
                    <a:pt x="108" y="39"/>
                    <a:pt x="95" y="26"/>
                  </a:cubicBezTo>
                  <a:cubicBezTo>
                    <a:pt x="83" y="13"/>
                    <a:pt x="78" y="8"/>
                    <a:pt x="69" y="15"/>
                  </a:cubicBezTo>
                  <a:cubicBezTo>
                    <a:pt x="60" y="22"/>
                    <a:pt x="48" y="38"/>
                    <a:pt x="48" y="38"/>
                  </a:cubicBezTo>
                </a:path>
              </a:pathLst>
            </a:custGeom>
            <a:solidFill>
              <a:srgbClr val="FF775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1" name="Freeform 5745"/>
            <p:cNvSpPr/>
            <p:nvPr/>
          </p:nvSpPr>
          <p:spPr bwMode="auto">
            <a:xfrm>
              <a:off x="5395150" y="2303463"/>
              <a:ext cx="1198563" cy="228600"/>
            </a:xfrm>
            <a:custGeom>
              <a:avLst/>
              <a:gdLst>
                <a:gd name="T0" fmla="*/ 68 w 319"/>
                <a:gd name="T1" fmla="*/ 7 h 61"/>
                <a:gd name="T2" fmla="*/ 7 w 319"/>
                <a:gd name="T3" fmla="*/ 25 h 61"/>
                <a:gd name="T4" fmla="*/ 13 w 319"/>
                <a:gd name="T5" fmla="*/ 45 h 61"/>
                <a:gd name="T6" fmla="*/ 77 w 319"/>
                <a:gd name="T7" fmla="*/ 57 h 61"/>
                <a:gd name="T8" fmla="*/ 162 w 319"/>
                <a:gd name="T9" fmla="*/ 60 h 61"/>
                <a:gd name="T10" fmla="*/ 239 w 319"/>
                <a:gd name="T11" fmla="*/ 56 h 61"/>
                <a:gd name="T12" fmla="*/ 302 w 319"/>
                <a:gd name="T13" fmla="*/ 37 h 61"/>
                <a:gd name="T14" fmla="*/ 247 w 319"/>
                <a:gd name="T15" fmla="*/ 0 h 61"/>
                <a:gd name="T16" fmla="*/ 245 w 319"/>
                <a:gd name="T17" fmla="*/ 9 h 61"/>
                <a:gd name="T18" fmla="*/ 275 w 319"/>
                <a:gd name="T19" fmla="*/ 16 h 61"/>
                <a:gd name="T20" fmla="*/ 293 w 319"/>
                <a:gd name="T21" fmla="*/ 23 h 61"/>
                <a:gd name="T22" fmla="*/ 266 w 319"/>
                <a:gd name="T23" fmla="*/ 43 h 61"/>
                <a:gd name="T24" fmla="*/ 156 w 319"/>
                <a:gd name="T25" fmla="*/ 51 h 61"/>
                <a:gd name="T26" fmla="*/ 52 w 319"/>
                <a:gd name="T27" fmla="*/ 45 h 61"/>
                <a:gd name="T28" fmla="*/ 14 w 319"/>
                <a:gd name="T29" fmla="*/ 35 h 61"/>
                <a:gd name="T30" fmla="*/ 69 w 319"/>
                <a:gd name="T31" fmla="*/ 15 h 61"/>
                <a:gd name="T32" fmla="*/ 68 w 319"/>
                <a:gd name="T33"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61">
                  <a:moveTo>
                    <a:pt x="68" y="7"/>
                  </a:moveTo>
                  <a:cubicBezTo>
                    <a:pt x="50" y="6"/>
                    <a:pt x="19" y="9"/>
                    <a:pt x="7" y="25"/>
                  </a:cubicBezTo>
                  <a:cubicBezTo>
                    <a:pt x="0" y="35"/>
                    <a:pt x="4" y="40"/>
                    <a:pt x="13" y="45"/>
                  </a:cubicBezTo>
                  <a:cubicBezTo>
                    <a:pt x="33" y="54"/>
                    <a:pt x="57" y="55"/>
                    <a:pt x="77" y="57"/>
                  </a:cubicBezTo>
                  <a:cubicBezTo>
                    <a:pt x="105" y="59"/>
                    <a:pt x="133" y="61"/>
                    <a:pt x="162" y="60"/>
                  </a:cubicBezTo>
                  <a:cubicBezTo>
                    <a:pt x="188" y="60"/>
                    <a:pt x="213" y="58"/>
                    <a:pt x="239" y="56"/>
                  </a:cubicBezTo>
                  <a:cubicBezTo>
                    <a:pt x="258" y="54"/>
                    <a:pt x="290" y="56"/>
                    <a:pt x="302" y="37"/>
                  </a:cubicBezTo>
                  <a:cubicBezTo>
                    <a:pt x="319" y="9"/>
                    <a:pt x="264" y="0"/>
                    <a:pt x="247" y="0"/>
                  </a:cubicBezTo>
                  <a:cubicBezTo>
                    <a:pt x="242" y="0"/>
                    <a:pt x="240" y="8"/>
                    <a:pt x="245" y="9"/>
                  </a:cubicBezTo>
                  <a:cubicBezTo>
                    <a:pt x="255" y="12"/>
                    <a:pt x="266" y="13"/>
                    <a:pt x="275" y="16"/>
                  </a:cubicBezTo>
                  <a:cubicBezTo>
                    <a:pt x="280" y="17"/>
                    <a:pt x="290" y="19"/>
                    <a:pt x="293" y="23"/>
                  </a:cubicBezTo>
                  <a:cubicBezTo>
                    <a:pt x="305" y="37"/>
                    <a:pt x="273" y="42"/>
                    <a:pt x="266" y="43"/>
                  </a:cubicBezTo>
                  <a:cubicBezTo>
                    <a:pt x="229" y="48"/>
                    <a:pt x="192" y="51"/>
                    <a:pt x="156" y="51"/>
                  </a:cubicBezTo>
                  <a:cubicBezTo>
                    <a:pt x="121" y="51"/>
                    <a:pt x="87" y="49"/>
                    <a:pt x="52" y="45"/>
                  </a:cubicBezTo>
                  <a:cubicBezTo>
                    <a:pt x="47" y="44"/>
                    <a:pt x="16" y="41"/>
                    <a:pt x="14" y="35"/>
                  </a:cubicBezTo>
                  <a:cubicBezTo>
                    <a:pt x="10" y="19"/>
                    <a:pt x="60" y="15"/>
                    <a:pt x="69" y="15"/>
                  </a:cubicBezTo>
                  <a:cubicBezTo>
                    <a:pt x="73" y="14"/>
                    <a:pt x="73" y="7"/>
                    <a:pt x="68" y="7"/>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2" name="Freeform 5746"/>
            <p:cNvSpPr/>
            <p:nvPr/>
          </p:nvSpPr>
          <p:spPr bwMode="auto">
            <a:xfrm>
              <a:off x="5377687" y="2389188"/>
              <a:ext cx="1196975" cy="354013"/>
            </a:xfrm>
            <a:custGeom>
              <a:avLst/>
              <a:gdLst>
                <a:gd name="T0" fmla="*/ 9 w 319"/>
                <a:gd name="T1" fmla="*/ 8 h 94"/>
                <a:gd name="T2" fmla="*/ 25 w 319"/>
                <a:gd name="T3" fmla="*/ 71 h 94"/>
                <a:gd name="T4" fmla="*/ 75 w 319"/>
                <a:gd name="T5" fmla="*/ 56 h 94"/>
                <a:gd name="T6" fmla="*/ 67 w 319"/>
                <a:gd name="T7" fmla="*/ 56 h 94"/>
                <a:gd name="T8" fmla="*/ 112 w 319"/>
                <a:gd name="T9" fmla="*/ 89 h 94"/>
                <a:gd name="T10" fmla="*/ 161 w 319"/>
                <a:gd name="T11" fmla="*/ 62 h 94"/>
                <a:gd name="T12" fmla="*/ 154 w 319"/>
                <a:gd name="T13" fmla="*/ 63 h 94"/>
                <a:gd name="T14" fmla="*/ 235 w 319"/>
                <a:gd name="T15" fmla="*/ 53 h 94"/>
                <a:gd name="T16" fmla="*/ 227 w 319"/>
                <a:gd name="T17" fmla="*/ 55 h 94"/>
                <a:gd name="T18" fmla="*/ 289 w 319"/>
                <a:gd name="T19" fmla="*/ 67 h 94"/>
                <a:gd name="T20" fmla="*/ 311 w 319"/>
                <a:gd name="T21" fmla="*/ 5 h 94"/>
                <a:gd name="T22" fmla="*/ 302 w 319"/>
                <a:gd name="T23" fmla="*/ 8 h 94"/>
                <a:gd name="T24" fmla="*/ 282 w 319"/>
                <a:gd name="T25" fmla="*/ 59 h 94"/>
                <a:gd name="T26" fmla="*/ 234 w 319"/>
                <a:gd name="T27" fmla="*/ 49 h 94"/>
                <a:gd name="T28" fmla="*/ 226 w 319"/>
                <a:gd name="T29" fmla="*/ 50 h 94"/>
                <a:gd name="T30" fmla="*/ 161 w 319"/>
                <a:gd name="T31" fmla="*/ 56 h 94"/>
                <a:gd name="T32" fmla="*/ 153 w 319"/>
                <a:gd name="T33" fmla="*/ 57 h 94"/>
                <a:gd name="T34" fmla="*/ 112 w 319"/>
                <a:gd name="T35" fmla="*/ 79 h 94"/>
                <a:gd name="T36" fmla="*/ 75 w 319"/>
                <a:gd name="T37" fmla="*/ 51 h 94"/>
                <a:gd name="T38" fmla="*/ 67 w 319"/>
                <a:gd name="T39" fmla="*/ 51 h 94"/>
                <a:gd name="T40" fmla="*/ 22 w 319"/>
                <a:gd name="T41" fmla="*/ 57 h 94"/>
                <a:gd name="T42" fmla="*/ 17 w 319"/>
                <a:gd name="T43" fmla="*/ 11 h 94"/>
                <a:gd name="T44" fmla="*/ 9 w 319"/>
                <a:gd name="T4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9" h="94">
                  <a:moveTo>
                    <a:pt x="9" y="8"/>
                  </a:moveTo>
                  <a:cubicBezTo>
                    <a:pt x="1" y="31"/>
                    <a:pt x="0" y="57"/>
                    <a:pt x="25" y="71"/>
                  </a:cubicBezTo>
                  <a:cubicBezTo>
                    <a:pt x="43" y="81"/>
                    <a:pt x="65" y="74"/>
                    <a:pt x="75" y="56"/>
                  </a:cubicBezTo>
                  <a:cubicBezTo>
                    <a:pt x="72" y="56"/>
                    <a:pt x="70" y="56"/>
                    <a:pt x="67" y="56"/>
                  </a:cubicBezTo>
                  <a:cubicBezTo>
                    <a:pt x="78" y="72"/>
                    <a:pt x="91" y="88"/>
                    <a:pt x="112" y="89"/>
                  </a:cubicBezTo>
                  <a:cubicBezTo>
                    <a:pt x="132" y="89"/>
                    <a:pt x="150" y="79"/>
                    <a:pt x="161" y="62"/>
                  </a:cubicBezTo>
                  <a:cubicBezTo>
                    <a:pt x="158" y="62"/>
                    <a:pt x="156" y="62"/>
                    <a:pt x="154" y="63"/>
                  </a:cubicBezTo>
                  <a:cubicBezTo>
                    <a:pt x="175" y="94"/>
                    <a:pt x="222" y="89"/>
                    <a:pt x="235" y="53"/>
                  </a:cubicBezTo>
                  <a:cubicBezTo>
                    <a:pt x="227" y="55"/>
                    <a:pt x="227" y="55"/>
                    <a:pt x="227" y="55"/>
                  </a:cubicBezTo>
                  <a:cubicBezTo>
                    <a:pt x="241" y="74"/>
                    <a:pt x="269" y="78"/>
                    <a:pt x="289" y="67"/>
                  </a:cubicBezTo>
                  <a:cubicBezTo>
                    <a:pt x="312" y="54"/>
                    <a:pt x="319" y="29"/>
                    <a:pt x="311" y="5"/>
                  </a:cubicBezTo>
                  <a:cubicBezTo>
                    <a:pt x="309" y="0"/>
                    <a:pt x="301" y="3"/>
                    <a:pt x="302" y="8"/>
                  </a:cubicBezTo>
                  <a:cubicBezTo>
                    <a:pt x="307" y="29"/>
                    <a:pt x="304" y="49"/>
                    <a:pt x="282" y="59"/>
                  </a:cubicBezTo>
                  <a:cubicBezTo>
                    <a:pt x="266" y="67"/>
                    <a:pt x="245" y="64"/>
                    <a:pt x="234" y="49"/>
                  </a:cubicBezTo>
                  <a:cubicBezTo>
                    <a:pt x="232" y="46"/>
                    <a:pt x="228" y="47"/>
                    <a:pt x="226" y="50"/>
                  </a:cubicBezTo>
                  <a:cubicBezTo>
                    <a:pt x="216" y="80"/>
                    <a:pt x="177" y="81"/>
                    <a:pt x="161" y="56"/>
                  </a:cubicBezTo>
                  <a:cubicBezTo>
                    <a:pt x="159" y="54"/>
                    <a:pt x="155" y="55"/>
                    <a:pt x="153" y="57"/>
                  </a:cubicBezTo>
                  <a:cubicBezTo>
                    <a:pt x="144" y="71"/>
                    <a:pt x="129" y="80"/>
                    <a:pt x="112" y="79"/>
                  </a:cubicBezTo>
                  <a:cubicBezTo>
                    <a:pt x="95" y="79"/>
                    <a:pt x="84" y="65"/>
                    <a:pt x="75" y="51"/>
                  </a:cubicBezTo>
                  <a:cubicBezTo>
                    <a:pt x="74" y="49"/>
                    <a:pt x="69" y="47"/>
                    <a:pt x="67" y="51"/>
                  </a:cubicBezTo>
                  <a:cubicBezTo>
                    <a:pt x="58" y="67"/>
                    <a:pt x="36" y="71"/>
                    <a:pt x="22" y="57"/>
                  </a:cubicBezTo>
                  <a:cubicBezTo>
                    <a:pt x="8" y="44"/>
                    <a:pt x="13" y="27"/>
                    <a:pt x="17" y="11"/>
                  </a:cubicBezTo>
                  <a:cubicBezTo>
                    <a:pt x="19" y="6"/>
                    <a:pt x="11" y="3"/>
                    <a:pt x="9" y="8"/>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3" name="Freeform 5747"/>
            <p:cNvSpPr/>
            <p:nvPr/>
          </p:nvSpPr>
          <p:spPr bwMode="auto">
            <a:xfrm>
              <a:off x="5388800" y="2559050"/>
              <a:ext cx="47625" cy="412750"/>
            </a:xfrm>
            <a:custGeom>
              <a:avLst/>
              <a:gdLst>
                <a:gd name="T0" fmla="*/ 4 w 13"/>
                <a:gd name="T1" fmla="*/ 5 h 110"/>
                <a:gd name="T2" fmla="*/ 3 w 13"/>
                <a:gd name="T3" fmla="*/ 104 h 110"/>
                <a:gd name="T4" fmla="*/ 13 w 13"/>
                <a:gd name="T5" fmla="*/ 104 h 110"/>
                <a:gd name="T6" fmla="*/ 11 w 13"/>
                <a:gd name="T7" fmla="*/ 5 h 110"/>
                <a:gd name="T8" fmla="*/ 4 w 13"/>
                <a:gd name="T9" fmla="*/ 5 h 110"/>
              </a:gdLst>
              <a:ahLst/>
              <a:cxnLst>
                <a:cxn ang="0">
                  <a:pos x="T0" y="T1"/>
                </a:cxn>
                <a:cxn ang="0">
                  <a:pos x="T2" y="T3"/>
                </a:cxn>
                <a:cxn ang="0">
                  <a:pos x="T4" y="T5"/>
                </a:cxn>
                <a:cxn ang="0">
                  <a:pos x="T6" y="T7"/>
                </a:cxn>
                <a:cxn ang="0">
                  <a:pos x="T8" y="T9"/>
                </a:cxn>
              </a:cxnLst>
              <a:rect l="0" t="0" r="r" b="b"/>
              <a:pathLst>
                <a:path w="13" h="110">
                  <a:moveTo>
                    <a:pt x="4" y="5"/>
                  </a:moveTo>
                  <a:cubicBezTo>
                    <a:pt x="0" y="37"/>
                    <a:pt x="1" y="71"/>
                    <a:pt x="3" y="104"/>
                  </a:cubicBezTo>
                  <a:cubicBezTo>
                    <a:pt x="4" y="110"/>
                    <a:pt x="13" y="110"/>
                    <a:pt x="13" y="104"/>
                  </a:cubicBezTo>
                  <a:cubicBezTo>
                    <a:pt x="11" y="71"/>
                    <a:pt x="12" y="38"/>
                    <a:pt x="11" y="5"/>
                  </a:cubicBezTo>
                  <a:cubicBezTo>
                    <a:pt x="11" y="0"/>
                    <a:pt x="4" y="0"/>
                    <a:pt x="4" y="5"/>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4" name="Freeform 5748"/>
            <p:cNvSpPr/>
            <p:nvPr/>
          </p:nvSpPr>
          <p:spPr bwMode="auto">
            <a:xfrm>
              <a:off x="6488937" y="2554288"/>
              <a:ext cx="44450" cy="417513"/>
            </a:xfrm>
            <a:custGeom>
              <a:avLst/>
              <a:gdLst>
                <a:gd name="T0" fmla="*/ 1 w 12"/>
                <a:gd name="T1" fmla="*/ 5 h 111"/>
                <a:gd name="T2" fmla="*/ 0 w 12"/>
                <a:gd name="T3" fmla="*/ 104 h 111"/>
                <a:gd name="T4" fmla="*/ 10 w 12"/>
                <a:gd name="T5" fmla="*/ 104 h 111"/>
                <a:gd name="T6" fmla="*/ 8 w 12"/>
                <a:gd name="T7" fmla="*/ 5 h 111"/>
                <a:gd name="T8" fmla="*/ 1 w 12"/>
                <a:gd name="T9" fmla="*/ 5 h 111"/>
              </a:gdLst>
              <a:ahLst/>
              <a:cxnLst>
                <a:cxn ang="0">
                  <a:pos x="T0" y="T1"/>
                </a:cxn>
                <a:cxn ang="0">
                  <a:pos x="T2" y="T3"/>
                </a:cxn>
                <a:cxn ang="0">
                  <a:pos x="T4" y="T5"/>
                </a:cxn>
                <a:cxn ang="0">
                  <a:pos x="T6" y="T7"/>
                </a:cxn>
                <a:cxn ang="0">
                  <a:pos x="T8" y="T9"/>
                </a:cxn>
              </a:cxnLst>
              <a:rect l="0" t="0" r="r" b="b"/>
              <a:pathLst>
                <a:path w="12" h="111">
                  <a:moveTo>
                    <a:pt x="1" y="5"/>
                  </a:moveTo>
                  <a:cubicBezTo>
                    <a:pt x="2" y="38"/>
                    <a:pt x="1" y="71"/>
                    <a:pt x="0" y="104"/>
                  </a:cubicBezTo>
                  <a:cubicBezTo>
                    <a:pt x="0" y="110"/>
                    <a:pt x="10" y="111"/>
                    <a:pt x="10" y="104"/>
                  </a:cubicBezTo>
                  <a:cubicBezTo>
                    <a:pt x="11" y="71"/>
                    <a:pt x="12" y="38"/>
                    <a:pt x="8" y="5"/>
                  </a:cubicBezTo>
                  <a:cubicBezTo>
                    <a:pt x="8" y="0"/>
                    <a:pt x="0" y="1"/>
                    <a:pt x="1" y="5"/>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5" name="Freeform 5749"/>
            <p:cNvSpPr/>
            <p:nvPr/>
          </p:nvSpPr>
          <p:spPr bwMode="auto">
            <a:xfrm>
              <a:off x="5114162" y="2843213"/>
              <a:ext cx="1738313" cy="342900"/>
            </a:xfrm>
            <a:custGeom>
              <a:avLst/>
              <a:gdLst>
                <a:gd name="T0" fmla="*/ 75 w 463"/>
                <a:gd name="T1" fmla="*/ 0 h 91"/>
                <a:gd name="T2" fmla="*/ 25 w 463"/>
                <a:gd name="T3" fmla="*/ 16 h 91"/>
                <a:gd name="T4" fmla="*/ 11 w 463"/>
                <a:gd name="T5" fmla="*/ 40 h 91"/>
                <a:gd name="T6" fmla="*/ 51 w 463"/>
                <a:gd name="T7" fmla="*/ 70 h 91"/>
                <a:gd name="T8" fmla="*/ 133 w 463"/>
                <a:gd name="T9" fmla="*/ 85 h 91"/>
                <a:gd name="T10" fmla="*/ 287 w 463"/>
                <a:gd name="T11" fmla="*/ 85 h 91"/>
                <a:gd name="T12" fmla="*/ 420 w 463"/>
                <a:gd name="T13" fmla="*/ 51 h 91"/>
                <a:gd name="T14" fmla="*/ 373 w 463"/>
                <a:gd name="T15" fmla="*/ 1 h 91"/>
                <a:gd name="T16" fmla="*/ 373 w 463"/>
                <a:gd name="T17" fmla="*/ 11 h 91"/>
                <a:gd name="T18" fmla="*/ 417 w 463"/>
                <a:gd name="T19" fmla="*/ 40 h 91"/>
                <a:gd name="T20" fmla="*/ 357 w 463"/>
                <a:gd name="T21" fmla="*/ 65 h 91"/>
                <a:gd name="T22" fmla="*/ 220 w 463"/>
                <a:gd name="T23" fmla="*/ 79 h 91"/>
                <a:gd name="T24" fmla="*/ 74 w 463"/>
                <a:gd name="T25" fmla="*/ 65 h 91"/>
                <a:gd name="T26" fmla="*/ 27 w 463"/>
                <a:gd name="T27" fmla="*/ 25 h 91"/>
                <a:gd name="T28" fmla="*/ 77 w 463"/>
                <a:gd name="T29" fmla="*/ 8 h 91"/>
                <a:gd name="T30" fmla="*/ 75 w 463"/>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3" h="91">
                  <a:moveTo>
                    <a:pt x="75" y="0"/>
                  </a:moveTo>
                  <a:cubicBezTo>
                    <a:pt x="58" y="2"/>
                    <a:pt x="41" y="9"/>
                    <a:pt x="25" y="16"/>
                  </a:cubicBezTo>
                  <a:cubicBezTo>
                    <a:pt x="14" y="21"/>
                    <a:pt x="7" y="27"/>
                    <a:pt x="11" y="40"/>
                  </a:cubicBezTo>
                  <a:cubicBezTo>
                    <a:pt x="16" y="56"/>
                    <a:pt x="37" y="65"/>
                    <a:pt x="51" y="70"/>
                  </a:cubicBezTo>
                  <a:cubicBezTo>
                    <a:pt x="77" y="78"/>
                    <a:pt x="106" y="81"/>
                    <a:pt x="133" y="85"/>
                  </a:cubicBezTo>
                  <a:cubicBezTo>
                    <a:pt x="184" y="91"/>
                    <a:pt x="236" y="91"/>
                    <a:pt x="287" y="85"/>
                  </a:cubicBezTo>
                  <a:cubicBezTo>
                    <a:pt x="331" y="81"/>
                    <a:pt x="383" y="79"/>
                    <a:pt x="420" y="51"/>
                  </a:cubicBezTo>
                  <a:cubicBezTo>
                    <a:pt x="463" y="20"/>
                    <a:pt x="399" y="3"/>
                    <a:pt x="373" y="1"/>
                  </a:cubicBezTo>
                  <a:cubicBezTo>
                    <a:pt x="367" y="1"/>
                    <a:pt x="367" y="10"/>
                    <a:pt x="373" y="11"/>
                  </a:cubicBezTo>
                  <a:cubicBezTo>
                    <a:pt x="385" y="13"/>
                    <a:pt x="439" y="21"/>
                    <a:pt x="417" y="40"/>
                  </a:cubicBezTo>
                  <a:cubicBezTo>
                    <a:pt x="401" y="55"/>
                    <a:pt x="377" y="62"/>
                    <a:pt x="357" y="65"/>
                  </a:cubicBezTo>
                  <a:cubicBezTo>
                    <a:pt x="312" y="73"/>
                    <a:pt x="266" y="79"/>
                    <a:pt x="220" y="79"/>
                  </a:cubicBezTo>
                  <a:cubicBezTo>
                    <a:pt x="171" y="80"/>
                    <a:pt x="122" y="75"/>
                    <a:pt x="74" y="65"/>
                  </a:cubicBezTo>
                  <a:cubicBezTo>
                    <a:pt x="62" y="63"/>
                    <a:pt x="0" y="43"/>
                    <a:pt x="27" y="25"/>
                  </a:cubicBezTo>
                  <a:cubicBezTo>
                    <a:pt x="41" y="16"/>
                    <a:pt x="61" y="12"/>
                    <a:pt x="77" y="8"/>
                  </a:cubicBezTo>
                  <a:cubicBezTo>
                    <a:pt x="82" y="7"/>
                    <a:pt x="80" y="0"/>
                    <a:pt x="75" y="0"/>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6" name="Freeform 5750"/>
            <p:cNvSpPr/>
            <p:nvPr/>
          </p:nvSpPr>
          <p:spPr bwMode="auto">
            <a:xfrm>
              <a:off x="5110987" y="2933700"/>
              <a:ext cx="1677988" cy="574675"/>
            </a:xfrm>
            <a:custGeom>
              <a:avLst/>
              <a:gdLst>
                <a:gd name="T0" fmla="*/ 11 w 447"/>
                <a:gd name="T1" fmla="*/ 11 h 153"/>
                <a:gd name="T2" fmla="*/ 29 w 447"/>
                <a:gd name="T3" fmla="*/ 127 h 153"/>
                <a:gd name="T4" fmla="*/ 112 w 447"/>
                <a:gd name="T5" fmla="*/ 100 h 153"/>
                <a:gd name="T6" fmla="*/ 103 w 447"/>
                <a:gd name="T7" fmla="*/ 99 h 153"/>
                <a:gd name="T8" fmla="*/ 159 w 447"/>
                <a:gd name="T9" fmla="*/ 139 h 153"/>
                <a:gd name="T10" fmla="*/ 230 w 447"/>
                <a:gd name="T11" fmla="*/ 105 h 153"/>
                <a:gd name="T12" fmla="*/ 222 w 447"/>
                <a:gd name="T13" fmla="*/ 104 h 153"/>
                <a:gd name="T14" fmla="*/ 279 w 447"/>
                <a:gd name="T15" fmla="*/ 138 h 153"/>
                <a:gd name="T16" fmla="*/ 331 w 447"/>
                <a:gd name="T17" fmla="*/ 99 h 153"/>
                <a:gd name="T18" fmla="*/ 323 w 447"/>
                <a:gd name="T19" fmla="*/ 99 h 153"/>
                <a:gd name="T20" fmla="*/ 415 w 447"/>
                <a:gd name="T21" fmla="*/ 122 h 153"/>
                <a:gd name="T22" fmla="*/ 434 w 447"/>
                <a:gd name="T23" fmla="*/ 7 h 153"/>
                <a:gd name="T24" fmla="*/ 424 w 447"/>
                <a:gd name="T25" fmla="*/ 8 h 153"/>
                <a:gd name="T26" fmla="*/ 418 w 447"/>
                <a:gd name="T27" fmla="*/ 103 h 153"/>
                <a:gd name="T28" fmla="*/ 367 w 447"/>
                <a:gd name="T29" fmla="*/ 125 h 153"/>
                <a:gd name="T30" fmla="*/ 331 w 447"/>
                <a:gd name="T31" fmla="*/ 93 h 153"/>
                <a:gd name="T32" fmla="*/ 323 w 447"/>
                <a:gd name="T33" fmla="*/ 93 h 153"/>
                <a:gd name="T34" fmla="*/ 283 w 447"/>
                <a:gd name="T35" fmla="*/ 127 h 153"/>
                <a:gd name="T36" fmla="*/ 230 w 447"/>
                <a:gd name="T37" fmla="*/ 98 h 153"/>
                <a:gd name="T38" fmla="*/ 223 w 447"/>
                <a:gd name="T39" fmla="*/ 97 h 153"/>
                <a:gd name="T40" fmla="*/ 167 w 447"/>
                <a:gd name="T41" fmla="*/ 129 h 153"/>
                <a:gd name="T42" fmla="*/ 112 w 447"/>
                <a:gd name="T43" fmla="*/ 95 h 153"/>
                <a:gd name="T44" fmla="*/ 103 w 447"/>
                <a:gd name="T45" fmla="*/ 94 h 153"/>
                <a:gd name="T46" fmla="*/ 25 w 447"/>
                <a:gd name="T47" fmla="*/ 101 h 153"/>
                <a:gd name="T48" fmla="*/ 19 w 447"/>
                <a:gd name="T49" fmla="*/ 11 h 153"/>
                <a:gd name="T50" fmla="*/ 11 w 447"/>
                <a:gd name="T51" fmla="*/ 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7" h="153">
                  <a:moveTo>
                    <a:pt x="11" y="11"/>
                  </a:moveTo>
                  <a:cubicBezTo>
                    <a:pt x="5" y="43"/>
                    <a:pt x="0" y="103"/>
                    <a:pt x="29" y="127"/>
                  </a:cubicBezTo>
                  <a:cubicBezTo>
                    <a:pt x="57" y="150"/>
                    <a:pt x="96" y="127"/>
                    <a:pt x="112" y="100"/>
                  </a:cubicBezTo>
                  <a:cubicBezTo>
                    <a:pt x="103" y="99"/>
                    <a:pt x="103" y="99"/>
                    <a:pt x="103" y="99"/>
                  </a:cubicBezTo>
                  <a:cubicBezTo>
                    <a:pt x="114" y="120"/>
                    <a:pt x="135" y="137"/>
                    <a:pt x="159" y="139"/>
                  </a:cubicBezTo>
                  <a:cubicBezTo>
                    <a:pt x="186" y="142"/>
                    <a:pt x="212" y="124"/>
                    <a:pt x="230" y="105"/>
                  </a:cubicBezTo>
                  <a:cubicBezTo>
                    <a:pt x="227" y="105"/>
                    <a:pt x="225" y="105"/>
                    <a:pt x="222" y="104"/>
                  </a:cubicBezTo>
                  <a:cubicBezTo>
                    <a:pt x="236" y="124"/>
                    <a:pt x="253" y="141"/>
                    <a:pt x="279" y="138"/>
                  </a:cubicBezTo>
                  <a:cubicBezTo>
                    <a:pt x="304" y="135"/>
                    <a:pt x="317" y="117"/>
                    <a:pt x="331" y="99"/>
                  </a:cubicBezTo>
                  <a:cubicBezTo>
                    <a:pt x="329" y="99"/>
                    <a:pt x="326" y="99"/>
                    <a:pt x="323" y="99"/>
                  </a:cubicBezTo>
                  <a:cubicBezTo>
                    <a:pt x="347" y="129"/>
                    <a:pt x="381" y="153"/>
                    <a:pt x="415" y="122"/>
                  </a:cubicBezTo>
                  <a:cubicBezTo>
                    <a:pt x="447" y="94"/>
                    <a:pt x="443" y="44"/>
                    <a:pt x="434" y="7"/>
                  </a:cubicBezTo>
                  <a:cubicBezTo>
                    <a:pt x="432" y="0"/>
                    <a:pt x="423" y="2"/>
                    <a:pt x="424" y="8"/>
                  </a:cubicBezTo>
                  <a:cubicBezTo>
                    <a:pt x="428" y="39"/>
                    <a:pt x="437" y="75"/>
                    <a:pt x="418" y="103"/>
                  </a:cubicBezTo>
                  <a:cubicBezTo>
                    <a:pt x="407" y="119"/>
                    <a:pt x="387" y="132"/>
                    <a:pt x="367" y="125"/>
                  </a:cubicBezTo>
                  <a:cubicBezTo>
                    <a:pt x="352" y="119"/>
                    <a:pt x="341" y="105"/>
                    <a:pt x="331" y="93"/>
                  </a:cubicBezTo>
                  <a:cubicBezTo>
                    <a:pt x="329" y="90"/>
                    <a:pt x="325" y="91"/>
                    <a:pt x="323" y="93"/>
                  </a:cubicBezTo>
                  <a:cubicBezTo>
                    <a:pt x="311" y="107"/>
                    <a:pt x="302" y="123"/>
                    <a:pt x="283" y="127"/>
                  </a:cubicBezTo>
                  <a:cubicBezTo>
                    <a:pt x="258" y="132"/>
                    <a:pt x="243" y="116"/>
                    <a:pt x="230" y="98"/>
                  </a:cubicBezTo>
                  <a:cubicBezTo>
                    <a:pt x="229" y="96"/>
                    <a:pt x="225" y="95"/>
                    <a:pt x="223" y="97"/>
                  </a:cubicBezTo>
                  <a:cubicBezTo>
                    <a:pt x="208" y="113"/>
                    <a:pt x="190" y="127"/>
                    <a:pt x="167" y="129"/>
                  </a:cubicBezTo>
                  <a:cubicBezTo>
                    <a:pt x="144" y="130"/>
                    <a:pt x="123" y="114"/>
                    <a:pt x="112" y="95"/>
                  </a:cubicBezTo>
                  <a:cubicBezTo>
                    <a:pt x="110" y="92"/>
                    <a:pt x="105" y="91"/>
                    <a:pt x="103" y="94"/>
                  </a:cubicBezTo>
                  <a:cubicBezTo>
                    <a:pt x="87" y="123"/>
                    <a:pt x="39" y="143"/>
                    <a:pt x="25" y="101"/>
                  </a:cubicBezTo>
                  <a:cubicBezTo>
                    <a:pt x="14" y="73"/>
                    <a:pt x="16" y="41"/>
                    <a:pt x="19" y="11"/>
                  </a:cubicBezTo>
                  <a:cubicBezTo>
                    <a:pt x="20" y="6"/>
                    <a:pt x="12" y="6"/>
                    <a:pt x="11" y="11"/>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7" name="Freeform 5751"/>
            <p:cNvSpPr/>
            <p:nvPr/>
          </p:nvSpPr>
          <p:spPr bwMode="auto">
            <a:xfrm>
              <a:off x="5185600" y="3373438"/>
              <a:ext cx="63500" cy="344488"/>
            </a:xfrm>
            <a:custGeom>
              <a:avLst/>
              <a:gdLst>
                <a:gd name="T0" fmla="*/ 5 w 17"/>
                <a:gd name="T1" fmla="*/ 5 h 92"/>
                <a:gd name="T2" fmla="*/ 9 w 17"/>
                <a:gd name="T3" fmla="*/ 88 h 92"/>
                <a:gd name="T4" fmla="*/ 17 w 17"/>
                <a:gd name="T5" fmla="*/ 86 h 92"/>
                <a:gd name="T6" fmla="*/ 13 w 17"/>
                <a:gd name="T7" fmla="*/ 48 h 92"/>
                <a:gd name="T8" fmla="*/ 13 w 17"/>
                <a:gd name="T9" fmla="*/ 5 h 92"/>
                <a:gd name="T10" fmla="*/ 5 w 17"/>
                <a:gd name="T11" fmla="*/ 5 h 92"/>
              </a:gdLst>
              <a:ahLst/>
              <a:cxnLst>
                <a:cxn ang="0">
                  <a:pos x="T0" y="T1"/>
                </a:cxn>
                <a:cxn ang="0">
                  <a:pos x="T2" y="T3"/>
                </a:cxn>
                <a:cxn ang="0">
                  <a:pos x="T4" y="T5"/>
                </a:cxn>
                <a:cxn ang="0">
                  <a:pos x="T6" y="T7"/>
                </a:cxn>
                <a:cxn ang="0">
                  <a:pos x="T8" y="T9"/>
                </a:cxn>
                <a:cxn ang="0">
                  <a:pos x="T10" y="T11"/>
                </a:cxn>
              </a:cxnLst>
              <a:rect l="0" t="0" r="r" b="b"/>
              <a:pathLst>
                <a:path w="17" h="92">
                  <a:moveTo>
                    <a:pt x="5" y="5"/>
                  </a:moveTo>
                  <a:cubicBezTo>
                    <a:pt x="1" y="30"/>
                    <a:pt x="0" y="64"/>
                    <a:pt x="9" y="88"/>
                  </a:cubicBezTo>
                  <a:cubicBezTo>
                    <a:pt x="10" y="92"/>
                    <a:pt x="17" y="90"/>
                    <a:pt x="17" y="86"/>
                  </a:cubicBezTo>
                  <a:cubicBezTo>
                    <a:pt x="17" y="74"/>
                    <a:pt x="13" y="61"/>
                    <a:pt x="13" y="48"/>
                  </a:cubicBezTo>
                  <a:cubicBezTo>
                    <a:pt x="12" y="34"/>
                    <a:pt x="13" y="20"/>
                    <a:pt x="13" y="5"/>
                  </a:cubicBezTo>
                  <a:cubicBezTo>
                    <a:pt x="13" y="1"/>
                    <a:pt x="6" y="0"/>
                    <a:pt x="5" y="5"/>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8" name="Freeform 5752"/>
            <p:cNvSpPr/>
            <p:nvPr/>
          </p:nvSpPr>
          <p:spPr bwMode="auto">
            <a:xfrm>
              <a:off x="6582600" y="3392488"/>
              <a:ext cx="44450" cy="330200"/>
            </a:xfrm>
            <a:custGeom>
              <a:avLst/>
              <a:gdLst>
                <a:gd name="T0" fmla="*/ 3 w 12"/>
                <a:gd name="T1" fmla="*/ 5 h 88"/>
                <a:gd name="T2" fmla="*/ 0 w 12"/>
                <a:gd name="T3" fmla="*/ 81 h 88"/>
                <a:gd name="T4" fmla="*/ 10 w 12"/>
                <a:gd name="T5" fmla="*/ 82 h 88"/>
                <a:gd name="T6" fmla="*/ 10 w 12"/>
                <a:gd name="T7" fmla="*/ 6 h 88"/>
                <a:gd name="T8" fmla="*/ 3 w 12"/>
                <a:gd name="T9" fmla="*/ 5 h 88"/>
              </a:gdLst>
              <a:ahLst/>
              <a:cxnLst>
                <a:cxn ang="0">
                  <a:pos x="T0" y="T1"/>
                </a:cxn>
                <a:cxn ang="0">
                  <a:pos x="T2" y="T3"/>
                </a:cxn>
                <a:cxn ang="0">
                  <a:pos x="T4" y="T5"/>
                </a:cxn>
                <a:cxn ang="0">
                  <a:pos x="T6" y="T7"/>
                </a:cxn>
                <a:cxn ang="0">
                  <a:pos x="T8" y="T9"/>
                </a:cxn>
              </a:cxnLst>
              <a:rect l="0" t="0" r="r" b="b"/>
              <a:pathLst>
                <a:path w="12" h="88">
                  <a:moveTo>
                    <a:pt x="3" y="5"/>
                  </a:moveTo>
                  <a:cubicBezTo>
                    <a:pt x="3" y="31"/>
                    <a:pt x="1" y="56"/>
                    <a:pt x="0" y="81"/>
                  </a:cubicBezTo>
                  <a:cubicBezTo>
                    <a:pt x="0" y="87"/>
                    <a:pt x="10" y="88"/>
                    <a:pt x="10" y="82"/>
                  </a:cubicBezTo>
                  <a:cubicBezTo>
                    <a:pt x="11" y="56"/>
                    <a:pt x="12" y="31"/>
                    <a:pt x="10" y="6"/>
                  </a:cubicBezTo>
                  <a:cubicBezTo>
                    <a:pt x="10" y="1"/>
                    <a:pt x="3" y="0"/>
                    <a:pt x="3" y="5"/>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29" name="Freeform 5753"/>
            <p:cNvSpPr/>
            <p:nvPr/>
          </p:nvSpPr>
          <p:spPr bwMode="auto">
            <a:xfrm>
              <a:off x="4976050" y="3616325"/>
              <a:ext cx="1901825" cy="387350"/>
            </a:xfrm>
            <a:custGeom>
              <a:avLst/>
              <a:gdLst>
                <a:gd name="T0" fmla="*/ 62 w 507"/>
                <a:gd name="T1" fmla="*/ 5 h 103"/>
                <a:gd name="T2" fmla="*/ 9 w 507"/>
                <a:gd name="T3" fmla="*/ 35 h 103"/>
                <a:gd name="T4" fmla="*/ 45 w 507"/>
                <a:gd name="T5" fmla="*/ 78 h 103"/>
                <a:gd name="T6" fmla="*/ 144 w 507"/>
                <a:gd name="T7" fmla="*/ 97 h 103"/>
                <a:gd name="T8" fmla="*/ 268 w 507"/>
                <a:gd name="T9" fmla="*/ 103 h 103"/>
                <a:gd name="T10" fmla="*/ 379 w 507"/>
                <a:gd name="T11" fmla="*/ 94 h 103"/>
                <a:gd name="T12" fmla="*/ 469 w 507"/>
                <a:gd name="T13" fmla="*/ 65 h 103"/>
                <a:gd name="T14" fmla="*/ 437 w 507"/>
                <a:gd name="T15" fmla="*/ 0 h 103"/>
                <a:gd name="T16" fmla="*/ 437 w 507"/>
                <a:gd name="T17" fmla="*/ 9 h 103"/>
                <a:gd name="T18" fmla="*/ 475 w 507"/>
                <a:gd name="T19" fmla="*/ 40 h 103"/>
                <a:gd name="T20" fmla="*/ 412 w 507"/>
                <a:gd name="T21" fmla="*/ 76 h 103"/>
                <a:gd name="T22" fmla="*/ 257 w 507"/>
                <a:gd name="T23" fmla="*/ 92 h 103"/>
                <a:gd name="T24" fmla="*/ 103 w 507"/>
                <a:gd name="T25" fmla="*/ 81 h 103"/>
                <a:gd name="T26" fmla="*/ 32 w 507"/>
                <a:gd name="T27" fmla="*/ 61 h 103"/>
                <a:gd name="T28" fmla="*/ 20 w 507"/>
                <a:gd name="T29" fmla="*/ 35 h 103"/>
                <a:gd name="T30" fmla="*/ 36 w 507"/>
                <a:gd name="T31" fmla="*/ 23 h 103"/>
                <a:gd name="T32" fmla="*/ 64 w 507"/>
                <a:gd name="T33" fmla="*/ 14 h 103"/>
                <a:gd name="T34" fmla="*/ 62 w 507"/>
                <a:gd name="T35"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7" h="103">
                  <a:moveTo>
                    <a:pt x="62" y="5"/>
                  </a:moveTo>
                  <a:cubicBezTo>
                    <a:pt x="44" y="9"/>
                    <a:pt x="16" y="15"/>
                    <a:pt x="9" y="35"/>
                  </a:cubicBezTo>
                  <a:cubicBezTo>
                    <a:pt x="0" y="59"/>
                    <a:pt x="27" y="71"/>
                    <a:pt x="45" y="78"/>
                  </a:cubicBezTo>
                  <a:cubicBezTo>
                    <a:pt x="76" y="89"/>
                    <a:pt x="111" y="93"/>
                    <a:pt x="144" y="97"/>
                  </a:cubicBezTo>
                  <a:cubicBezTo>
                    <a:pt x="185" y="101"/>
                    <a:pt x="227" y="103"/>
                    <a:pt x="268" y="103"/>
                  </a:cubicBezTo>
                  <a:cubicBezTo>
                    <a:pt x="305" y="102"/>
                    <a:pt x="343" y="101"/>
                    <a:pt x="379" y="94"/>
                  </a:cubicBezTo>
                  <a:cubicBezTo>
                    <a:pt x="409" y="89"/>
                    <a:pt x="444" y="82"/>
                    <a:pt x="469" y="65"/>
                  </a:cubicBezTo>
                  <a:cubicBezTo>
                    <a:pt x="507" y="37"/>
                    <a:pt x="475" y="0"/>
                    <a:pt x="437" y="0"/>
                  </a:cubicBezTo>
                  <a:cubicBezTo>
                    <a:pt x="431" y="0"/>
                    <a:pt x="431" y="8"/>
                    <a:pt x="437" y="9"/>
                  </a:cubicBezTo>
                  <a:cubicBezTo>
                    <a:pt x="452" y="12"/>
                    <a:pt x="480" y="18"/>
                    <a:pt x="475" y="40"/>
                  </a:cubicBezTo>
                  <a:cubicBezTo>
                    <a:pt x="470" y="62"/>
                    <a:pt x="429" y="71"/>
                    <a:pt x="412" y="76"/>
                  </a:cubicBezTo>
                  <a:cubicBezTo>
                    <a:pt x="362" y="90"/>
                    <a:pt x="309" y="92"/>
                    <a:pt x="257" y="92"/>
                  </a:cubicBezTo>
                  <a:cubicBezTo>
                    <a:pt x="206" y="92"/>
                    <a:pt x="154" y="89"/>
                    <a:pt x="103" y="81"/>
                  </a:cubicBezTo>
                  <a:cubicBezTo>
                    <a:pt x="79" y="77"/>
                    <a:pt x="53" y="73"/>
                    <a:pt x="32" y="61"/>
                  </a:cubicBezTo>
                  <a:cubicBezTo>
                    <a:pt x="22" y="55"/>
                    <a:pt x="16" y="46"/>
                    <a:pt x="20" y="35"/>
                  </a:cubicBezTo>
                  <a:cubicBezTo>
                    <a:pt x="22" y="30"/>
                    <a:pt x="31" y="26"/>
                    <a:pt x="36" y="23"/>
                  </a:cubicBezTo>
                  <a:cubicBezTo>
                    <a:pt x="44" y="19"/>
                    <a:pt x="54" y="16"/>
                    <a:pt x="64" y="14"/>
                  </a:cubicBezTo>
                  <a:cubicBezTo>
                    <a:pt x="69" y="12"/>
                    <a:pt x="68" y="4"/>
                    <a:pt x="62" y="5"/>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30" name="Freeform 5754"/>
            <p:cNvSpPr/>
            <p:nvPr/>
          </p:nvSpPr>
          <p:spPr bwMode="auto">
            <a:xfrm>
              <a:off x="5001450" y="3703638"/>
              <a:ext cx="1906588" cy="698500"/>
            </a:xfrm>
            <a:custGeom>
              <a:avLst/>
              <a:gdLst>
                <a:gd name="T0" fmla="*/ 0 w 508"/>
                <a:gd name="T1" fmla="*/ 26 h 186"/>
                <a:gd name="T2" fmla="*/ 5 w 508"/>
                <a:gd name="T3" fmla="*/ 107 h 186"/>
                <a:gd name="T4" fmla="*/ 23 w 508"/>
                <a:gd name="T5" fmla="*/ 149 h 186"/>
                <a:gd name="T6" fmla="*/ 93 w 508"/>
                <a:gd name="T7" fmla="*/ 116 h 186"/>
                <a:gd name="T8" fmla="*/ 84 w 508"/>
                <a:gd name="T9" fmla="*/ 117 h 186"/>
                <a:gd name="T10" fmla="*/ 154 w 508"/>
                <a:gd name="T11" fmla="*/ 173 h 186"/>
                <a:gd name="T12" fmla="*/ 217 w 508"/>
                <a:gd name="T13" fmla="*/ 123 h 186"/>
                <a:gd name="T14" fmla="*/ 207 w 508"/>
                <a:gd name="T15" fmla="*/ 123 h 186"/>
                <a:gd name="T16" fmla="*/ 284 w 508"/>
                <a:gd name="T17" fmla="*/ 178 h 186"/>
                <a:gd name="T18" fmla="*/ 335 w 508"/>
                <a:gd name="T19" fmla="*/ 130 h 186"/>
                <a:gd name="T20" fmla="*/ 326 w 508"/>
                <a:gd name="T21" fmla="*/ 132 h 186"/>
                <a:gd name="T22" fmla="*/ 392 w 508"/>
                <a:gd name="T23" fmla="*/ 169 h 186"/>
                <a:gd name="T24" fmla="*/ 435 w 508"/>
                <a:gd name="T25" fmla="*/ 104 h 186"/>
                <a:gd name="T26" fmla="*/ 425 w 508"/>
                <a:gd name="T27" fmla="*/ 106 h 186"/>
                <a:gd name="T28" fmla="*/ 493 w 508"/>
                <a:gd name="T29" fmla="*/ 124 h 186"/>
                <a:gd name="T30" fmla="*/ 479 w 508"/>
                <a:gd name="T31" fmla="*/ 7 h 186"/>
                <a:gd name="T32" fmla="*/ 470 w 508"/>
                <a:gd name="T33" fmla="*/ 12 h 186"/>
                <a:gd name="T34" fmla="*/ 488 w 508"/>
                <a:gd name="T35" fmla="*/ 94 h 186"/>
                <a:gd name="T36" fmla="*/ 482 w 508"/>
                <a:gd name="T37" fmla="*/ 124 h 186"/>
                <a:gd name="T38" fmla="*/ 434 w 508"/>
                <a:gd name="T39" fmla="*/ 102 h 186"/>
                <a:gd name="T40" fmla="*/ 424 w 508"/>
                <a:gd name="T41" fmla="*/ 104 h 186"/>
                <a:gd name="T42" fmla="*/ 383 w 508"/>
                <a:gd name="T43" fmla="*/ 160 h 186"/>
                <a:gd name="T44" fmla="*/ 334 w 508"/>
                <a:gd name="T45" fmla="*/ 125 h 186"/>
                <a:gd name="T46" fmla="*/ 325 w 508"/>
                <a:gd name="T47" fmla="*/ 127 h 186"/>
                <a:gd name="T48" fmla="*/ 295 w 508"/>
                <a:gd name="T49" fmla="*/ 164 h 186"/>
                <a:gd name="T50" fmla="*/ 244 w 508"/>
                <a:gd name="T51" fmla="*/ 163 h 186"/>
                <a:gd name="T52" fmla="*/ 217 w 508"/>
                <a:gd name="T53" fmla="*/ 120 h 186"/>
                <a:gd name="T54" fmla="*/ 207 w 508"/>
                <a:gd name="T55" fmla="*/ 120 h 186"/>
                <a:gd name="T56" fmla="*/ 149 w 508"/>
                <a:gd name="T57" fmla="*/ 163 h 186"/>
                <a:gd name="T58" fmla="*/ 93 w 508"/>
                <a:gd name="T59" fmla="*/ 112 h 186"/>
                <a:gd name="T60" fmla="*/ 84 w 508"/>
                <a:gd name="T61" fmla="*/ 113 h 186"/>
                <a:gd name="T62" fmla="*/ 62 w 508"/>
                <a:gd name="T63" fmla="*/ 145 h 186"/>
                <a:gd name="T64" fmla="*/ 15 w 508"/>
                <a:gd name="T65" fmla="*/ 114 h 186"/>
                <a:gd name="T66" fmla="*/ 8 w 508"/>
                <a:gd name="T67" fmla="*/ 25 h 186"/>
                <a:gd name="T68" fmla="*/ 0 w 508"/>
                <a:gd name="T69" fmla="*/ 2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8" h="186">
                  <a:moveTo>
                    <a:pt x="0" y="26"/>
                  </a:moveTo>
                  <a:cubicBezTo>
                    <a:pt x="1" y="53"/>
                    <a:pt x="2" y="80"/>
                    <a:pt x="5" y="107"/>
                  </a:cubicBezTo>
                  <a:cubicBezTo>
                    <a:pt x="6" y="123"/>
                    <a:pt x="10" y="139"/>
                    <a:pt x="23" y="149"/>
                  </a:cubicBezTo>
                  <a:cubicBezTo>
                    <a:pt x="56" y="173"/>
                    <a:pt x="82" y="146"/>
                    <a:pt x="93" y="116"/>
                  </a:cubicBezTo>
                  <a:cubicBezTo>
                    <a:pt x="90" y="116"/>
                    <a:pt x="87" y="117"/>
                    <a:pt x="84" y="117"/>
                  </a:cubicBezTo>
                  <a:cubicBezTo>
                    <a:pt x="94" y="146"/>
                    <a:pt x="121" y="175"/>
                    <a:pt x="154" y="173"/>
                  </a:cubicBezTo>
                  <a:cubicBezTo>
                    <a:pt x="183" y="171"/>
                    <a:pt x="208" y="150"/>
                    <a:pt x="217" y="123"/>
                  </a:cubicBezTo>
                  <a:cubicBezTo>
                    <a:pt x="214" y="123"/>
                    <a:pt x="210" y="123"/>
                    <a:pt x="207" y="123"/>
                  </a:cubicBezTo>
                  <a:cubicBezTo>
                    <a:pt x="218" y="160"/>
                    <a:pt x="243" y="186"/>
                    <a:pt x="284" y="178"/>
                  </a:cubicBezTo>
                  <a:cubicBezTo>
                    <a:pt x="309" y="173"/>
                    <a:pt x="329" y="156"/>
                    <a:pt x="335" y="130"/>
                  </a:cubicBezTo>
                  <a:cubicBezTo>
                    <a:pt x="332" y="131"/>
                    <a:pt x="329" y="131"/>
                    <a:pt x="326" y="132"/>
                  </a:cubicBezTo>
                  <a:cubicBezTo>
                    <a:pt x="343" y="154"/>
                    <a:pt x="360" y="176"/>
                    <a:pt x="392" y="169"/>
                  </a:cubicBezTo>
                  <a:cubicBezTo>
                    <a:pt x="418" y="163"/>
                    <a:pt x="436" y="129"/>
                    <a:pt x="435" y="104"/>
                  </a:cubicBezTo>
                  <a:cubicBezTo>
                    <a:pt x="425" y="106"/>
                    <a:pt x="425" y="106"/>
                    <a:pt x="425" y="106"/>
                  </a:cubicBezTo>
                  <a:cubicBezTo>
                    <a:pt x="440" y="130"/>
                    <a:pt x="478" y="165"/>
                    <a:pt x="493" y="124"/>
                  </a:cubicBezTo>
                  <a:cubicBezTo>
                    <a:pt x="508" y="85"/>
                    <a:pt x="493" y="44"/>
                    <a:pt x="479" y="7"/>
                  </a:cubicBezTo>
                  <a:cubicBezTo>
                    <a:pt x="477" y="0"/>
                    <a:pt x="467" y="5"/>
                    <a:pt x="470" y="12"/>
                  </a:cubicBezTo>
                  <a:cubicBezTo>
                    <a:pt x="480" y="39"/>
                    <a:pt x="489" y="64"/>
                    <a:pt x="488" y="94"/>
                  </a:cubicBezTo>
                  <a:cubicBezTo>
                    <a:pt x="487" y="103"/>
                    <a:pt x="487" y="116"/>
                    <a:pt x="482" y="124"/>
                  </a:cubicBezTo>
                  <a:cubicBezTo>
                    <a:pt x="468" y="145"/>
                    <a:pt x="442" y="114"/>
                    <a:pt x="434" y="102"/>
                  </a:cubicBezTo>
                  <a:cubicBezTo>
                    <a:pt x="432" y="98"/>
                    <a:pt x="424" y="98"/>
                    <a:pt x="424" y="104"/>
                  </a:cubicBezTo>
                  <a:cubicBezTo>
                    <a:pt x="425" y="127"/>
                    <a:pt x="408" y="158"/>
                    <a:pt x="383" y="160"/>
                  </a:cubicBezTo>
                  <a:cubicBezTo>
                    <a:pt x="358" y="161"/>
                    <a:pt x="347" y="142"/>
                    <a:pt x="334" y="125"/>
                  </a:cubicBezTo>
                  <a:cubicBezTo>
                    <a:pt x="331" y="122"/>
                    <a:pt x="326" y="123"/>
                    <a:pt x="325" y="127"/>
                  </a:cubicBezTo>
                  <a:cubicBezTo>
                    <a:pt x="321" y="144"/>
                    <a:pt x="311" y="157"/>
                    <a:pt x="295" y="164"/>
                  </a:cubicBezTo>
                  <a:cubicBezTo>
                    <a:pt x="279" y="171"/>
                    <a:pt x="259" y="173"/>
                    <a:pt x="244" y="163"/>
                  </a:cubicBezTo>
                  <a:cubicBezTo>
                    <a:pt x="230" y="154"/>
                    <a:pt x="222" y="137"/>
                    <a:pt x="217" y="120"/>
                  </a:cubicBezTo>
                  <a:cubicBezTo>
                    <a:pt x="216" y="116"/>
                    <a:pt x="209" y="115"/>
                    <a:pt x="207" y="120"/>
                  </a:cubicBezTo>
                  <a:cubicBezTo>
                    <a:pt x="199" y="144"/>
                    <a:pt x="175" y="164"/>
                    <a:pt x="149" y="163"/>
                  </a:cubicBezTo>
                  <a:cubicBezTo>
                    <a:pt x="122" y="162"/>
                    <a:pt x="101" y="136"/>
                    <a:pt x="93" y="112"/>
                  </a:cubicBezTo>
                  <a:cubicBezTo>
                    <a:pt x="91" y="108"/>
                    <a:pt x="85" y="109"/>
                    <a:pt x="84" y="113"/>
                  </a:cubicBezTo>
                  <a:cubicBezTo>
                    <a:pt x="79" y="124"/>
                    <a:pt x="74" y="139"/>
                    <a:pt x="62" y="145"/>
                  </a:cubicBezTo>
                  <a:cubicBezTo>
                    <a:pt x="39" y="157"/>
                    <a:pt x="19" y="135"/>
                    <a:pt x="15" y="114"/>
                  </a:cubicBezTo>
                  <a:cubicBezTo>
                    <a:pt x="11" y="85"/>
                    <a:pt x="11" y="55"/>
                    <a:pt x="8" y="25"/>
                  </a:cubicBezTo>
                  <a:cubicBezTo>
                    <a:pt x="8" y="21"/>
                    <a:pt x="0" y="21"/>
                    <a:pt x="0" y="26"/>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31" name="Freeform 5755"/>
            <p:cNvSpPr/>
            <p:nvPr/>
          </p:nvSpPr>
          <p:spPr bwMode="auto">
            <a:xfrm>
              <a:off x="5076062" y="4191000"/>
              <a:ext cx="1716088" cy="646113"/>
            </a:xfrm>
            <a:custGeom>
              <a:avLst/>
              <a:gdLst>
                <a:gd name="T0" fmla="*/ 0 w 457"/>
                <a:gd name="T1" fmla="*/ 12 h 172"/>
                <a:gd name="T2" fmla="*/ 4 w 457"/>
                <a:gd name="T3" fmla="*/ 65 h 172"/>
                <a:gd name="T4" fmla="*/ 11 w 457"/>
                <a:gd name="T5" fmla="*/ 115 h 172"/>
                <a:gd name="T6" fmla="*/ 81 w 457"/>
                <a:gd name="T7" fmla="*/ 153 h 172"/>
                <a:gd name="T8" fmla="*/ 274 w 457"/>
                <a:gd name="T9" fmla="*/ 169 h 172"/>
                <a:gd name="T10" fmla="*/ 363 w 457"/>
                <a:gd name="T11" fmla="*/ 159 h 172"/>
                <a:gd name="T12" fmla="*/ 434 w 457"/>
                <a:gd name="T13" fmla="*/ 130 h 172"/>
                <a:gd name="T14" fmla="*/ 452 w 457"/>
                <a:gd name="T15" fmla="*/ 76 h 172"/>
                <a:gd name="T16" fmla="*/ 457 w 457"/>
                <a:gd name="T17" fmla="*/ 7 h 172"/>
                <a:gd name="T18" fmla="*/ 445 w 457"/>
                <a:gd name="T19" fmla="*/ 7 h 172"/>
                <a:gd name="T20" fmla="*/ 443 w 457"/>
                <a:gd name="T21" fmla="*/ 61 h 172"/>
                <a:gd name="T22" fmla="*/ 427 w 457"/>
                <a:gd name="T23" fmla="*/ 121 h 172"/>
                <a:gd name="T24" fmla="*/ 354 w 457"/>
                <a:gd name="T25" fmla="*/ 149 h 172"/>
                <a:gd name="T26" fmla="*/ 272 w 457"/>
                <a:gd name="T27" fmla="*/ 158 h 172"/>
                <a:gd name="T28" fmla="*/ 104 w 457"/>
                <a:gd name="T29" fmla="*/ 147 h 172"/>
                <a:gd name="T30" fmla="*/ 19 w 457"/>
                <a:gd name="T31" fmla="*/ 106 h 172"/>
                <a:gd name="T32" fmla="*/ 8 w 457"/>
                <a:gd name="T33" fmla="*/ 11 h 172"/>
                <a:gd name="T34" fmla="*/ 0 w 457"/>
                <a:gd name="T3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172">
                  <a:moveTo>
                    <a:pt x="0" y="12"/>
                  </a:moveTo>
                  <a:cubicBezTo>
                    <a:pt x="1" y="29"/>
                    <a:pt x="2" y="47"/>
                    <a:pt x="4" y="65"/>
                  </a:cubicBezTo>
                  <a:cubicBezTo>
                    <a:pt x="6" y="81"/>
                    <a:pt x="5" y="100"/>
                    <a:pt x="11" y="115"/>
                  </a:cubicBezTo>
                  <a:cubicBezTo>
                    <a:pt x="21" y="142"/>
                    <a:pt x="57" y="146"/>
                    <a:pt x="81" y="153"/>
                  </a:cubicBezTo>
                  <a:cubicBezTo>
                    <a:pt x="145" y="168"/>
                    <a:pt x="208" y="172"/>
                    <a:pt x="274" y="169"/>
                  </a:cubicBezTo>
                  <a:cubicBezTo>
                    <a:pt x="303" y="167"/>
                    <a:pt x="333" y="165"/>
                    <a:pt x="363" y="159"/>
                  </a:cubicBezTo>
                  <a:cubicBezTo>
                    <a:pt x="385" y="155"/>
                    <a:pt x="418" y="148"/>
                    <a:pt x="434" y="130"/>
                  </a:cubicBezTo>
                  <a:cubicBezTo>
                    <a:pt x="447" y="117"/>
                    <a:pt x="450" y="94"/>
                    <a:pt x="452" y="76"/>
                  </a:cubicBezTo>
                  <a:cubicBezTo>
                    <a:pt x="456" y="54"/>
                    <a:pt x="457" y="30"/>
                    <a:pt x="457" y="7"/>
                  </a:cubicBezTo>
                  <a:cubicBezTo>
                    <a:pt x="456" y="0"/>
                    <a:pt x="445" y="0"/>
                    <a:pt x="445" y="7"/>
                  </a:cubicBezTo>
                  <a:cubicBezTo>
                    <a:pt x="446" y="25"/>
                    <a:pt x="445" y="43"/>
                    <a:pt x="443" y="61"/>
                  </a:cubicBezTo>
                  <a:cubicBezTo>
                    <a:pt x="441" y="80"/>
                    <a:pt x="439" y="105"/>
                    <a:pt x="427" y="121"/>
                  </a:cubicBezTo>
                  <a:cubicBezTo>
                    <a:pt x="413" y="139"/>
                    <a:pt x="376" y="145"/>
                    <a:pt x="354" y="149"/>
                  </a:cubicBezTo>
                  <a:cubicBezTo>
                    <a:pt x="327" y="154"/>
                    <a:pt x="299" y="156"/>
                    <a:pt x="272" y="158"/>
                  </a:cubicBezTo>
                  <a:cubicBezTo>
                    <a:pt x="215" y="160"/>
                    <a:pt x="159" y="159"/>
                    <a:pt x="104" y="147"/>
                  </a:cubicBezTo>
                  <a:cubicBezTo>
                    <a:pt x="78" y="141"/>
                    <a:pt x="26" y="137"/>
                    <a:pt x="19" y="106"/>
                  </a:cubicBezTo>
                  <a:cubicBezTo>
                    <a:pt x="12" y="75"/>
                    <a:pt x="11" y="42"/>
                    <a:pt x="8" y="11"/>
                  </a:cubicBezTo>
                  <a:cubicBezTo>
                    <a:pt x="8" y="7"/>
                    <a:pt x="0" y="7"/>
                    <a:pt x="0" y="12"/>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32" name="Freeform 5756"/>
            <p:cNvSpPr/>
            <p:nvPr/>
          </p:nvSpPr>
          <p:spPr bwMode="auto">
            <a:xfrm>
              <a:off x="5538025" y="2025650"/>
              <a:ext cx="401638" cy="398463"/>
            </a:xfrm>
            <a:custGeom>
              <a:avLst/>
              <a:gdLst>
                <a:gd name="T0" fmla="*/ 75 w 107"/>
                <a:gd name="T1" fmla="*/ 102 h 106"/>
                <a:gd name="T2" fmla="*/ 100 w 107"/>
                <a:gd name="T3" fmla="*/ 45 h 106"/>
                <a:gd name="T4" fmla="*/ 98 w 107"/>
                <a:gd name="T5" fmla="*/ 8 h 106"/>
                <a:gd name="T6" fmla="*/ 66 w 107"/>
                <a:gd name="T7" fmla="*/ 7 h 106"/>
                <a:gd name="T8" fmla="*/ 51 w 107"/>
                <a:gd name="T9" fmla="*/ 44 h 106"/>
                <a:gd name="T10" fmla="*/ 59 w 107"/>
                <a:gd name="T11" fmla="*/ 40 h 106"/>
                <a:gd name="T12" fmla="*/ 2 w 107"/>
                <a:gd name="T13" fmla="*/ 52 h 106"/>
                <a:gd name="T14" fmla="*/ 69 w 107"/>
                <a:gd name="T15" fmla="*/ 104 h 106"/>
                <a:gd name="T16" fmla="*/ 76 w 107"/>
                <a:gd name="T17" fmla="*/ 103 h 106"/>
                <a:gd name="T18" fmla="*/ 76 w 107"/>
                <a:gd name="T19" fmla="*/ 103 h 106"/>
                <a:gd name="T20" fmla="*/ 67 w 107"/>
                <a:gd name="T21" fmla="*/ 97 h 106"/>
                <a:gd name="T22" fmla="*/ 67 w 107"/>
                <a:gd name="T23" fmla="*/ 97 h 106"/>
                <a:gd name="T24" fmla="*/ 75 w 107"/>
                <a:gd name="T25" fmla="*/ 95 h 106"/>
                <a:gd name="T26" fmla="*/ 25 w 107"/>
                <a:gd name="T27" fmla="*/ 74 h 106"/>
                <a:gd name="T28" fmla="*/ 13 w 107"/>
                <a:gd name="T29" fmla="*/ 47 h 106"/>
                <a:gd name="T30" fmla="*/ 53 w 107"/>
                <a:gd name="T31" fmla="*/ 49 h 106"/>
                <a:gd name="T32" fmla="*/ 61 w 107"/>
                <a:gd name="T33" fmla="*/ 45 h 106"/>
                <a:gd name="T34" fmla="*/ 74 w 107"/>
                <a:gd name="T35" fmla="*/ 15 h 106"/>
                <a:gd name="T36" fmla="*/ 93 w 107"/>
                <a:gd name="T37" fmla="*/ 24 h 106"/>
                <a:gd name="T38" fmla="*/ 91 w 107"/>
                <a:gd name="T39" fmla="*/ 42 h 106"/>
                <a:gd name="T40" fmla="*/ 68 w 107"/>
                <a:gd name="T41" fmla="*/ 97 h 106"/>
                <a:gd name="T42" fmla="*/ 75 w 107"/>
                <a:gd name="T43"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06">
                  <a:moveTo>
                    <a:pt x="75" y="102"/>
                  </a:moveTo>
                  <a:cubicBezTo>
                    <a:pt x="88" y="85"/>
                    <a:pt x="94" y="65"/>
                    <a:pt x="100" y="45"/>
                  </a:cubicBezTo>
                  <a:cubicBezTo>
                    <a:pt x="103" y="34"/>
                    <a:pt x="107" y="18"/>
                    <a:pt x="98" y="8"/>
                  </a:cubicBezTo>
                  <a:cubicBezTo>
                    <a:pt x="91" y="0"/>
                    <a:pt x="75" y="0"/>
                    <a:pt x="66" y="7"/>
                  </a:cubicBezTo>
                  <a:cubicBezTo>
                    <a:pt x="55" y="15"/>
                    <a:pt x="53" y="32"/>
                    <a:pt x="51" y="44"/>
                  </a:cubicBezTo>
                  <a:cubicBezTo>
                    <a:pt x="53" y="43"/>
                    <a:pt x="56" y="42"/>
                    <a:pt x="59" y="40"/>
                  </a:cubicBezTo>
                  <a:cubicBezTo>
                    <a:pt x="39" y="23"/>
                    <a:pt x="0" y="13"/>
                    <a:pt x="2" y="52"/>
                  </a:cubicBezTo>
                  <a:cubicBezTo>
                    <a:pt x="4" y="90"/>
                    <a:pt x="43" y="88"/>
                    <a:pt x="69" y="104"/>
                  </a:cubicBezTo>
                  <a:cubicBezTo>
                    <a:pt x="71" y="106"/>
                    <a:pt x="74" y="105"/>
                    <a:pt x="76" y="103"/>
                  </a:cubicBezTo>
                  <a:cubicBezTo>
                    <a:pt x="76" y="103"/>
                    <a:pt x="76" y="103"/>
                    <a:pt x="76" y="103"/>
                  </a:cubicBezTo>
                  <a:cubicBezTo>
                    <a:pt x="80" y="97"/>
                    <a:pt x="71" y="91"/>
                    <a:pt x="67" y="97"/>
                  </a:cubicBezTo>
                  <a:cubicBezTo>
                    <a:pt x="67" y="97"/>
                    <a:pt x="67" y="97"/>
                    <a:pt x="67" y="97"/>
                  </a:cubicBezTo>
                  <a:cubicBezTo>
                    <a:pt x="70" y="96"/>
                    <a:pt x="72" y="96"/>
                    <a:pt x="75" y="95"/>
                  </a:cubicBezTo>
                  <a:cubicBezTo>
                    <a:pt x="59" y="85"/>
                    <a:pt x="39" y="85"/>
                    <a:pt x="25" y="74"/>
                  </a:cubicBezTo>
                  <a:cubicBezTo>
                    <a:pt x="16" y="68"/>
                    <a:pt x="11" y="58"/>
                    <a:pt x="13" y="47"/>
                  </a:cubicBezTo>
                  <a:cubicBezTo>
                    <a:pt x="16" y="23"/>
                    <a:pt x="43" y="40"/>
                    <a:pt x="53" y="49"/>
                  </a:cubicBezTo>
                  <a:cubicBezTo>
                    <a:pt x="56" y="52"/>
                    <a:pt x="60" y="48"/>
                    <a:pt x="61" y="45"/>
                  </a:cubicBezTo>
                  <a:cubicBezTo>
                    <a:pt x="62" y="35"/>
                    <a:pt x="64" y="20"/>
                    <a:pt x="74" y="15"/>
                  </a:cubicBezTo>
                  <a:cubicBezTo>
                    <a:pt x="81" y="11"/>
                    <a:pt x="92" y="16"/>
                    <a:pt x="93" y="24"/>
                  </a:cubicBezTo>
                  <a:cubicBezTo>
                    <a:pt x="95" y="30"/>
                    <a:pt x="92" y="36"/>
                    <a:pt x="91" y="42"/>
                  </a:cubicBezTo>
                  <a:cubicBezTo>
                    <a:pt x="85" y="61"/>
                    <a:pt x="78" y="80"/>
                    <a:pt x="68" y="97"/>
                  </a:cubicBezTo>
                  <a:cubicBezTo>
                    <a:pt x="66" y="102"/>
                    <a:pt x="72" y="106"/>
                    <a:pt x="75" y="102"/>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33" name="Freeform 5757"/>
            <p:cNvSpPr/>
            <p:nvPr/>
          </p:nvSpPr>
          <p:spPr bwMode="auto">
            <a:xfrm>
              <a:off x="5906325" y="2022475"/>
              <a:ext cx="476250" cy="412750"/>
            </a:xfrm>
            <a:custGeom>
              <a:avLst/>
              <a:gdLst>
                <a:gd name="T0" fmla="*/ 54 w 127"/>
                <a:gd name="T1" fmla="*/ 106 h 110"/>
                <a:gd name="T2" fmla="*/ 57 w 127"/>
                <a:gd name="T3" fmla="*/ 109 h 110"/>
                <a:gd name="T4" fmla="*/ 62 w 127"/>
                <a:gd name="T5" fmla="*/ 110 h 110"/>
                <a:gd name="T6" fmla="*/ 125 w 127"/>
                <a:gd name="T7" fmla="*/ 56 h 110"/>
                <a:gd name="T8" fmla="*/ 102 w 127"/>
                <a:gd name="T9" fmla="*/ 28 h 110"/>
                <a:gd name="T10" fmla="*/ 65 w 127"/>
                <a:gd name="T11" fmla="*/ 55 h 110"/>
                <a:gd name="T12" fmla="*/ 75 w 127"/>
                <a:gd name="T13" fmla="*/ 58 h 110"/>
                <a:gd name="T14" fmla="*/ 21 w 127"/>
                <a:gd name="T15" fmla="*/ 26 h 110"/>
                <a:gd name="T16" fmla="*/ 55 w 127"/>
                <a:gd name="T17" fmla="*/ 107 h 110"/>
                <a:gd name="T18" fmla="*/ 61 w 127"/>
                <a:gd name="T19" fmla="*/ 101 h 110"/>
                <a:gd name="T20" fmla="*/ 42 w 127"/>
                <a:gd name="T21" fmla="*/ 77 h 110"/>
                <a:gd name="T22" fmla="*/ 28 w 127"/>
                <a:gd name="T23" fmla="*/ 56 h 110"/>
                <a:gd name="T24" fmla="*/ 65 w 127"/>
                <a:gd name="T25" fmla="*/ 58 h 110"/>
                <a:gd name="T26" fmla="*/ 74 w 127"/>
                <a:gd name="T27" fmla="*/ 61 h 110"/>
                <a:gd name="T28" fmla="*/ 113 w 127"/>
                <a:gd name="T29" fmla="*/ 50 h 110"/>
                <a:gd name="T30" fmla="*/ 100 w 127"/>
                <a:gd name="T31" fmla="*/ 78 h 110"/>
                <a:gd name="T32" fmla="*/ 84 w 127"/>
                <a:gd name="T33" fmla="*/ 88 h 110"/>
                <a:gd name="T34" fmla="*/ 66 w 127"/>
                <a:gd name="T35" fmla="*/ 98 h 110"/>
                <a:gd name="T36" fmla="*/ 60 w 127"/>
                <a:gd name="T37" fmla="*/ 102 h 110"/>
                <a:gd name="T38" fmla="*/ 60 w 127"/>
                <a:gd name="T39" fmla="*/ 101 h 110"/>
                <a:gd name="T40" fmla="*/ 54 w 127"/>
                <a:gd name="T41"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10">
                  <a:moveTo>
                    <a:pt x="54" y="106"/>
                  </a:moveTo>
                  <a:cubicBezTo>
                    <a:pt x="55" y="107"/>
                    <a:pt x="56" y="108"/>
                    <a:pt x="57" y="109"/>
                  </a:cubicBezTo>
                  <a:cubicBezTo>
                    <a:pt x="58" y="110"/>
                    <a:pt x="60" y="110"/>
                    <a:pt x="62" y="110"/>
                  </a:cubicBezTo>
                  <a:cubicBezTo>
                    <a:pt x="83" y="101"/>
                    <a:pt x="127" y="84"/>
                    <a:pt x="125" y="56"/>
                  </a:cubicBezTo>
                  <a:cubicBezTo>
                    <a:pt x="124" y="44"/>
                    <a:pt x="115" y="29"/>
                    <a:pt x="102" y="28"/>
                  </a:cubicBezTo>
                  <a:cubicBezTo>
                    <a:pt x="86" y="27"/>
                    <a:pt x="73" y="44"/>
                    <a:pt x="65" y="55"/>
                  </a:cubicBezTo>
                  <a:cubicBezTo>
                    <a:pt x="69" y="56"/>
                    <a:pt x="72" y="57"/>
                    <a:pt x="75" y="58"/>
                  </a:cubicBezTo>
                  <a:cubicBezTo>
                    <a:pt x="80" y="30"/>
                    <a:pt x="43" y="0"/>
                    <a:pt x="21" y="26"/>
                  </a:cubicBezTo>
                  <a:cubicBezTo>
                    <a:pt x="0" y="52"/>
                    <a:pt x="35" y="91"/>
                    <a:pt x="55" y="107"/>
                  </a:cubicBezTo>
                  <a:cubicBezTo>
                    <a:pt x="58" y="109"/>
                    <a:pt x="63" y="105"/>
                    <a:pt x="61" y="101"/>
                  </a:cubicBezTo>
                  <a:cubicBezTo>
                    <a:pt x="56" y="93"/>
                    <a:pt x="48" y="85"/>
                    <a:pt x="42" y="77"/>
                  </a:cubicBezTo>
                  <a:cubicBezTo>
                    <a:pt x="37" y="71"/>
                    <a:pt x="30" y="64"/>
                    <a:pt x="28" y="56"/>
                  </a:cubicBezTo>
                  <a:cubicBezTo>
                    <a:pt x="15" y="13"/>
                    <a:pt x="70" y="28"/>
                    <a:pt x="65" y="58"/>
                  </a:cubicBezTo>
                  <a:cubicBezTo>
                    <a:pt x="64" y="63"/>
                    <a:pt x="71" y="65"/>
                    <a:pt x="74" y="61"/>
                  </a:cubicBezTo>
                  <a:cubicBezTo>
                    <a:pt x="80" y="53"/>
                    <a:pt x="108" y="24"/>
                    <a:pt x="113" y="50"/>
                  </a:cubicBezTo>
                  <a:cubicBezTo>
                    <a:pt x="115" y="59"/>
                    <a:pt x="106" y="73"/>
                    <a:pt x="100" y="78"/>
                  </a:cubicBezTo>
                  <a:cubicBezTo>
                    <a:pt x="95" y="82"/>
                    <a:pt x="89" y="85"/>
                    <a:pt x="84" y="88"/>
                  </a:cubicBezTo>
                  <a:cubicBezTo>
                    <a:pt x="78" y="92"/>
                    <a:pt x="72" y="95"/>
                    <a:pt x="66" y="98"/>
                  </a:cubicBezTo>
                  <a:cubicBezTo>
                    <a:pt x="64" y="100"/>
                    <a:pt x="62" y="101"/>
                    <a:pt x="60" y="102"/>
                  </a:cubicBezTo>
                  <a:cubicBezTo>
                    <a:pt x="57" y="103"/>
                    <a:pt x="65" y="105"/>
                    <a:pt x="60" y="101"/>
                  </a:cubicBezTo>
                  <a:cubicBezTo>
                    <a:pt x="57" y="97"/>
                    <a:pt x="51" y="102"/>
                    <a:pt x="54" y="106"/>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34" name="Freeform 5758"/>
            <p:cNvSpPr/>
            <p:nvPr/>
          </p:nvSpPr>
          <p:spPr bwMode="auto">
            <a:xfrm>
              <a:off x="5391975" y="2914650"/>
              <a:ext cx="1149350" cy="147638"/>
            </a:xfrm>
            <a:custGeom>
              <a:avLst/>
              <a:gdLst>
                <a:gd name="T0" fmla="*/ 5 w 306"/>
                <a:gd name="T1" fmla="*/ 12 h 39"/>
                <a:gd name="T2" fmla="*/ 36 w 306"/>
                <a:gd name="T3" fmla="*/ 25 h 39"/>
                <a:gd name="T4" fmla="*/ 113 w 306"/>
                <a:gd name="T5" fmla="*/ 36 h 39"/>
                <a:gd name="T6" fmla="*/ 220 w 306"/>
                <a:gd name="T7" fmla="*/ 35 h 39"/>
                <a:gd name="T8" fmla="*/ 301 w 306"/>
                <a:gd name="T9" fmla="*/ 12 h 39"/>
                <a:gd name="T10" fmla="*/ 295 w 306"/>
                <a:gd name="T11" fmla="*/ 3 h 39"/>
                <a:gd name="T12" fmla="*/ 218 w 306"/>
                <a:gd name="T13" fmla="*/ 24 h 39"/>
                <a:gd name="T14" fmla="*/ 111 w 306"/>
                <a:gd name="T15" fmla="*/ 26 h 39"/>
                <a:gd name="T16" fmla="*/ 10 w 306"/>
                <a:gd name="T17" fmla="*/ 5 h 39"/>
                <a:gd name="T18" fmla="*/ 5 w 306"/>
                <a:gd name="T19"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9">
                  <a:moveTo>
                    <a:pt x="5" y="12"/>
                  </a:moveTo>
                  <a:cubicBezTo>
                    <a:pt x="13" y="19"/>
                    <a:pt x="26" y="22"/>
                    <a:pt x="36" y="25"/>
                  </a:cubicBezTo>
                  <a:cubicBezTo>
                    <a:pt x="61" y="31"/>
                    <a:pt x="87" y="35"/>
                    <a:pt x="113" y="36"/>
                  </a:cubicBezTo>
                  <a:cubicBezTo>
                    <a:pt x="149" y="39"/>
                    <a:pt x="184" y="38"/>
                    <a:pt x="220" y="35"/>
                  </a:cubicBezTo>
                  <a:cubicBezTo>
                    <a:pt x="247" y="32"/>
                    <a:pt x="277" y="28"/>
                    <a:pt x="301" y="12"/>
                  </a:cubicBezTo>
                  <a:cubicBezTo>
                    <a:pt x="306" y="9"/>
                    <a:pt x="300" y="0"/>
                    <a:pt x="295" y="3"/>
                  </a:cubicBezTo>
                  <a:cubicBezTo>
                    <a:pt x="273" y="18"/>
                    <a:pt x="244" y="22"/>
                    <a:pt x="218" y="24"/>
                  </a:cubicBezTo>
                  <a:cubicBezTo>
                    <a:pt x="182" y="28"/>
                    <a:pt x="146" y="28"/>
                    <a:pt x="111" y="26"/>
                  </a:cubicBezTo>
                  <a:cubicBezTo>
                    <a:pt x="79" y="24"/>
                    <a:pt x="38" y="22"/>
                    <a:pt x="10" y="5"/>
                  </a:cubicBezTo>
                  <a:cubicBezTo>
                    <a:pt x="5" y="2"/>
                    <a:pt x="0" y="9"/>
                    <a:pt x="5" y="12"/>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sp>
          <p:nvSpPr>
            <p:cNvPr id="35" name="Freeform 5759"/>
            <p:cNvSpPr/>
            <p:nvPr/>
          </p:nvSpPr>
          <p:spPr bwMode="auto">
            <a:xfrm>
              <a:off x="5204650" y="3665538"/>
              <a:ext cx="1430338" cy="180975"/>
            </a:xfrm>
            <a:custGeom>
              <a:avLst/>
              <a:gdLst>
                <a:gd name="T0" fmla="*/ 4 w 381"/>
                <a:gd name="T1" fmla="*/ 10 h 48"/>
                <a:gd name="T2" fmla="*/ 78 w 381"/>
                <a:gd name="T3" fmla="*/ 39 h 48"/>
                <a:gd name="T4" fmla="*/ 181 w 381"/>
                <a:gd name="T5" fmla="*/ 48 h 48"/>
                <a:gd name="T6" fmla="*/ 375 w 381"/>
                <a:gd name="T7" fmla="*/ 13 h 48"/>
                <a:gd name="T8" fmla="*/ 370 w 381"/>
                <a:gd name="T9" fmla="*/ 4 h 48"/>
                <a:gd name="T10" fmla="*/ 189 w 381"/>
                <a:gd name="T11" fmla="*/ 38 h 48"/>
                <a:gd name="T12" fmla="*/ 101 w 381"/>
                <a:gd name="T13" fmla="*/ 33 h 48"/>
                <a:gd name="T14" fmla="*/ 11 w 381"/>
                <a:gd name="T15" fmla="*/ 4 h 48"/>
                <a:gd name="T16" fmla="*/ 4 w 381"/>
                <a:gd name="T17"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48">
                  <a:moveTo>
                    <a:pt x="4" y="10"/>
                  </a:moveTo>
                  <a:cubicBezTo>
                    <a:pt x="23" y="28"/>
                    <a:pt x="53" y="34"/>
                    <a:pt x="78" y="39"/>
                  </a:cubicBezTo>
                  <a:cubicBezTo>
                    <a:pt x="112" y="46"/>
                    <a:pt x="147" y="48"/>
                    <a:pt x="181" y="48"/>
                  </a:cubicBezTo>
                  <a:cubicBezTo>
                    <a:pt x="245" y="48"/>
                    <a:pt x="318" y="46"/>
                    <a:pt x="375" y="13"/>
                  </a:cubicBezTo>
                  <a:cubicBezTo>
                    <a:pt x="381" y="10"/>
                    <a:pt x="376" y="0"/>
                    <a:pt x="370" y="4"/>
                  </a:cubicBezTo>
                  <a:cubicBezTo>
                    <a:pt x="316" y="34"/>
                    <a:pt x="249" y="37"/>
                    <a:pt x="189" y="38"/>
                  </a:cubicBezTo>
                  <a:cubicBezTo>
                    <a:pt x="160" y="38"/>
                    <a:pt x="130" y="37"/>
                    <a:pt x="101" y="33"/>
                  </a:cubicBezTo>
                  <a:cubicBezTo>
                    <a:pt x="74" y="29"/>
                    <a:pt x="32" y="24"/>
                    <a:pt x="11" y="4"/>
                  </a:cubicBezTo>
                  <a:cubicBezTo>
                    <a:pt x="7" y="0"/>
                    <a:pt x="0" y="6"/>
                    <a:pt x="4" y="10"/>
                  </a:cubicBezTo>
                </a:path>
              </a:pathLst>
            </a:custGeom>
            <a:solidFill>
              <a:srgbClr val="61391D"/>
            </a:solidFill>
            <a:ln>
              <a:noFill/>
            </a:ln>
          </p:spPr>
          <p:txBody>
            <a:bodyPr vert="horz" wrap="square" lIns="91440" tIns="45720" rIns="91440" bIns="45720" numCol="1" anchor="t" anchorCtr="0" compatLnSpc="1"/>
            <a:lstStyle/>
            <a:p>
              <a:endParaRPr lang="zh-CN" altLang="en-US">
                <a:solidFill>
                  <a:srgbClr val="2B2C27"/>
                </a:solidFill>
              </a:endParaRPr>
            </a:p>
          </p:txBody>
        </p:sp>
        <p:cxnSp>
          <p:nvCxnSpPr>
            <p:cNvPr id="39" name="直接连接符 38"/>
            <p:cNvCxnSpPr/>
            <p:nvPr/>
          </p:nvCxnSpPr>
          <p:spPr>
            <a:xfrm>
              <a:off x="6552437" y="2554288"/>
              <a:ext cx="1352550" cy="0"/>
            </a:xfrm>
            <a:prstGeom prst="line">
              <a:avLst/>
            </a:prstGeom>
            <a:ln w="38100">
              <a:solidFill>
                <a:srgbClr val="61391D"/>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802905" y="3221037"/>
              <a:ext cx="1352550" cy="0"/>
            </a:xfrm>
            <a:prstGeom prst="line">
              <a:avLst/>
            </a:prstGeom>
            <a:ln w="38100">
              <a:solidFill>
                <a:srgbClr val="61391D"/>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77875" y="4052888"/>
              <a:ext cx="1352550" cy="0"/>
            </a:xfrm>
            <a:prstGeom prst="line">
              <a:avLst/>
            </a:prstGeom>
            <a:ln w="38100">
              <a:solidFill>
                <a:srgbClr val="61391D"/>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3446292" y="2856077"/>
              <a:ext cx="332575" cy="339271"/>
              <a:chOff x="9675813" y="5899150"/>
              <a:chExt cx="946150" cy="965200"/>
            </a:xfrm>
          </p:grpSpPr>
          <p:sp>
            <p:nvSpPr>
              <p:cNvPr id="43" name="Freeform 5796"/>
              <p:cNvSpPr/>
              <p:nvPr/>
            </p:nvSpPr>
            <p:spPr bwMode="auto">
              <a:xfrm>
                <a:off x="9702803" y="5956302"/>
                <a:ext cx="893764" cy="885824"/>
              </a:xfrm>
              <a:custGeom>
                <a:avLst/>
                <a:gdLst>
                  <a:gd name="T0" fmla="*/ 128 w 238"/>
                  <a:gd name="T1" fmla="*/ 47 h 236"/>
                  <a:gd name="T2" fmla="*/ 52 w 238"/>
                  <a:gd name="T3" fmla="*/ 7 h 236"/>
                  <a:gd name="T4" fmla="*/ 4 w 238"/>
                  <a:gd name="T5" fmla="*/ 77 h 236"/>
                  <a:gd name="T6" fmla="*/ 65 w 238"/>
                  <a:gd name="T7" fmla="*/ 155 h 236"/>
                  <a:gd name="T8" fmla="*/ 133 w 238"/>
                  <a:gd name="T9" fmla="*/ 236 h 236"/>
                  <a:gd name="T10" fmla="*/ 229 w 238"/>
                  <a:gd name="T11" fmla="*/ 83 h 236"/>
                  <a:gd name="T12" fmla="*/ 235 w 238"/>
                  <a:gd name="T13" fmla="*/ 45 h 236"/>
                  <a:gd name="T14" fmla="*/ 223 w 238"/>
                  <a:gd name="T15" fmla="*/ 27 h 236"/>
                  <a:gd name="T16" fmla="*/ 175 w 238"/>
                  <a:gd name="T17" fmla="*/ 8 h 236"/>
                  <a:gd name="T18" fmla="*/ 128 w 238"/>
                  <a:gd name="T19" fmla="*/ 4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6">
                    <a:moveTo>
                      <a:pt x="128" y="47"/>
                    </a:moveTo>
                    <a:cubicBezTo>
                      <a:pt x="117" y="18"/>
                      <a:pt x="83" y="0"/>
                      <a:pt x="52" y="7"/>
                    </a:cubicBezTo>
                    <a:cubicBezTo>
                      <a:pt x="22" y="14"/>
                      <a:pt x="0" y="46"/>
                      <a:pt x="4" y="77"/>
                    </a:cubicBezTo>
                    <a:cubicBezTo>
                      <a:pt x="10" y="110"/>
                      <a:pt x="40" y="132"/>
                      <a:pt x="65" y="155"/>
                    </a:cubicBezTo>
                    <a:cubicBezTo>
                      <a:pt x="91" y="179"/>
                      <a:pt x="114" y="206"/>
                      <a:pt x="133" y="236"/>
                    </a:cubicBezTo>
                    <a:cubicBezTo>
                      <a:pt x="155" y="180"/>
                      <a:pt x="205" y="139"/>
                      <a:pt x="229" y="83"/>
                    </a:cubicBezTo>
                    <a:cubicBezTo>
                      <a:pt x="234" y="71"/>
                      <a:pt x="238" y="58"/>
                      <a:pt x="235" y="45"/>
                    </a:cubicBezTo>
                    <a:cubicBezTo>
                      <a:pt x="233" y="38"/>
                      <a:pt x="228" y="32"/>
                      <a:pt x="223" y="27"/>
                    </a:cubicBezTo>
                    <a:cubicBezTo>
                      <a:pt x="211" y="14"/>
                      <a:pt x="193" y="6"/>
                      <a:pt x="175" y="8"/>
                    </a:cubicBezTo>
                    <a:cubicBezTo>
                      <a:pt x="158" y="10"/>
                      <a:pt x="134" y="30"/>
                      <a:pt x="128" y="47"/>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44" name="Freeform 5797"/>
              <p:cNvSpPr/>
              <p:nvPr/>
            </p:nvSpPr>
            <p:spPr bwMode="auto">
              <a:xfrm>
                <a:off x="9675813" y="5899150"/>
                <a:ext cx="946150" cy="965200"/>
              </a:xfrm>
              <a:custGeom>
                <a:avLst/>
                <a:gdLst>
                  <a:gd name="T0" fmla="*/ 138 w 252"/>
                  <a:gd name="T1" fmla="*/ 60 h 257"/>
                  <a:gd name="T2" fmla="*/ 8 w 252"/>
                  <a:gd name="T3" fmla="*/ 69 h 257"/>
                  <a:gd name="T4" fmla="*/ 46 w 252"/>
                  <a:gd name="T5" fmla="*/ 153 h 257"/>
                  <a:gd name="T6" fmla="*/ 136 w 252"/>
                  <a:gd name="T7" fmla="*/ 253 h 257"/>
                  <a:gd name="T8" fmla="*/ 144 w 252"/>
                  <a:gd name="T9" fmla="*/ 253 h 257"/>
                  <a:gd name="T10" fmla="*/ 208 w 252"/>
                  <a:gd name="T11" fmla="*/ 154 h 257"/>
                  <a:gd name="T12" fmla="*/ 247 w 252"/>
                  <a:gd name="T13" fmla="*/ 66 h 257"/>
                  <a:gd name="T14" fmla="*/ 192 w 252"/>
                  <a:gd name="T15" fmla="*/ 18 h 257"/>
                  <a:gd name="T16" fmla="*/ 131 w 252"/>
                  <a:gd name="T17" fmla="*/ 61 h 257"/>
                  <a:gd name="T18" fmla="*/ 139 w 252"/>
                  <a:gd name="T19" fmla="*/ 64 h 257"/>
                  <a:gd name="T20" fmla="*/ 214 w 252"/>
                  <a:gd name="T21" fmla="*/ 35 h 257"/>
                  <a:gd name="T22" fmla="*/ 216 w 252"/>
                  <a:gd name="T23" fmla="*/ 126 h 257"/>
                  <a:gd name="T24" fmla="*/ 135 w 252"/>
                  <a:gd name="T25" fmla="*/ 250 h 257"/>
                  <a:gd name="T26" fmla="*/ 144 w 252"/>
                  <a:gd name="T27" fmla="*/ 249 h 257"/>
                  <a:gd name="T28" fmla="*/ 90 w 252"/>
                  <a:gd name="T29" fmla="*/ 181 h 257"/>
                  <a:gd name="T30" fmla="*/ 29 w 252"/>
                  <a:gd name="T31" fmla="*/ 121 h 257"/>
                  <a:gd name="T32" fmla="*/ 46 w 252"/>
                  <a:gd name="T33" fmla="*/ 32 h 257"/>
                  <a:gd name="T34" fmla="*/ 132 w 252"/>
                  <a:gd name="T35" fmla="*/ 64 h 257"/>
                  <a:gd name="T36" fmla="*/ 138 w 252"/>
                  <a:gd name="T37" fmla="*/ 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7">
                    <a:moveTo>
                      <a:pt x="138" y="60"/>
                    </a:moveTo>
                    <a:cubicBezTo>
                      <a:pt x="113" y="0"/>
                      <a:pt x="23" y="3"/>
                      <a:pt x="8" y="69"/>
                    </a:cubicBezTo>
                    <a:cubicBezTo>
                      <a:pt x="0" y="103"/>
                      <a:pt x="22" y="131"/>
                      <a:pt x="46" y="153"/>
                    </a:cubicBezTo>
                    <a:cubicBezTo>
                      <a:pt x="79" y="184"/>
                      <a:pt x="111" y="214"/>
                      <a:pt x="136" y="253"/>
                    </a:cubicBezTo>
                    <a:cubicBezTo>
                      <a:pt x="138" y="257"/>
                      <a:pt x="143" y="257"/>
                      <a:pt x="144" y="253"/>
                    </a:cubicBezTo>
                    <a:cubicBezTo>
                      <a:pt x="160" y="216"/>
                      <a:pt x="185" y="186"/>
                      <a:pt x="208" y="154"/>
                    </a:cubicBezTo>
                    <a:cubicBezTo>
                      <a:pt x="225" y="131"/>
                      <a:pt x="251" y="97"/>
                      <a:pt x="247" y="66"/>
                    </a:cubicBezTo>
                    <a:cubicBezTo>
                      <a:pt x="244" y="39"/>
                      <a:pt x="217" y="20"/>
                      <a:pt x="192" y="18"/>
                    </a:cubicBezTo>
                    <a:cubicBezTo>
                      <a:pt x="165" y="16"/>
                      <a:pt x="140" y="37"/>
                      <a:pt x="131" y="61"/>
                    </a:cubicBezTo>
                    <a:cubicBezTo>
                      <a:pt x="129" y="65"/>
                      <a:pt x="136" y="69"/>
                      <a:pt x="139" y="64"/>
                    </a:cubicBezTo>
                    <a:cubicBezTo>
                      <a:pt x="153" y="36"/>
                      <a:pt x="184" y="18"/>
                      <a:pt x="214" y="35"/>
                    </a:cubicBezTo>
                    <a:cubicBezTo>
                      <a:pt x="252" y="57"/>
                      <a:pt x="234" y="97"/>
                      <a:pt x="216" y="126"/>
                    </a:cubicBezTo>
                    <a:cubicBezTo>
                      <a:pt x="190" y="168"/>
                      <a:pt x="155" y="204"/>
                      <a:pt x="135" y="250"/>
                    </a:cubicBezTo>
                    <a:cubicBezTo>
                      <a:pt x="138" y="250"/>
                      <a:pt x="141" y="249"/>
                      <a:pt x="144" y="249"/>
                    </a:cubicBezTo>
                    <a:cubicBezTo>
                      <a:pt x="128" y="224"/>
                      <a:pt x="110" y="201"/>
                      <a:pt x="90" y="181"/>
                    </a:cubicBezTo>
                    <a:cubicBezTo>
                      <a:pt x="70" y="161"/>
                      <a:pt x="45" y="144"/>
                      <a:pt x="29" y="121"/>
                    </a:cubicBezTo>
                    <a:cubicBezTo>
                      <a:pt x="8" y="91"/>
                      <a:pt x="13" y="51"/>
                      <a:pt x="46" y="32"/>
                    </a:cubicBezTo>
                    <a:cubicBezTo>
                      <a:pt x="78" y="13"/>
                      <a:pt x="117" y="32"/>
                      <a:pt x="132" y="64"/>
                    </a:cubicBezTo>
                    <a:cubicBezTo>
                      <a:pt x="134" y="68"/>
                      <a:pt x="140" y="65"/>
                      <a:pt x="138" y="60"/>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grpSp>
        <p:sp>
          <p:nvSpPr>
            <p:cNvPr id="50" name="矩形 49"/>
            <p:cNvSpPr/>
            <p:nvPr/>
          </p:nvSpPr>
          <p:spPr>
            <a:xfrm>
              <a:off x="3776914" y="2843213"/>
              <a:ext cx="1210588" cy="400110"/>
            </a:xfrm>
            <a:prstGeom prst="rect">
              <a:avLst/>
            </a:prstGeom>
          </p:spPr>
          <p:txBody>
            <a:bodyPr wrap="none">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输入标题</a:t>
              </a:r>
            </a:p>
          </p:txBody>
        </p:sp>
        <p:grpSp>
          <p:nvGrpSpPr>
            <p:cNvPr id="58" name="组合 57"/>
            <p:cNvGrpSpPr/>
            <p:nvPr/>
          </p:nvGrpSpPr>
          <p:grpSpPr>
            <a:xfrm>
              <a:off x="7904987" y="2211441"/>
              <a:ext cx="332575" cy="339271"/>
              <a:chOff x="9675813" y="5899150"/>
              <a:chExt cx="946150" cy="965200"/>
            </a:xfrm>
          </p:grpSpPr>
          <p:sp>
            <p:nvSpPr>
              <p:cNvPr id="62" name="Freeform 5796"/>
              <p:cNvSpPr/>
              <p:nvPr/>
            </p:nvSpPr>
            <p:spPr bwMode="auto">
              <a:xfrm>
                <a:off x="9702800" y="5956300"/>
                <a:ext cx="893763" cy="885825"/>
              </a:xfrm>
              <a:custGeom>
                <a:avLst/>
                <a:gdLst>
                  <a:gd name="T0" fmla="*/ 128 w 238"/>
                  <a:gd name="T1" fmla="*/ 47 h 236"/>
                  <a:gd name="T2" fmla="*/ 52 w 238"/>
                  <a:gd name="T3" fmla="*/ 7 h 236"/>
                  <a:gd name="T4" fmla="*/ 4 w 238"/>
                  <a:gd name="T5" fmla="*/ 77 h 236"/>
                  <a:gd name="T6" fmla="*/ 65 w 238"/>
                  <a:gd name="T7" fmla="*/ 155 h 236"/>
                  <a:gd name="T8" fmla="*/ 133 w 238"/>
                  <a:gd name="T9" fmla="*/ 236 h 236"/>
                  <a:gd name="T10" fmla="*/ 229 w 238"/>
                  <a:gd name="T11" fmla="*/ 83 h 236"/>
                  <a:gd name="T12" fmla="*/ 235 w 238"/>
                  <a:gd name="T13" fmla="*/ 45 h 236"/>
                  <a:gd name="T14" fmla="*/ 223 w 238"/>
                  <a:gd name="T15" fmla="*/ 27 h 236"/>
                  <a:gd name="T16" fmla="*/ 175 w 238"/>
                  <a:gd name="T17" fmla="*/ 8 h 236"/>
                  <a:gd name="T18" fmla="*/ 128 w 238"/>
                  <a:gd name="T19" fmla="*/ 4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6">
                    <a:moveTo>
                      <a:pt x="128" y="47"/>
                    </a:moveTo>
                    <a:cubicBezTo>
                      <a:pt x="117" y="18"/>
                      <a:pt x="83" y="0"/>
                      <a:pt x="52" y="7"/>
                    </a:cubicBezTo>
                    <a:cubicBezTo>
                      <a:pt x="22" y="14"/>
                      <a:pt x="0" y="46"/>
                      <a:pt x="4" y="77"/>
                    </a:cubicBezTo>
                    <a:cubicBezTo>
                      <a:pt x="10" y="110"/>
                      <a:pt x="40" y="132"/>
                      <a:pt x="65" y="155"/>
                    </a:cubicBezTo>
                    <a:cubicBezTo>
                      <a:pt x="91" y="179"/>
                      <a:pt x="114" y="206"/>
                      <a:pt x="133" y="236"/>
                    </a:cubicBezTo>
                    <a:cubicBezTo>
                      <a:pt x="155" y="180"/>
                      <a:pt x="205" y="139"/>
                      <a:pt x="229" y="83"/>
                    </a:cubicBezTo>
                    <a:cubicBezTo>
                      <a:pt x="234" y="71"/>
                      <a:pt x="238" y="58"/>
                      <a:pt x="235" y="45"/>
                    </a:cubicBezTo>
                    <a:cubicBezTo>
                      <a:pt x="233" y="38"/>
                      <a:pt x="228" y="32"/>
                      <a:pt x="223" y="27"/>
                    </a:cubicBezTo>
                    <a:cubicBezTo>
                      <a:pt x="211" y="14"/>
                      <a:pt x="193" y="6"/>
                      <a:pt x="175" y="8"/>
                    </a:cubicBezTo>
                    <a:cubicBezTo>
                      <a:pt x="158" y="10"/>
                      <a:pt x="134" y="30"/>
                      <a:pt x="128" y="47"/>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63" name="Freeform 5797"/>
              <p:cNvSpPr/>
              <p:nvPr/>
            </p:nvSpPr>
            <p:spPr bwMode="auto">
              <a:xfrm>
                <a:off x="9675813" y="5899150"/>
                <a:ext cx="946150" cy="965200"/>
              </a:xfrm>
              <a:custGeom>
                <a:avLst/>
                <a:gdLst>
                  <a:gd name="T0" fmla="*/ 138 w 252"/>
                  <a:gd name="T1" fmla="*/ 60 h 257"/>
                  <a:gd name="T2" fmla="*/ 8 w 252"/>
                  <a:gd name="T3" fmla="*/ 69 h 257"/>
                  <a:gd name="T4" fmla="*/ 46 w 252"/>
                  <a:gd name="T5" fmla="*/ 153 h 257"/>
                  <a:gd name="T6" fmla="*/ 136 w 252"/>
                  <a:gd name="T7" fmla="*/ 253 h 257"/>
                  <a:gd name="T8" fmla="*/ 144 w 252"/>
                  <a:gd name="T9" fmla="*/ 253 h 257"/>
                  <a:gd name="T10" fmla="*/ 208 w 252"/>
                  <a:gd name="T11" fmla="*/ 154 h 257"/>
                  <a:gd name="T12" fmla="*/ 247 w 252"/>
                  <a:gd name="T13" fmla="*/ 66 h 257"/>
                  <a:gd name="T14" fmla="*/ 192 w 252"/>
                  <a:gd name="T15" fmla="*/ 18 h 257"/>
                  <a:gd name="T16" fmla="*/ 131 w 252"/>
                  <a:gd name="T17" fmla="*/ 61 h 257"/>
                  <a:gd name="T18" fmla="*/ 139 w 252"/>
                  <a:gd name="T19" fmla="*/ 64 h 257"/>
                  <a:gd name="T20" fmla="*/ 214 w 252"/>
                  <a:gd name="T21" fmla="*/ 35 h 257"/>
                  <a:gd name="T22" fmla="*/ 216 w 252"/>
                  <a:gd name="T23" fmla="*/ 126 h 257"/>
                  <a:gd name="T24" fmla="*/ 135 w 252"/>
                  <a:gd name="T25" fmla="*/ 250 h 257"/>
                  <a:gd name="T26" fmla="*/ 144 w 252"/>
                  <a:gd name="T27" fmla="*/ 249 h 257"/>
                  <a:gd name="T28" fmla="*/ 90 w 252"/>
                  <a:gd name="T29" fmla="*/ 181 h 257"/>
                  <a:gd name="T30" fmla="*/ 29 w 252"/>
                  <a:gd name="T31" fmla="*/ 121 h 257"/>
                  <a:gd name="T32" fmla="*/ 46 w 252"/>
                  <a:gd name="T33" fmla="*/ 32 h 257"/>
                  <a:gd name="T34" fmla="*/ 132 w 252"/>
                  <a:gd name="T35" fmla="*/ 64 h 257"/>
                  <a:gd name="T36" fmla="*/ 138 w 252"/>
                  <a:gd name="T37" fmla="*/ 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7">
                    <a:moveTo>
                      <a:pt x="138" y="60"/>
                    </a:moveTo>
                    <a:cubicBezTo>
                      <a:pt x="113" y="0"/>
                      <a:pt x="23" y="3"/>
                      <a:pt x="8" y="69"/>
                    </a:cubicBezTo>
                    <a:cubicBezTo>
                      <a:pt x="0" y="103"/>
                      <a:pt x="22" y="131"/>
                      <a:pt x="46" y="153"/>
                    </a:cubicBezTo>
                    <a:cubicBezTo>
                      <a:pt x="79" y="184"/>
                      <a:pt x="111" y="214"/>
                      <a:pt x="136" y="253"/>
                    </a:cubicBezTo>
                    <a:cubicBezTo>
                      <a:pt x="138" y="257"/>
                      <a:pt x="143" y="257"/>
                      <a:pt x="144" y="253"/>
                    </a:cubicBezTo>
                    <a:cubicBezTo>
                      <a:pt x="160" y="216"/>
                      <a:pt x="185" y="186"/>
                      <a:pt x="208" y="154"/>
                    </a:cubicBezTo>
                    <a:cubicBezTo>
                      <a:pt x="225" y="131"/>
                      <a:pt x="251" y="97"/>
                      <a:pt x="247" y="66"/>
                    </a:cubicBezTo>
                    <a:cubicBezTo>
                      <a:pt x="244" y="39"/>
                      <a:pt x="217" y="20"/>
                      <a:pt x="192" y="18"/>
                    </a:cubicBezTo>
                    <a:cubicBezTo>
                      <a:pt x="165" y="16"/>
                      <a:pt x="140" y="37"/>
                      <a:pt x="131" y="61"/>
                    </a:cubicBezTo>
                    <a:cubicBezTo>
                      <a:pt x="129" y="65"/>
                      <a:pt x="136" y="69"/>
                      <a:pt x="139" y="64"/>
                    </a:cubicBezTo>
                    <a:cubicBezTo>
                      <a:pt x="153" y="36"/>
                      <a:pt x="184" y="18"/>
                      <a:pt x="214" y="35"/>
                    </a:cubicBezTo>
                    <a:cubicBezTo>
                      <a:pt x="252" y="57"/>
                      <a:pt x="234" y="97"/>
                      <a:pt x="216" y="126"/>
                    </a:cubicBezTo>
                    <a:cubicBezTo>
                      <a:pt x="190" y="168"/>
                      <a:pt x="155" y="204"/>
                      <a:pt x="135" y="250"/>
                    </a:cubicBezTo>
                    <a:cubicBezTo>
                      <a:pt x="138" y="250"/>
                      <a:pt x="141" y="249"/>
                      <a:pt x="144" y="249"/>
                    </a:cubicBezTo>
                    <a:cubicBezTo>
                      <a:pt x="128" y="224"/>
                      <a:pt x="110" y="201"/>
                      <a:pt x="90" y="181"/>
                    </a:cubicBezTo>
                    <a:cubicBezTo>
                      <a:pt x="70" y="161"/>
                      <a:pt x="45" y="144"/>
                      <a:pt x="29" y="121"/>
                    </a:cubicBezTo>
                    <a:cubicBezTo>
                      <a:pt x="8" y="91"/>
                      <a:pt x="13" y="51"/>
                      <a:pt x="46" y="32"/>
                    </a:cubicBezTo>
                    <a:cubicBezTo>
                      <a:pt x="78" y="13"/>
                      <a:pt x="117" y="32"/>
                      <a:pt x="132" y="64"/>
                    </a:cubicBezTo>
                    <a:cubicBezTo>
                      <a:pt x="134" y="68"/>
                      <a:pt x="140" y="65"/>
                      <a:pt x="138" y="60"/>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grpSp>
        <p:sp>
          <p:nvSpPr>
            <p:cNvPr id="61" name="矩形 60"/>
            <p:cNvSpPr/>
            <p:nvPr/>
          </p:nvSpPr>
          <p:spPr>
            <a:xfrm>
              <a:off x="6766750" y="2173087"/>
              <a:ext cx="1210588" cy="400110"/>
            </a:xfrm>
            <a:prstGeom prst="rect">
              <a:avLst/>
            </a:prstGeom>
          </p:spPr>
          <p:txBody>
            <a:bodyPr wrap="none">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输入标题</a:t>
              </a:r>
            </a:p>
          </p:txBody>
        </p:sp>
        <p:grpSp>
          <p:nvGrpSpPr>
            <p:cNvPr id="65" name="组合 64"/>
            <p:cNvGrpSpPr/>
            <p:nvPr/>
          </p:nvGrpSpPr>
          <p:grpSpPr>
            <a:xfrm>
              <a:off x="8158013" y="3657615"/>
              <a:ext cx="332575" cy="339271"/>
              <a:chOff x="9675813" y="5899150"/>
              <a:chExt cx="946150" cy="965200"/>
            </a:xfrm>
          </p:grpSpPr>
          <p:sp>
            <p:nvSpPr>
              <p:cNvPr id="69" name="Freeform 5796"/>
              <p:cNvSpPr/>
              <p:nvPr/>
            </p:nvSpPr>
            <p:spPr bwMode="auto">
              <a:xfrm>
                <a:off x="9702800" y="5956300"/>
                <a:ext cx="893763" cy="885825"/>
              </a:xfrm>
              <a:custGeom>
                <a:avLst/>
                <a:gdLst>
                  <a:gd name="T0" fmla="*/ 128 w 238"/>
                  <a:gd name="T1" fmla="*/ 47 h 236"/>
                  <a:gd name="T2" fmla="*/ 52 w 238"/>
                  <a:gd name="T3" fmla="*/ 7 h 236"/>
                  <a:gd name="T4" fmla="*/ 4 w 238"/>
                  <a:gd name="T5" fmla="*/ 77 h 236"/>
                  <a:gd name="T6" fmla="*/ 65 w 238"/>
                  <a:gd name="T7" fmla="*/ 155 h 236"/>
                  <a:gd name="T8" fmla="*/ 133 w 238"/>
                  <a:gd name="T9" fmla="*/ 236 h 236"/>
                  <a:gd name="T10" fmla="*/ 229 w 238"/>
                  <a:gd name="T11" fmla="*/ 83 h 236"/>
                  <a:gd name="T12" fmla="*/ 235 w 238"/>
                  <a:gd name="T13" fmla="*/ 45 h 236"/>
                  <a:gd name="T14" fmla="*/ 223 w 238"/>
                  <a:gd name="T15" fmla="*/ 27 h 236"/>
                  <a:gd name="T16" fmla="*/ 175 w 238"/>
                  <a:gd name="T17" fmla="*/ 8 h 236"/>
                  <a:gd name="T18" fmla="*/ 128 w 238"/>
                  <a:gd name="T19" fmla="*/ 4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6">
                    <a:moveTo>
                      <a:pt x="128" y="47"/>
                    </a:moveTo>
                    <a:cubicBezTo>
                      <a:pt x="117" y="18"/>
                      <a:pt x="83" y="0"/>
                      <a:pt x="52" y="7"/>
                    </a:cubicBezTo>
                    <a:cubicBezTo>
                      <a:pt x="22" y="14"/>
                      <a:pt x="0" y="46"/>
                      <a:pt x="4" y="77"/>
                    </a:cubicBezTo>
                    <a:cubicBezTo>
                      <a:pt x="10" y="110"/>
                      <a:pt x="40" y="132"/>
                      <a:pt x="65" y="155"/>
                    </a:cubicBezTo>
                    <a:cubicBezTo>
                      <a:pt x="91" y="179"/>
                      <a:pt x="114" y="206"/>
                      <a:pt x="133" y="236"/>
                    </a:cubicBezTo>
                    <a:cubicBezTo>
                      <a:pt x="155" y="180"/>
                      <a:pt x="205" y="139"/>
                      <a:pt x="229" y="83"/>
                    </a:cubicBezTo>
                    <a:cubicBezTo>
                      <a:pt x="234" y="71"/>
                      <a:pt x="238" y="58"/>
                      <a:pt x="235" y="45"/>
                    </a:cubicBezTo>
                    <a:cubicBezTo>
                      <a:pt x="233" y="38"/>
                      <a:pt x="228" y="32"/>
                      <a:pt x="223" y="27"/>
                    </a:cubicBezTo>
                    <a:cubicBezTo>
                      <a:pt x="211" y="14"/>
                      <a:pt x="193" y="6"/>
                      <a:pt x="175" y="8"/>
                    </a:cubicBezTo>
                    <a:cubicBezTo>
                      <a:pt x="158" y="10"/>
                      <a:pt x="134" y="30"/>
                      <a:pt x="128" y="47"/>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70" name="Freeform 5797"/>
              <p:cNvSpPr/>
              <p:nvPr/>
            </p:nvSpPr>
            <p:spPr bwMode="auto">
              <a:xfrm>
                <a:off x="9675813" y="5899150"/>
                <a:ext cx="946150" cy="965200"/>
              </a:xfrm>
              <a:custGeom>
                <a:avLst/>
                <a:gdLst>
                  <a:gd name="T0" fmla="*/ 138 w 252"/>
                  <a:gd name="T1" fmla="*/ 60 h 257"/>
                  <a:gd name="T2" fmla="*/ 8 w 252"/>
                  <a:gd name="T3" fmla="*/ 69 h 257"/>
                  <a:gd name="T4" fmla="*/ 46 w 252"/>
                  <a:gd name="T5" fmla="*/ 153 h 257"/>
                  <a:gd name="T6" fmla="*/ 136 w 252"/>
                  <a:gd name="T7" fmla="*/ 253 h 257"/>
                  <a:gd name="T8" fmla="*/ 144 w 252"/>
                  <a:gd name="T9" fmla="*/ 253 h 257"/>
                  <a:gd name="T10" fmla="*/ 208 w 252"/>
                  <a:gd name="T11" fmla="*/ 154 h 257"/>
                  <a:gd name="T12" fmla="*/ 247 w 252"/>
                  <a:gd name="T13" fmla="*/ 66 h 257"/>
                  <a:gd name="T14" fmla="*/ 192 w 252"/>
                  <a:gd name="T15" fmla="*/ 18 h 257"/>
                  <a:gd name="T16" fmla="*/ 131 w 252"/>
                  <a:gd name="T17" fmla="*/ 61 h 257"/>
                  <a:gd name="T18" fmla="*/ 139 w 252"/>
                  <a:gd name="T19" fmla="*/ 64 h 257"/>
                  <a:gd name="T20" fmla="*/ 214 w 252"/>
                  <a:gd name="T21" fmla="*/ 35 h 257"/>
                  <a:gd name="T22" fmla="*/ 216 w 252"/>
                  <a:gd name="T23" fmla="*/ 126 h 257"/>
                  <a:gd name="T24" fmla="*/ 135 w 252"/>
                  <a:gd name="T25" fmla="*/ 250 h 257"/>
                  <a:gd name="T26" fmla="*/ 144 w 252"/>
                  <a:gd name="T27" fmla="*/ 249 h 257"/>
                  <a:gd name="T28" fmla="*/ 90 w 252"/>
                  <a:gd name="T29" fmla="*/ 181 h 257"/>
                  <a:gd name="T30" fmla="*/ 29 w 252"/>
                  <a:gd name="T31" fmla="*/ 121 h 257"/>
                  <a:gd name="T32" fmla="*/ 46 w 252"/>
                  <a:gd name="T33" fmla="*/ 32 h 257"/>
                  <a:gd name="T34" fmla="*/ 132 w 252"/>
                  <a:gd name="T35" fmla="*/ 64 h 257"/>
                  <a:gd name="T36" fmla="*/ 138 w 252"/>
                  <a:gd name="T37" fmla="*/ 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7">
                    <a:moveTo>
                      <a:pt x="138" y="60"/>
                    </a:moveTo>
                    <a:cubicBezTo>
                      <a:pt x="113" y="0"/>
                      <a:pt x="23" y="3"/>
                      <a:pt x="8" y="69"/>
                    </a:cubicBezTo>
                    <a:cubicBezTo>
                      <a:pt x="0" y="103"/>
                      <a:pt x="22" y="131"/>
                      <a:pt x="46" y="153"/>
                    </a:cubicBezTo>
                    <a:cubicBezTo>
                      <a:pt x="79" y="184"/>
                      <a:pt x="111" y="214"/>
                      <a:pt x="136" y="253"/>
                    </a:cubicBezTo>
                    <a:cubicBezTo>
                      <a:pt x="138" y="257"/>
                      <a:pt x="143" y="257"/>
                      <a:pt x="144" y="253"/>
                    </a:cubicBezTo>
                    <a:cubicBezTo>
                      <a:pt x="160" y="216"/>
                      <a:pt x="185" y="186"/>
                      <a:pt x="208" y="154"/>
                    </a:cubicBezTo>
                    <a:cubicBezTo>
                      <a:pt x="225" y="131"/>
                      <a:pt x="251" y="97"/>
                      <a:pt x="247" y="66"/>
                    </a:cubicBezTo>
                    <a:cubicBezTo>
                      <a:pt x="244" y="39"/>
                      <a:pt x="217" y="20"/>
                      <a:pt x="192" y="18"/>
                    </a:cubicBezTo>
                    <a:cubicBezTo>
                      <a:pt x="165" y="16"/>
                      <a:pt x="140" y="37"/>
                      <a:pt x="131" y="61"/>
                    </a:cubicBezTo>
                    <a:cubicBezTo>
                      <a:pt x="129" y="65"/>
                      <a:pt x="136" y="69"/>
                      <a:pt x="139" y="64"/>
                    </a:cubicBezTo>
                    <a:cubicBezTo>
                      <a:pt x="153" y="36"/>
                      <a:pt x="184" y="18"/>
                      <a:pt x="214" y="35"/>
                    </a:cubicBezTo>
                    <a:cubicBezTo>
                      <a:pt x="252" y="57"/>
                      <a:pt x="234" y="97"/>
                      <a:pt x="216" y="126"/>
                    </a:cubicBezTo>
                    <a:cubicBezTo>
                      <a:pt x="190" y="168"/>
                      <a:pt x="155" y="204"/>
                      <a:pt x="135" y="250"/>
                    </a:cubicBezTo>
                    <a:cubicBezTo>
                      <a:pt x="138" y="250"/>
                      <a:pt x="141" y="249"/>
                      <a:pt x="144" y="249"/>
                    </a:cubicBezTo>
                    <a:cubicBezTo>
                      <a:pt x="128" y="224"/>
                      <a:pt x="110" y="201"/>
                      <a:pt x="90" y="181"/>
                    </a:cubicBezTo>
                    <a:cubicBezTo>
                      <a:pt x="70" y="161"/>
                      <a:pt x="45" y="144"/>
                      <a:pt x="29" y="121"/>
                    </a:cubicBezTo>
                    <a:cubicBezTo>
                      <a:pt x="8" y="91"/>
                      <a:pt x="13" y="51"/>
                      <a:pt x="46" y="32"/>
                    </a:cubicBezTo>
                    <a:cubicBezTo>
                      <a:pt x="78" y="13"/>
                      <a:pt x="117" y="32"/>
                      <a:pt x="132" y="64"/>
                    </a:cubicBezTo>
                    <a:cubicBezTo>
                      <a:pt x="134" y="68"/>
                      <a:pt x="140" y="65"/>
                      <a:pt x="138" y="60"/>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grpSp>
        <p:sp>
          <p:nvSpPr>
            <p:cNvPr id="68" name="矩形 67"/>
            <p:cNvSpPr/>
            <p:nvPr/>
          </p:nvSpPr>
          <p:spPr>
            <a:xfrm>
              <a:off x="7018046" y="3677430"/>
              <a:ext cx="1210588" cy="400110"/>
            </a:xfrm>
            <a:prstGeom prst="rect">
              <a:avLst/>
            </a:prstGeom>
          </p:spPr>
          <p:txBody>
            <a:bodyPr wrap="none">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输入标题</a:t>
              </a:r>
            </a:p>
          </p:txBody>
        </p:sp>
        <p:cxnSp>
          <p:nvCxnSpPr>
            <p:cNvPr id="81" name="直接连接符 80"/>
            <p:cNvCxnSpPr/>
            <p:nvPr/>
          </p:nvCxnSpPr>
          <p:spPr>
            <a:xfrm>
              <a:off x="3788453" y="4374710"/>
              <a:ext cx="1352550" cy="0"/>
            </a:xfrm>
            <a:prstGeom prst="line">
              <a:avLst/>
            </a:prstGeom>
            <a:ln w="38100">
              <a:solidFill>
                <a:srgbClr val="61391D"/>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3431840" y="4009750"/>
              <a:ext cx="332575" cy="339271"/>
              <a:chOff x="9675813" y="5899150"/>
              <a:chExt cx="946150" cy="965200"/>
            </a:xfrm>
          </p:grpSpPr>
          <p:sp>
            <p:nvSpPr>
              <p:cNvPr id="83" name="Freeform 5796"/>
              <p:cNvSpPr/>
              <p:nvPr/>
            </p:nvSpPr>
            <p:spPr bwMode="auto">
              <a:xfrm>
                <a:off x="9702803" y="5956302"/>
                <a:ext cx="893764" cy="885824"/>
              </a:xfrm>
              <a:custGeom>
                <a:avLst/>
                <a:gdLst>
                  <a:gd name="T0" fmla="*/ 128 w 238"/>
                  <a:gd name="T1" fmla="*/ 47 h 236"/>
                  <a:gd name="T2" fmla="*/ 52 w 238"/>
                  <a:gd name="T3" fmla="*/ 7 h 236"/>
                  <a:gd name="T4" fmla="*/ 4 w 238"/>
                  <a:gd name="T5" fmla="*/ 77 h 236"/>
                  <a:gd name="T6" fmla="*/ 65 w 238"/>
                  <a:gd name="T7" fmla="*/ 155 h 236"/>
                  <a:gd name="T8" fmla="*/ 133 w 238"/>
                  <a:gd name="T9" fmla="*/ 236 h 236"/>
                  <a:gd name="T10" fmla="*/ 229 w 238"/>
                  <a:gd name="T11" fmla="*/ 83 h 236"/>
                  <a:gd name="T12" fmla="*/ 235 w 238"/>
                  <a:gd name="T13" fmla="*/ 45 h 236"/>
                  <a:gd name="T14" fmla="*/ 223 w 238"/>
                  <a:gd name="T15" fmla="*/ 27 h 236"/>
                  <a:gd name="T16" fmla="*/ 175 w 238"/>
                  <a:gd name="T17" fmla="*/ 8 h 236"/>
                  <a:gd name="T18" fmla="*/ 128 w 238"/>
                  <a:gd name="T19" fmla="*/ 4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6">
                    <a:moveTo>
                      <a:pt x="128" y="47"/>
                    </a:moveTo>
                    <a:cubicBezTo>
                      <a:pt x="117" y="18"/>
                      <a:pt x="83" y="0"/>
                      <a:pt x="52" y="7"/>
                    </a:cubicBezTo>
                    <a:cubicBezTo>
                      <a:pt x="22" y="14"/>
                      <a:pt x="0" y="46"/>
                      <a:pt x="4" y="77"/>
                    </a:cubicBezTo>
                    <a:cubicBezTo>
                      <a:pt x="10" y="110"/>
                      <a:pt x="40" y="132"/>
                      <a:pt x="65" y="155"/>
                    </a:cubicBezTo>
                    <a:cubicBezTo>
                      <a:pt x="91" y="179"/>
                      <a:pt x="114" y="206"/>
                      <a:pt x="133" y="236"/>
                    </a:cubicBezTo>
                    <a:cubicBezTo>
                      <a:pt x="155" y="180"/>
                      <a:pt x="205" y="139"/>
                      <a:pt x="229" y="83"/>
                    </a:cubicBezTo>
                    <a:cubicBezTo>
                      <a:pt x="234" y="71"/>
                      <a:pt x="238" y="58"/>
                      <a:pt x="235" y="45"/>
                    </a:cubicBezTo>
                    <a:cubicBezTo>
                      <a:pt x="233" y="38"/>
                      <a:pt x="228" y="32"/>
                      <a:pt x="223" y="27"/>
                    </a:cubicBezTo>
                    <a:cubicBezTo>
                      <a:pt x="211" y="14"/>
                      <a:pt x="193" y="6"/>
                      <a:pt x="175" y="8"/>
                    </a:cubicBezTo>
                    <a:cubicBezTo>
                      <a:pt x="158" y="10"/>
                      <a:pt x="134" y="30"/>
                      <a:pt x="128" y="47"/>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sp>
            <p:nvSpPr>
              <p:cNvPr id="84" name="Freeform 5797"/>
              <p:cNvSpPr/>
              <p:nvPr/>
            </p:nvSpPr>
            <p:spPr bwMode="auto">
              <a:xfrm>
                <a:off x="9675813" y="5899150"/>
                <a:ext cx="946150" cy="965200"/>
              </a:xfrm>
              <a:custGeom>
                <a:avLst/>
                <a:gdLst>
                  <a:gd name="T0" fmla="*/ 138 w 252"/>
                  <a:gd name="T1" fmla="*/ 60 h 257"/>
                  <a:gd name="T2" fmla="*/ 8 w 252"/>
                  <a:gd name="T3" fmla="*/ 69 h 257"/>
                  <a:gd name="T4" fmla="*/ 46 w 252"/>
                  <a:gd name="T5" fmla="*/ 153 h 257"/>
                  <a:gd name="T6" fmla="*/ 136 w 252"/>
                  <a:gd name="T7" fmla="*/ 253 h 257"/>
                  <a:gd name="T8" fmla="*/ 144 w 252"/>
                  <a:gd name="T9" fmla="*/ 253 h 257"/>
                  <a:gd name="T10" fmla="*/ 208 w 252"/>
                  <a:gd name="T11" fmla="*/ 154 h 257"/>
                  <a:gd name="T12" fmla="*/ 247 w 252"/>
                  <a:gd name="T13" fmla="*/ 66 h 257"/>
                  <a:gd name="T14" fmla="*/ 192 w 252"/>
                  <a:gd name="T15" fmla="*/ 18 h 257"/>
                  <a:gd name="T16" fmla="*/ 131 w 252"/>
                  <a:gd name="T17" fmla="*/ 61 h 257"/>
                  <a:gd name="T18" fmla="*/ 139 w 252"/>
                  <a:gd name="T19" fmla="*/ 64 h 257"/>
                  <a:gd name="T20" fmla="*/ 214 w 252"/>
                  <a:gd name="T21" fmla="*/ 35 h 257"/>
                  <a:gd name="T22" fmla="*/ 216 w 252"/>
                  <a:gd name="T23" fmla="*/ 126 h 257"/>
                  <a:gd name="T24" fmla="*/ 135 w 252"/>
                  <a:gd name="T25" fmla="*/ 250 h 257"/>
                  <a:gd name="T26" fmla="*/ 144 w 252"/>
                  <a:gd name="T27" fmla="*/ 249 h 257"/>
                  <a:gd name="T28" fmla="*/ 90 w 252"/>
                  <a:gd name="T29" fmla="*/ 181 h 257"/>
                  <a:gd name="T30" fmla="*/ 29 w 252"/>
                  <a:gd name="T31" fmla="*/ 121 h 257"/>
                  <a:gd name="T32" fmla="*/ 46 w 252"/>
                  <a:gd name="T33" fmla="*/ 32 h 257"/>
                  <a:gd name="T34" fmla="*/ 132 w 252"/>
                  <a:gd name="T35" fmla="*/ 64 h 257"/>
                  <a:gd name="T36" fmla="*/ 138 w 252"/>
                  <a:gd name="T37" fmla="*/ 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7">
                    <a:moveTo>
                      <a:pt x="138" y="60"/>
                    </a:moveTo>
                    <a:cubicBezTo>
                      <a:pt x="113" y="0"/>
                      <a:pt x="23" y="3"/>
                      <a:pt x="8" y="69"/>
                    </a:cubicBezTo>
                    <a:cubicBezTo>
                      <a:pt x="0" y="103"/>
                      <a:pt x="22" y="131"/>
                      <a:pt x="46" y="153"/>
                    </a:cubicBezTo>
                    <a:cubicBezTo>
                      <a:pt x="79" y="184"/>
                      <a:pt x="111" y="214"/>
                      <a:pt x="136" y="253"/>
                    </a:cubicBezTo>
                    <a:cubicBezTo>
                      <a:pt x="138" y="257"/>
                      <a:pt x="143" y="257"/>
                      <a:pt x="144" y="253"/>
                    </a:cubicBezTo>
                    <a:cubicBezTo>
                      <a:pt x="160" y="216"/>
                      <a:pt x="185" y="186"/>
                      <a:pt x="208" y="154"/>
                    </a:cubicBezTo>
                    <a:cubicBezTo>
                      <a:pt x="225" y="131"/>
                      <a:pt x="251" y="97"/>
                      <a:pt x="247" y="66"/>
                    </a:cubicBezTo>
                    <a:cubicBezTo>
                      <a:pt x="244" y="39"/>
                      <a:pt x="217" y="20"/>
                      <a:pt x="192" y="18"/>
                    </a:cubicBezTo>
                    <a:cubicBezTo>
                      <a:pt x="165" y="16"/>
                      <a:pt x="140" y="37"/>
                      <a:pt x="131" y="61"/>
                    </a:cubicBezTo>
                    <a:cubicBezTo>
                      <a:pt x="129" y="65"/>
                      <a:pt x="136" y="69"/>
                      <a:pt x="139" y="64"/>
                    </a:cubicBezTo>
                    <a:cubicBezTo>
                      <a:pt x="153" y="36"/>
                      <a:pt x="184" y="18"/>
                      <a:pt x="214" y="35"/>
                    </a:cubicBezTo>
                    <a:cubicBezTo>
                      <a:pt x="252" y="57"/>
                      <a:pt x="234" y="97"/>
                      <a:pt x="216" y="126"/>
                    </a:cubicBezTo>
                    <a:cubicBezTo>
                      <a:pt x="190" y="168"/>
                      <a:pt x="155" y="204"/>
                      <a:pt x="135" y="250"/>
                    </a:cubicBezTo>
                    <a:cubicBezTo>
                      <a:pt x="138" y="250"/>
                      <a:pt x="141" y="249"/>
                      <a:pt x="144" y="249"/>
                    </a:cubicBezTo>
                    <a:cubicBezTo>
                      <a:pt x="128" y="224"/>
                      <a:pt x="110" y="201"/>
                      <a:pt x="90" y="181"/>
                    </a:cubicBezTo>
                    <a:cubicBezTo>
                      <a:pt x="70" y="161"/>
                      <a:pt x="45" y="144"/>
                      <a:pt x="29" y="121"/>
                    </a:cubicBezTo>
                    <a:cubicBezTo>
                      <a:pt x="8" y="91"/>
                      <a:pt x="13" y="51"/>
                      <a:pt x="46" y="32"/>
                    </a:cubicBezTo>
                    <a:cubicBezTo>
                      <a:pt x="78" y="13"/>
                      <a:pt x="117" y="32"/>
                      <a:pt x="132" y="64"/>
                    </a:cubicBezTo>
                    <a:cubicBezTo>
                      <a:pt x="134" y="68"/>
                      <a:pt x="140" y="65"/>
                      <a:pt x="138" y="60"/>
                    </a:cubicBezTo>
                  </a:path>
                </a:pathLst>
              </a:custGeom>
              <a:solidFill>
                <a:srgbClr val="613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C27"/>
                  </a:solidFill>
                </a:endParaRPr>
              </a:p>
            </p:txBody>
          </p:sp>
        </p:grpSp>
        <p:sp>
          <p:nvSpPr>
            <p:cNvPr id="85" name="矩形 84"/>
            <p:cNvSpPr/>
            <p:nvPr/>
          </p:nvSpPr>
          <p:spPr>
            <a:xfrm>
              <a:off x="3762462" y="3996886"/>
              <a:ext cx="1210588" cy="400110"/>
            </a:xfrm>
            <a:prstGeom prst="rect">
              <a:avLst/>
            </a:prstGeom>
          </p:spPr>
          <p:txBody>
            <a:bodyPr wrap="none">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输入标题</a:t>
              </a:r>
            </a:p>
          </p:txBody>
        </p:sp>
      </p:grpSp>
      <p:sp>
        <p:nvSpPr>
          <p:cNvPr id="113" name="矩形 112"/>
          <p:cNvSpPr/>
          <p:nvPr/>
        </p:nvSpPr>
        <p:spPr>
          <a:xfrm>
            <a:off x="6188379" y="1692659"/>
            <a:ext cx="4949768" cy="1721024"/>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p:cNvGrpSpPr/>
          <p:nvPr/>
        </p:nvGrpSpPr>
        <p:grpSpPr>
          <a:xfrm>
            <a:off x="6361971" y="1816553"/>
            <a:ext cx="1804535" cy="510342"/>
            <a:chOff x="2089435" y="3000305"/>
            <a:chExt cx="1804535" cy="510342"/>
          </a:xfrm>
        </p:grpSpPr>
        <p:sp>
          <p:nvSpPr>
            <p:cNvPr id="105" name="矩形 104"/>
            <p:cNvSpPr/>
            <p:nvPr/>
          </p:nvSpPr>
          <p:spPr>
            <a:xfrm>
              <a:off x="2089435" y="3000305"/>
              <a:ext cx="1804535"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2129928" y="3055421"/>
              <a:ext cx="1723549" cy="400110"/>
            </a:xfrm>
            <a:prstGeom prst="rect">
              <a:avLst/>
            </a:prstGeom>
          </p:spPr>
          <p:txBody>
            <a:bodyPr wrap="none">
              <a:spAutoFit/>
            </a:bodyPr>
            <a:lstStyle/>
            <a:p>
              <a:pPr>
                <a:defRPr/>
              </a:pP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107" name="矩形 106"/>
          <p:cNvSpPr/>
          <p:nvPr/>
        </p:nvSpPr>
        <p:spPr>
          <a:xfrm>
            <a:off x="6216894" y="2320399"/>
            <a:ext cx="4824536" cy="1089529"/>
          </a:xfrm>
          <a:prstGeom prst="rect">
            <a:avLst/>
          </a:prstGeom>
        </p:spPr>
        <p:txBody>
          <a:bodyPr wrap="square">
            <a:spAutoFit/>
          </a:bodyPr>
          <a:lstStyle/>
          <a:p>
            <a:pPr algn="ctr">
              <a:lnSpc>
                <a:spcPct val="120000"/>
              </a:lnSpc>
            </a:pPr>
            <a:r>
              <a:rPr lang="zh-CN" altLang="en-US" sz="1800" dirty="0">
                <a:solidFill>
                  <a:schemeClr val="bg1"/>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a:t>
            </a:r>
          </a:p>
        </p:txBody>
      </p:sp>
      <p:sp>
        <p:nvSpPr>
          <p:cNvPr id="115" name="矩形 114"/>
          <p:cNvSpPr/>
          <p:nvPr/>
        </p:nvSpPr>
        <p:spPr>
          <a:xfrm>
            <a:off x="6188379" y="3629536"/>
            <a:ext cx="4949768" cy="1721024"/>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6361971" y="3753430"/>
            <a:ext cx="1804535" cy="510342"/>
            <a:chOff x="2089435" y="3000305"/>
            <a:chExt cx="1804535" cy="510342"/>
          </a:xfrm>
        </p:grpSpPr>
        <p:sp>
          <p:nvSpPr>
            <p:cNvPr id="118" name="矩形 117"/>
            <p:cNvSpPr/>
            <p:nvPr/>
          </p:nvSpPr>
          <p:spPr>
            <a:xfrm>
              <a:off x="2089435" y="3000305"/>
              <a:ext cx="1804535"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2129928" y="3055421"/>
              <a:ext cx="1723549" cy="400110"/>
            </a:xfrm>
            <a:prstGeom prst="rect">
              <a:avLst/>
            </a:prstGeom>
          </p:spPr>
          <p:txBody>
            <a:bodyPr wrap="none">
              <a:spAutoFit/>
            </a:bodyPr>
            <a:lstStyle/>
            <a:p>
              <a:pPr>
                <a:defRPr/>
              </a:pP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117" name="矩形 116"/>
          <p:cNvSpPr/>
          <p:nvPr/>
        </p:nvSpPr>
        <p:spPr>
          <a:xfrm>
            <a:off x="6216894" y="4257276"/>
            <a:ext cx="4824536" cy="1089529"/>
          </a:xfrm>
          <a:prstGeom prst="rect">
            <a:avLst/>
          </a:prstGeom>
        </p:spPr>
        <p:txBody>
          <a:bodyPr wrap="square">
            <a:spAutoFit/>
          </a:bodyPr>
          <a:lstStyle/>
          <a:p>
            <a:pPr algn="ctr">
              <a:lnSpc>
                <a:spcPct val="120000"/>
              </a:lnSpc>
            </a:pPr>
            <a:r>
              <a:rPr lang="zh-CN" altLang="en-US" sz="1800" dirty="0">
                <a:solidFill>
                  <a:schemeClr val="bg1"/>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626187" y="1727602"/>
            <a:ext cx="2671200" cy="2718302"/>
            <a:chOff x="1623806" y="1727602"/>
            <a:chExt cx="2671200" cy="2718302"/>
          </a:xfrm>
        </p:grpSpPr>
        <p:sp>
          <p:nvSpPr>
            <p:cNvPr id="35" name="对角圆角矩形 34"/>
            <p:cNvSpPr/>
            <p:nvPr/>
          </p:nvSpPr>
          <p:spPr>
            <a:xfrm>
              <a:off x="1624754" y="1727602"/>
              <a:ext cx="2669305" cy="2718302"/>
            </a:xfrm>
            <a:prstGeom prst="round2DiagRect">
              <a:avLst/>
            </a:prstGeom>
            <a:solidFill>
              <a:srgbClr val="FF77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623806" y="2161194"/>
              <a:ext cx="2671200" cy="751825"/>
            </a:xfrm>
            <a:prstGeom prst="rect">
              <a:avLst/>
            </a:prstGeom>
            <a:solidFill>
              <a:srgbClr val="2B2C2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1795061" y="2352440"/>
              <a:ext cx="2328691" cy="369332"/>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点击输入标题</a:t>
              </a:r>
            </a:p>
          </p:txBody>
        </p:sp>
        <p:sp>
          <p:nvSpPr>
            <p:cNvPr id="45" name="文本框 44"/>
            <p:cNvSpPr txBox="1"/>
            <p:nvPr/>
          </p:nvSpPr>
          <p:spPr>
            <a:xfrm>
              <a:off x="1795061" y="3072656"/>
              <a:ext cx="2328691" cy="1077218"/>
            </a:xfrm>
            <a:prstGeom prst="rect">
              <a:avLst/>
            </a:prstGeom>
            <a:noFill/>
          </p:spPr>
          <p:txBody>
            <a:bodyPr wrap="square"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请在此输入您的文字内容请在此输入您的文字内容请在此输入您的文字内容</a:t>
              </a:r>
            </a:p>
          </p:txBody>
        </p:sp>
      </p:grpSp>
      <p:grpSp>
        <p:nvGrpSpPr>
          <p:cNvPr id="47" name="组合 46"/>
          <p:cNvGrpSpPr/>
          <p:nvPr/>
        </p:nvGrpSpPr>
        <p:grpSpPr>
          <a:xfrm>
            <a:off x="7904678" y="1727602"/>
            <a:ext cx="2671200" cy="2718302"/>
            <a:chOff x="1623806" y="1727602"/>
            <a:chExt cx="2671200" cy="2718302"/>
          </a:xfrm>
        </p:grpSpPr>
        <p:sp>
          <p:nvSpPr>
            <p:cNvPr id="48" name="对角圆角矩形 47"/>
            <p:cNvSpPr/>
            <p:nvPr/>
          </p:nvSpPr>
          <p:spPr>
            <a:xfrm>
              <a:off x="1624754" y="1727602"/>
              <a:ext cx="2669305" cy="2718302"/>
            </a:xfrm>
            <a:prstGeom prst="round2DiagRect">
              <a:avLst/>
            </a:prstGeom>
            <a:solidFill>
              <a:srgbClr val="FF77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623806" y="2161194"/>
              <a:ext cx="2671200" cy="751825"/>
            </a:xfrm>
            <a:prstGeom prst="rect">
              <a:avLst/>
            </a:prstGeom>
            <a:solidFill>
              <a:srgbClr val="2B2C2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795061" y="2352440"/>
              <a:ext cx="2328691" cy="369332"/>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点击输入标题</a:t>
              </a:r>
            </a:p>
          </p:txBody>
        </p:sp>
        <p:sp>
          <p:nvSpPr>
            <p:cNvPr id="51" name="文本框 50"/>
            <p:cNvSpPr txBox="1"/>
            <p:nvPr/>
          </p:nvSpPr>
          <p:spPr>
            <a:xfrm>
              <a:off x="1795061" y="3072656"/>
              <a:ext cx="2328691" cy="1077218"/>
            </a:xfrm>
            <a:prstGeom prst="rect">
              <a:avLst/>
            </a:prstGeom>
            <a:noFill/>
          </p:spPr>
          <p:txBody>
            <a:bodyPr wrap="square"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请在此输入您的文字内容请在此输入您的文字内容请在此输入您的文字内容</a:t>
              </a:r>
            </a:p>
          </p:txBody>
        </p:sp>
      </p:grpSp>
      <p:grpSp>
        <p:nvGrpSpPr>
          <p:cNvPr id="52" name="组合 51"/>
          <p:cNvGrpSpPr/>
          <p:nvPr/>
        </p:nvGrpSpPr>
        <p:grpSpPr>
          <a:xfrm>
            <a:off x="4765432" y="1727602"/>
            <a:ext cx="2671200" cy="2718302"/>
            <a:chOff x="1623806" y="1727602"/>
            <a:chExt cx="2671200" cy="2718302"/>
          </a:xfrm>
        </p:grpSpPr>
        <p:sp>
          <p:nvSpPr>
            <p:cNvPr id="53" name="对角圆角矩形 52"/>
            <p:cNvSpPr/>
            <p:nvPr/>
          </p:nvSpPr>
          <p:spPr>
            <a:xfrm>
              <a:off x="1624754" y="1727602"/>
              <a:ext cx="2669305" cy="2718302"/>
            </a:xfrm>
            <a:prstGeom prst="round2DiagRect">
              <a:avLst/>
            </a:prstGeom>
            <a:solidFill>
              <a:srgbClr val="FF77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623806" y="2161194"/>
              <a:ext cx="2671200" cy="751825"/>
            </a:xfrm>
            <a:prstGeom prst="rect">
              <a:avLst/>
            </a:prstGeom>
            <a:solidFill>
              <a:srgbClr val="2B2C2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795061" y="2352440"/>
              <a:ext cx="2328691" cy="369332"/>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点击输入标题</a:t>
              </a:r>
            </a:p>
          </p:txBody>
        </p:sp>
        <p:sp>
          <p:nvSpPr>
            <p:cNvPr id="57" name="文本框 56"/>
            <p:cNvSpPr txBox="1"/>
            <p:nvPr/>
          </p:nvSpPr>
          <p:spPr>
            <a:xfrm>
              <a:off x="1795061" y="3072656"/>
              <a:ext cx="2328691" cy="1077218"/>
            </a:xfrm>
            <a:prstGeom prst="rect">
              <a:avLst/>
            </a:prstGeom>
            <a:noFill/>
          </p:spPr>
          <p:txBody>
            <a:bodyPr wrap="square"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请在此输入您的文字内容请在此输入您的文字内容请在此输入您的文字内容</a:t>
              </a:r>
            </a:p>
          </p:txBody>
        </p:sp>
      </p:grpSp>
      <p:sp>
        <p:nvSpPr>
          <p:cNvPr id="33" name="矩形 32"/>
          <p:cNvSpPr/>
          <p:nvPr/>
        </p:nvSpPr>
        <p:spPr>
          <a:xfrm>
            <a:off x="614445" y="4798910"/>
            <a:ext cx="10966284" cy="939203"/>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nvGrpSpPr>
          <p:cNvPr id="16" name="组合 15"/>
          <p:cNvGrpSpPr/>
          <p:nvPr/>
        </p:nvGrpSpPr>
        <p:grpSpPr>
          <a:xfrm>
            <a:off x="733527" y="4978041"/>
            <a:ext cx="1204674" cy="580938"/>
            <a:chOff x="601222" y="5081666"/>
            <a:chExt cx="1204674" cy="580938"/>
          </a:xfrm>
        </p:grpSpPr>
        <p:grpSp>
          <p:nvGrpSpPr>
            <p:cNvPr id="15" name="组合 14"/>
            <p:cNvGrpSpPr/>
            <p:nvPr/>
          </p:nvGrpSpPr>
          <p:grpSpPr>
            <a:xfrm>
              <a:off x="601222" y="5081666"/>
              <a:ext cx="1204674" cy="580938"/>
              <a:chOff x="572194" y="5009096"/>
              <a:chExt cx="1204674" cy="580938"/>
            </a:xfrm>
          </p:grpSpPr>
          <p:sp>
            <p:nvSpPr>
              <p:cNvPr id="11" name="矩形 10"/>
              <p:cNvSpPr/>
              <p:nvPr/>
            </p:nvSpPr>
            <p:spPr>
              <a:xfrm>
                <a:off x="572194" y="5199748"/>
                <a:ext cx="1204674" cy="390286"/>
              </a:xfrm>
              <a:prstGeom prst="rect">
                <a:avLst/>
              </a:prstGeom>
              <a:solidFill>
                <a:srgbClr val="000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34781" y="5009096"/>
                <a:ext cx="1079500" cy="504056"/>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728064" y="5187469"/>
              <a:ext cx="950991" cy="369332"/>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总结</a:t>
              </a:r>
            </a:p>
          </p:txBody>
        </p:sp>
      </p:grpSp>
      <p:sp>
        <p:nvSpPr>
          <p:cNvPr id="66" name="矩形 65"/>
          <p:cNvSpPr/>
          <p:nvPr/>
        </p:nvSpPr>
        <p:spPr>
          <a:xfrm>
            <a:off x="2054253" y="4941627"/>
            <a:ext cx="9473885" cy="653769"/>
          </a:xfrm>
          <a:prstGeom prst="rect">
            <a:avLst/>
          </a:prstGeom>
        </p:spPr>
        <p:txBody>
          <a:bodyPr wrap="square">
            <a:spAutoFit/>
          </a:bodyPr>
          <a:lstStyle/>
          <a:p>
            <a:pPr algn="just">
              <a:lnSpc>
                <a:spcPct val="114000"/>
              </a:lnSpc>
            </a:pPr>
            <a:r>
              <a:rPr lang="zh-CN" altLang="en-US"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请在此输入您的文字内容请在此输入您的文字内容请在此输入您的文字内容请在此输入您的文字内容请在此输入您的文字内容请在此输入您的文字内容请在此输入您的文字内容请在此输入您的文字内容</a:t>
            </a:r>
          </a:p>
        </p:txBody>
      </p:sp>
      <p:grpSp>
        <p:nvGrpSpPr>
          <p:cNvPr id="38" name="组合 37"/>
          <p:cNvGrpSpPr/>
          <p:nvPr/>
        </p:nvGrpSpPr>
        <p:grpSpPr>
          <a:xfrm>
            <a:off x="408956" y="261443"/>
            <a:ext cx="3872093" cy="954687"/>
            <a:chOff x="406574" y="261442"/>
            <a:chExt cx="3872093" cy="954687"/>
          </a:xfrm>
        </p:grpSpPr>
        <p:grpSp>
          <p:nvGrpSpPr>
            <p:cNvPr id="39" name="组合 38"/>
            <p:cNvGrpSpPr/>
            <p:nvPr/>
          </p:nvGrpSpPr>
          <p:grpSpPr>
            <a:xfrm>
              <a:off x="406574" y="261442"/>
              <a:ext cx="765518" cy="954687"/>
              <a:chOff x="7874299" y="3455987"/>
              <a:chExt cx="1557606" cy="1942510"/>
            </a:xfrm>
          </p:grpSpPr>
          <p:sp>
            <p:nvSpPr>
              <p:cNvPr id="4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 name="直接连接符 4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6" name="组合 3155"/>
          <p:cNvGrpSpPr/>
          <p:nvPr/>
        </p:nvGrpSpPr>
        <p:grpSpPr>
          <a:xfrm>
            <a:off x="8103395" y="3125789"/>
            <a:ext cx="3562351" cy="3276599"/>
            <a:chOff x="617538" y="1066801"/>
            <a:chExt cx="3562351" cy="3276599"/>
          </a:xfrm>
        </p:grpSpPr>
        <p:sp>
          <p:nvSpPr>
            <p:cNvPr id="191" name="Freeform 125"/>
            <p:cNvSpPr/>
            <p:nvPr/>
          </p:nvSpPr>
          <p:spPr bwMode="auto">
            <a:xfrm>
              <a:off x="617538" y="3819525"/>
              <a:ext cx="568325" cy="461962"/>
            </a:xfrm>
            <a:custGeom>
              <a:avLst/>
              <a:gdLst>
                <a:gd name="T0" fmla="*/ 0 w 358"/>
                <a:gd name="T1" fmla="*/ 9 h 291"/>
                <a:gd name="T2" fmla="*/ 89 w 358"/>
                <a:gd name="T3" fmla="*/ 0 h 291"/>
                <a:gd name="T4" fmla="*/ 358 w 358"/>
                <a:gd name="T5" fmla="*/ 240 h 291"/>
                <a:gd name="T6" fmla="*/ 339 w 358"/>
                <a:gd name="T7" fmla="*/ 291 h 291"/>
                <a:gd name="T8" fmla="*/ 0 w 358"/>
                <a:gd name="T9" fmla="*/ 9 h 291"/>
              </a:gdLst>
              <a:ahLst/>
              <a:cxnLst>
                <a:cxn ang="0">
                  <a:pos x="T0" y="T1"/>
                </a:cxn>
                <a:cxn ang="0">
                  <a:pos x="T2" y="T3"/>
                </a:cxn>
                <a:cxn ang="0">
                  <a:pos x="T4" y="T5"/>
                </a:cxn>
                <a:cxn ang="0">
                  <a:pos x="T6" y="T7"/>
                </a:cxn>
                <a:cxn ang="0">
                  <a:pos x="T8" y="T9"/>
                </a:cxn>
              </a:cxnLst>
              <a:rect l="0" t="0" r="r" b="b"/>
              <a:pathLst>
                <a:path w="358" h="291">
                  <a:moveTo>
                    <a:pt x="0" y="9"/>
                  </a:moveTo>
                  <a:lnTo>
                    <a:pt x="89" y="0"/>
                  </a:lnTo>
                  <a:lnTo>
                    <a:pt x="358" y="240"/>
                  </a:lnTo>
                  <a:lnTo>
                    <a:pt x="339" y="291"/>
                  </a:lnTo>
                  <a:lnTo>
                    <a:pt x="0" y="9"/>
                  </a:lnTo>
                  <a:close/>
                </a:path>
              </a:pathLst>
            </a:custGeom>
            <a:solidFill>
              <a:srgbClr val="280F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2" name="Freeform 126"/>
            <p:cNvSpPr/>
            <p:nvPr/>
          </p:nvSpPr>
          <p:spPr bwMode="auto">
            <a:xfrm>
              <a:off x="617538" y="3819525"/>
              <a:ext cx="568325" cy="461962"/>
            </a:xfrm>
            <a:custGeom>
              <a:avLst/>
              <a:gdLst>
                <a:gd name="T0" fmla="*/ 0 w 358"/>
                <a:gd name="T1" fmla="*/ 9 h 291"/>
                <a:gd name="T2" fmla="*/ 89 w 358"/>
                <a:gd name="T3" fmla="*/ 0 h 291"/>
                <a:gd name="T4" fmla="*/ 358 w 358"/>
                <a:gd name="T5" fmla="*/ 240 h 291"/>
                <a:gd name="T6" fmla="*/ 339 w 358"/>
                <a:gd name="T7" fmla="*/ 291 h 291"/>
                <a:gd name="T8" fmla="*/ 0 w 358"/>
                <a:gd name="T9" fmla="*/ 9 h 291"/>
              </a:gdLst>
              <a:ahLst/>
              <a:cxnLst>
                <a:cxn ang="0">
                  <a:pos x="T0" y="T1"/>
                </a:cxn>
                <a:cxn ang="0">
                  <a:pos x="T2" y="T3"/>
                </a:cxn>
                <a:cxn ang="0">
                  <a:pos x="T4" y="T5"/>
                </a:cxn>
                <a:cxn ang="0">
                  <a:pos x="T6" y="T7"/>
                </a:cxn>
                <a:cxn ang="0">
                  <a:pos x="T8" y="T9"/>
                </a:cxn>
              </a:cxnLst>
              <a:rect l="0" t="0" r="r" b="b"/>
              <a:pathLst>
                <a:path w="358" h="291">
                  <a:moveTo>
                    <a:pt x="0" y="9"/>
                  </a:moveTo>
                  <a:lnTo>
                    <a:pt x="89" y="0"/>
                  </a:lnTo>
                  <a:lnTo>
                    <a:pt x="358" y="240"/>
                  </a:lnTo>
                  <a:lnTo>
                    <a:pt x="339" y="291"/>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3" name="Freeform 127"/>
            <p:cNvSpPr/>
            <p:nvPr/>
          </p:nvSpPr>
          <p:spPr bwMode="auto">
            <a:xfrm>
              <a:off x="698501" y="3355975"/>
              <a:ext cx="584200" cy="869950"/>
            </a:xfrm>
            <a:custGeom>
              <a:avLst/>
              <a:gdLst>
                <a:gd name="T0" fmla="*/ 0 w 324"/>
                <a:gd name="T1" fmla="*/ 0 h 482"/>
                <a:gd name="T2" fmla="*/ 12 w 324"/>
                <a:gd name="T3" fmla="*/ 277 h 482"/>
                <a:gd name="T4" fmla="*/ 265 w 324"/>
                <a:gd name="T5" fmla="*/ 482 h 482"/>
                <a:gd name="T6" fmla="*/ 253 w 324"/>
                <a:gd name="T7" fmla="*/ 204 h 482"/>
                <a:gd name="T8" fmla="*/ 0 w 324"/>
                <a:gd name="T9" fmla="*/ 0 h 482"/>
              </a:gdLst>
              <a:ahLst/>
              <a:cxnLst>
                <a:cxn ang="0">
                  <a:pos x="T0" y="T1"/>
                </a:cxn>
                <a:cxn ang="0">
                  <a:pos x="T2" y="T3"/>
                </a:cxn>
                <a:cxn ang="0">
                  <a:pos x="T4" y="T5"/>
                </a:cxn>
                <a:cxn ang="0">
                  <a:pos x="T6" y="T7"/>
                </a:cxn>
                <a:cxn ang="0">
                  <a:pos x="T8" y="T9"/>
                </a:cxn>
              </a:cxnLst>
              <a:rect l="0" t="0" r="r" b="b"/>
              <a:pathLst>
                <a:path w="324" h="482">
                  <a:moveTo>
                    <a:pt x="0" y="0"/>
                  </a:moveTo>
                  <a:cubicBezTo>
                    <a:pt x="0" y="0"/>
                    <a:pt x="65" y="166"/>
                    <a:pt x="12" y="277"/>
                  </a:cubicBezTo>
                  <a:cubicBezTo>
                    <a:pt x="265" y="482"/>
                    <a:pt x="265" y="482"/>
                    <a:pt x="265" y="482"/>
                  </a:cubicBezTo>
                  <a:cubicBezTo>
                    <a:pt x="265" y="482"/>
                    <a:pt x="324" y="363"/>
                    <a:pt x="253" y="204"/>
                  </a:cubicBezTo>
                  <a:cubicBezTo>
                    <a:pt x="0" y="0"/>
                    <a:pt x="0" y="0"/>
                    <a:pt x="0" y="0"/>
                  </a:cubicBezTo>
                </a:path>
              </a:pathLst>
            </a:custGeom>
            <a:solidFill>
              <a:srgbClr val="B27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00" name="Picture 12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5701" y="3482975"/>
              <a:ext cx="30241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Freeform 129"/>
            <p:cNvSpPr/>
            <p:nvPr/>
          </p:nvSpPr>
          <p:spPr bwMode="auto">
            <a:xfrm>
              <a:off x="665163" y="3141663"/>
              <a:ext cx="3413125" cy="554037"/>
            </a:xfrm>
            <a:custGeom>
              <a:avLst/>
              <a:gdLst>
                <a:gd name="T0" fmla="*/ 327 w 2150"/>
                <a:gd name="T1" fmla="*/ 349 h 349"/>
                <a:gd name="T2" fmla="*/ 2150 w 2150"/>
                <a:gd name="T3" fmla="*/ 224 h 349"/>
                <a:gd name="T4" fmla="*/ 1731 w 2150"/>
                <a:gd name="T5" fmla="*/ 0 h 349"/>
                <a:gd name="T6" fmla="*/ 0 w 2150"/>
                <a:gd name="T7" fmla="*/ 85 h 349"/>
                <a:gd name="T8" fmla="*/ 327 w 2150"/>
                <a:gd name="T9" fmla="*/ 349 h 349"/>
              </a:gdLst>
              <a:ahLst/>
              <a:cxnLst>
                <a:cxn ang="0">
                  <a:pos x="T0" y="T1"/>
                </a:cxn>
                <a:cxn ang="0">
                  <a:pos x="T2" y="T3"/>
                </a:cxn>
                <a:cxn ang="0">
                  <a:pos x="T4" y="T5"/>
                </a:cxn>
                <a:cxn ang="0">
                  <a:pos x="T6" y="T7"/>
                </a:cxn>
                <a:cxn ang="0">
                  <a:pos x="T8" y="T9"/>
                </a:cxn>
              </a:cxnLst>
              <a:rect l="0" t="0" r="r" b="b"/>
              <a:pathLst>
                <a:path w="2150" h="349">
                  <a:moveTo>
                    <a:pt x="327" y="349"/>
                  </a:moveTo>
                  <a:lnTo>
                    <a:pt x="2150" y="224"/>
                  </a:lnTo>
                  <a:lnTo>
                    <a:pt x="1731" y="0"/>
                  </a:lnTo>
                  <a:lnTo>
                    <a:pt x="0" y="85"/>
                  </a:lnTo>
                  <a:lnTo>
                    <a:pt x="327" y="349"/>
                  </a:lnTo>
                  <a:close/>
                </a:path>
              </a:pathLst>
            </a:custGeom>
            <a:solidFill>
              <a:srgbClr val="643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130"/>
            <p:cNvSpPr/>
            <p:nvPr/>
          </p:nvSpPr>
          <p:spPr bwMode="auto">
            <a:xfrm>
              <a:off x="665163" y="3141663"/>
              <a:ext cx="3413125" cy="554037"/>
            </a:xfrm>
            <a:custGeom>
              <a:avLst/>
              <a:gdLst>
                <a:gd name="T0" fmla="*/ 327 w 2150"/>
                <a:gd name="T1" fmla="*/ 349 h 349"/>
                <a:gd name="T2" fmla="*/ 2150 w 2150"/>
                <a:gd name="T3" fmla="*/ 224 h 349"/>
                <a:gd name="T4" fmla="*/ 1731 w 2150"/>
                <a:gd name="T5" fmla="*/ 0 h 349"/>
                <a:gd name="T6" fmla="*/ 0 w 2150"/>
                <a:gd name="T7" fmla="*/ 85 h 349"/>
                <a:gd name="T8" fmla="*/ 327 w 2150"/>
                <a:gd name="T9" fmla="*/ 349 h 349"/>
              </a:gdLst>
              <a:ahLst/>
              <a:cxnLst>
                <a:cxn ang="0">
                  <a:pos x="T0" y="T1"/>
                </a:cxn>
                <a:cxn ang="0">
                  <a:pos x="T2" y="T3"/>
                </a:cxn>
                <a:cxn ang="0">
                  <a:pos x="T4" y="T5"/>
                </a:cxn>
                <a:cxn ang="0">
                  <a:pos x="T6" y="T7"/>
                </a:cxn>
                <a:cxn ang="0">
                  <a:pos x="T8" y="T9"/>
                </a:cxn>
              </a:cxnLst>
              <a:rect l="0" t="0" r="r" b="b"/>
              <a:pathLst>
                <a:path w="2150" h="349">
                  <a:moveTo>
                    <a:pt x="327" y="349"/>
                  </a:moveTo>
                  <a:lnTo>
                    <a:pt x="2150" y="224"/>
                  </a:lnTo>
                  <a:lnTo>
                    <a:pt x="1731" y="0"/>
                  </a:lnTo>
                  <a:lnTo>
                    <a:pt x="0" y="85"/>
                  </a:lnTo>
                  <a:lnTo>
                    <a:pt x="327" y="3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131"/>
            <p:cNvSpPr/>
            <p:nvPr/>
          </p:nvSpPr>
          <p:spPr bwMode="auto">
            <a:xfrm>
              <a:off x="617538" y="3276600"/>
              <a:ext cx="744538" cy="1066800"/>
            </a:xfrm>
            <a:custGeom>
              <a:avLst/>
              <a:gdLst>
                <a:gd name="T0" fmla="*/ 26 w 413"/>
                <a:gd name="T1" fmla="*/ 0 h 591"/>
                <a:gd name="T2" fmla="*/ 314 w 413"/>
                <a:gd name="T3" fmla="*/ 232 h 591"/>
                <a:gd name="T4" fmla="*/ 302 w 413"/>
                <a:gd name="T5" fmla="*/ 591 h 591"/>
                <a:gd name="T6" fmla="*/ 0 w 413"/>
                <a:gd name="T7" fmla="*/ 337 h 591"/>
                <a:gd name="T8" fmla="*/ 0 w 413"/>
                <a:gd name="T9" fmla="*/ 309 h 591"/>
                <a:gd name="T10" fmla="*/ 298 w 413"/>
                <a:gd name="T11" fmla="*/ 557 h 591"/>
                <a:gd name="T12" fmla="*/ 298 w 413"/>
                <a:gd name="T13" fmla="*/ 248 h 591"/>
                <a:gd name="T14" fmla="*/ 28 w 413"/>
                <a:gd name="T15" fmla="*/ 32 h 591"/>
                <a:gd name="T16" fmla="*/ 26 w 413"/>
                <a:gd name="T1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591">
                  <a:moveTo>
                    <a:pt x="26" y="0"/>
                  </a:moveTo>
                  <a:cubicBezTo>
                    <a:pt x="314" y="232"/>
                    <a:pt x="314" y="232"/>
                    <a:pt x="314" y="232"/>
                  </a:cubicBezTo>
                  <a:cubicBezTo>
                    <a:pt x="314" y="232"/>
                    <a:pt x="413" y="436"/>
                    <a:pt x="302" y="591"/>
                  </a:cubicBezTo>
                  <a:cubicBezTo>
                    <a:pt x="0" y="337"/>
                    <a:pt x="0" y="337"/>
                    <a:pt x="0" y="337"/>
                  </a:cubicBezTo>
                  <a:cubicBezTo>
                    <a:pt x="0" y="309"/>
                    <a:pt x="0" y="309"/>
                    <a:pt x="0" y="309"/>
                  </a:cubicBezTo>
                  <a:cubicBezTo>
                    <a:pt x="298" y="557"/>
                    <a:pt x="298" y="557"/>
                    <a:pt x="298" y="557"/>
                  </a:cubicBezTo>
                  <a:cubicBezTo>
                    <a:pt x="298" y="557"/>
                    <a:pt x="366" y="412"/>
                    <a:pt x="298" y="248"/>
                  </a:cubicBezTo>
                  <a:cubicBezTo>
                    <a:pt x="28" y="32"/>
                    <a:pt x="28" y="32"/>
                    <a:pt x="28" y="32"/>
                  </a:cubicBezTo>
                  <a:cubicBezTo>
                    <a:pt x="26" y="0"/>
                    <a:pt x="26" y="0"/>
                    <a:pt x="26" y="0"/>
                  </a:cubicBezTo>
                </a:path>
              </a:pathLst>
            </a:custGeom>
            <a:solidFill>
              <a:srgbClr val="452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7" name="Freeform 132"/>
            <p:cNvSpPr/>
            <p:nvPr/>
          </p:nvSpPr>
          <p:spPr bwMode="auto">
            <a:xfrm>
              <a:off x="698501" y="3355975"/>
              <a:ext cx="509588" cy="574675"/>
            </a:xfrm>
            <a:custGeom>
              <a:avLst/>
              <a:gdLst>
                <a:gd name="T0" fmla="*/ 0 w 282"/>
                <a:gd name="T1" fmla="*/ 0 h 318"/>
                <a:gd name="T2" fmla="*/ 253 w 282"/>
                <a:gd name="T3" fmla="*/ 204 h 318"/>
                <a:gd name="T4" fmla="*/ 282 w 282"/>
                <a:gd name="T5" fmla="*/ 318 h 318"/>
                <a:gd name="T6" fmla="*/ 26 w 282"/>
                <a:gd name="T7" fmla="*/ 94 h 318"/>
                <a:gd name="T8" fmla="*/ 0 w 282"/>
                <a:gd name="T9" fmla="*/ 0 h 318"/>
              </a:gdLst>
              <a:ahLst/>
              <a:cxnLst>
                <a:cxn ang="0">
                  <a:pos x="T0" y="T1"/>
                </a:cxn>
                <a:cxn ang="0">
                  <a:pos x="T2" y="T3"/>
                </a:cxn>
                <a:cxn ang="0">
                  <a:pos x="T4" y="T5"/>
                </a:cxn>
                <a:cxn ang="0">
                  <a:pos x="T6" y="T7"/>
                </a:cxn>
                <a:cxn ang="0">
                  <a:pos x="T8" y="T9"/>
                </a:cxn>
              </a:cxnLst>
              <a:rect l="0" t="0" r="r" b="b"/>
              <a:pathLst>
                <a:path w="282" h="318">
                  <a:moveTo>
                    <a:pt x="0" y="0"/>
                  </a:moveTo>
                  <a:cubicBezTo>
                    <a:pt x="253" y="204"/>
                    <a:pt x="253" y="204"/>
                    <a:pt x="253" y="204"/>
                  </a:cubicBezTo>
                  <a:cubicBezTo>
                    <a:pt x="253" y="204"/>
                    <a:pt x="279" y="283"/>
                    <a:pt x="282" y="318"/>
                  </a:cubicBezTo>
                  <a:cubicBezTo>
                    <a:pt x="272" y="304"/>
                    <a:pt x="162" y="104"/>
                    <a:pt x="26" y="94"/>
                  </a:cubicBezTo>
                  <a:cubicBezTo>
                    <a:pt x="0" y="0"/>
                    <a:pt x="0" y="0"/>
                    <a:pt x="0" y="0"/>
                  </a:cubicBezTo>
                </a:path>
              </a:pathLst>
            </a:custGeom>
            <a:solidFill>
              <a:srgbClr val="8E5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8" name="Freeform 133"/>
            <p:cNvSpPr/>
            <p:nvPr/>
          </p:nvSpPr>
          <p:spPr bwMode="auto">
            <a:xfrm>
              <a:off x="735013" y="3786188"/>
              <a:ext cx="9525" cy="23812"/>
            </a:xfrm>
            <a:custGeom>
              <a:avLst/>
              <a:gdLst>
                <a:gd name="T0" fmla="*/ 4 w 5"/>
                <a:gd name="T1" fmla="*/ 0 h 13"/>
                <a:gd name="T2" fmla="*/ 0 w 5"/>
                <a:gd name="T3" fmla="*/ 12 h 13"/>
                <a:gd name="T4" fmla="*/ 2 w 5"/>
                <a:gd name="T5" fmla="*/ 13 h 13"/>
                <a:gd name="T6" fmla="*/ 5 w 5"/>
                <a:gd name="T7" fmla="*/ 1 h 13"/>
                <a:gd name="T8" fmla="*/ 4 w 5"/>
                <a:gd name="T9" fmla="*/ 0 h 13"/>
              </a:gdLst>
              <a:ahLst/>
              <a:cxnLst>
                <a:cxn ang="0">
                  <a:pos x="T0" y="T1"/>
                </a:cxn>
                <a:cxn ang="0">
                  <a:pos x="T2" y="T3"/>
                </a:cxn>
                <a:cxn ang="0">
                  <a:pos x="T4" y="T5"/>
                </a:cxn>
                <a:cxn ang="0">
                  <a:pos x="T6" y="T7"/>
                </a:cxn>
                <a:cxn ang="0">
                  <a:pos x="T8" y="T9"/>
                </a:cxn>
              </a:cxnLst>
              <a:rect l="0" t="0" r="r" b="b"/>
              <a:pathLst>
                <a:path w="5" h="13">
                  <a:moveTo>
                    <a:pt x="4" y="0"/>
                  </a:moveTo>
                  <a:cubicBezTo>
                    <a:pt x="0" y="12"/>
                    <a:pt x="0" y="12"/>
                    <a:pt x="0" y="12"/>
                  </a:cubicBezTo>
                  <a:cubicBezTo>
                    <a:pt x="2" y="13"/>
                    <a:pt x="2" y="13"/>
                    <a:pt x="2" y="13"/>
                  </a:cubicBezTo>
                  <a:cubicBezTo>
                    <a:pt x="3" y="9"/>
                    <a:pt x="4" y="5"/>
                    <a:pt x="5" y="1"/>
                  </a:cubicBezTo>
                  <a:cubicBezTo>
                    <a:pt x="4" y="0"/>
                    <a:pt x="4" y="0"/>
                    <a:pt x="4"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134"/>
            <p:cNvSpPr/>
            <p:nvPr/>
          </p:nvSpPr>
          <p:spPr bwMode="auto">
            <a:xfrm>
              <a:off x="738188" y="3787775"/>
              <a:ext cx="460375" cy="369887"/>
            </a:xfrm>
            <a:custGeom>
              <a:avLst/>
              <a:gdLst>
                <a:gd name="T0" fmla="*/ 3 w 255"/>
                <a:gd name="T1" fmla="*/ 0 h 205"/>
                <a:gd name="T2" fmla="*/ 0 w 255"/>
                <a:gd name="T3" fmla="*/ 12 h 205"/>
                <a:gd name="T4" fmla="*/ 252 w 255"/>
                <a:gd name="T5" fmla="*/ 205 h 205"/>
                <a:gd name="T6" fmla="*/ 255 w 255"/>
                <a:gd name="T7" fmla="*/ 192 h 205"/>
                <a:gd name="T8" fmla="*/ 3 w 255"/>
                <a:gd name="T9" fmla="*/ 0 h 205"/>
              </a:gdLst>
              <a:ahLst/>
              <a:cxnLst>
                <a:cxn ang="0">
                  <a:pos x="T0" y="T1"/>
                </a:cxn>
                <a:cxn ang="0">
                  <a:pos x="T2" y="T3"/>
                </a:cxn>
                <a:cxn ang="0">
                  <a:pos x="T4" y="T5"/>
                </a:cxn>
                <a:cxn ang="0">
                  <a:pos x="T6" y="T7"/>
                </a:cxn>
                <a:cxn ang="0">
                  <a:pos x="T8" y="T9"/>
                </a:cxn>
              </a:cxnLst>
              <a:rect l="0" t="0" r="r" b="b"/>
              <a:pathLst>
                <a:path w="255" h="205">
                  <a:moveTo>
                    <a:pt x="3" y="0"/>
                  </a:moveTo>
                  <a:cubicBezTo>
                    <a:pt x="2" y="4"/>
                    <a:pt x="1" y="8"/>
                    <a:pt x="0" y="12"/>
                  </a:cubicBezTo>
                  <a:cubicBezTo>
                    <a:pt x="252" y="205"/>
                    <a:pt x="252" y="205"/>
                    <a:pt x="252" y="205"/>
                  </a:cubicBezTo>
                  <a:cubicBezTo>
                    <a:pt x="253" y="201"/>
                    <a:pt x="254" y="197"/>
                    <a:pt x="255" y="192"/>
                  </a:cubicBezTo>
                  <a:cubicBezTo>
                    <a:pt x="3" y="0"/>
                    <a:pt x="3" y="0"/>
                    <a:pt x="3" y="0"/>
                  </a:cubicBezTo>
                </a:path>
              </a:pathLst>
            </a:custGeom>
            <a:solidFill>
              <a:srgbClr val="A66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135"/>
            <p:cNvSpPr/>
            <p:nvPr/>
          </p:nvSpPr>
          <p:spPr bwMode="auto">
            <a:xfrm>
              <a:off x="1192213" y="4133850"/>
              <a:ext cx="9525" cy="23812"/>
            </a:xfrm>
            <a:custGeom>
              <a:avLst/>
              <a:gdLst>
                <a:gd name="T0" fmla="*/ 3 w 5"/>
                <a:gd name="T1" fmla="*/ 0 h 13"/>
                <a:gd name="T2" fmla="*/ 0 w 5"/>
                <a:gd name="T3" fmla="*/ 13 h 13"/>
                <a:gd name="T4" fmla="*/ 1 w 5"/>
                <a:gd name="T5" fmla="*/ 13 h 13"/>
                <a:gd name="T6" fmla="*/ 5 w 5"/>
                <a:gd name="T7" fmla="*/ 2 h 13"/>
                <a:gd name="T8" fmla="*/ 3 w 5"/>
                <a:gd name="T9" fmla="*/ 0 h 13"/>
              </a:gdLst>
              <a:ahLst/>
              <a:cxnLst>
                <a:cxn ang="0">
                  <a:pos x="T0" y="T1"/>
                </a:cxn>
                <a:cxn ang="0">
                  <a:pos x="T2" y="T3"/>
                </a:cxn>
                <a:cxn ang="0">
                  <a:pos x="T4" y="T5"/>
                </a:cxn>
                <a:cxn ang="0">
                  <a:pos x="T6" y="T7"/>
                </a:cxn>
                <a:cxn ang="0">
                  <a:pos x="T8" y="T9"/>
                </a:cxn>
              </a:cxnLst>
              <a:rect l="0" t="0" r="r" b="b"/>
              <a:pathLst>
                <a:path w="5" h="13">
                  <a:moveTo>
                    <a:pt x="3" y="0"/>
                  </a:moveTo>
                  <a:cubicBezTo>
                    <a:pt x="2" y="5"/>
                    <a:pt x="1" y="9"/>
                    <a:pt x="0" y="13"/>
                  </a:cubicBezTo>
                  <a:cubicBezTo>
                    <a:pt x="1" y="13"/>
                    <a:pt x="1" y="13"/>
                    <a:pt x="1" y="13"/>
                  </a:cubicBezTo>
                  <a:cubicBezTo>
                    <a:pt x="5" y="2"/>
                    <a:pt x="5" y="2"/>
                    <a:pt x="5" y="2"/>
                  </a:cubicBezTo>
                  <a:cubicBezTo>
                    <a:pt x="3" y="0"/>
                    <a:pt x="3" y="0"/>
                    <a:pt x="3" y="0"/>
                  </a:cubicBezTo>
                </a:path>
              </a:pathLst>
            </a:custGeom>
            <a:solidFill>
              <a:srgbClr val="4F25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Freeform 136"/>
            <p:cNvSpPr/>
            <p:nvPr/>
          </p:nvSpPr>
          <p:spPr bwMode="auto">
            <a:xfrm>
              <a:off x="750888" y="3733800"/>
              <a:ext cx="3175" cy="9525"/>
            </a:xfrm>
            <a:custGeom>
              <a:avLst/>
              <a:gdLst>
                <a:gd name="T0" fmla="*/ 0 w 2"/>
                <a:gd name="T1" fmla="*/ 0 h 5"/>
                <a:gd name="T2" fmla="*/ 1 w 2"/>
                <a:gd name="T3" fmla="*/ 5 h 5"/>
                <a:gd name="T4" fmla="*/ 2 w 2"/>
                <a:gd name="T5" fmla="*/ 1 h 5"/>
                <a:gd name="T6" fmla="*/ 0 w 2"/>
                <a:gd name="T7" fmla="*/ 0 h 5"/>
              </a:gdLst>
              <a:ahLst/>
              <a:cxnLst>
                <a:cxn ang="0">
                  <a:pos x="T0" y="T1"/>
                </a:cxn>
                <a:cxn ang="0">
                  <a:pos x="T2" y="T3"/>
                </a:cxn>
                <a:cxn ang="0">
                  <a:pos x="T4" y="T5"/>
                </a:cxn>
                <a:cxn ang="0">
                  <a:pos x="T6" y="T7"/>
                </a:cxn>
              </a:cxnLst>
              <a:rect l="0" t="0" r="r" b="b"/>
              <a:pathLst>
                <a:path w="2" h="5">
                  <a:moveTo>
                    <a:pt x="0" y="0"/>
                  </a:moveTo>
                  <a:cubicBezTo>
                    <a:pt x="1" y="5"/>
                    <a:pt x="1" y="5"/>
                    <a:pt x="1" y="5"/>
                  </a:cubicBezTo>
                  <a:cubicBezTo>
                    <a:pt x="1" y="4"/>
                    <a:pt x="1" y="2"/>
                    <a:pt x="2" y="1"/>
                  </a:cubicBezTo>
                  <a:cubicBezTo>
                    <a:pt x="0" y="0"/>
                    <a:pt x="0" y="0"/>
                    <a:pt x="0" y="0"/>
                  </a:cubicBezTo>
                </a:path>
              </a:pathLst>
            </a:custGeom>
            <a:solidFill>
              <a:srgbClr val="C8B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4" name="Freeform 137"/>
            <p:cNvSpPr/>
            <p:nvPr/>
          </p:nvSpPr>
          <p:spPr bwMode="auto">
            <a:xfrm>
              <a:off x="752476" y="3735388"/>
              <a:ext cx="455613" cy="341312"/>
            </a:xfrm>
            <a:custGeom>
              <a:avLst/>
              <a:gdLst>
                <a:gd name="T0" fmla="*/ 1 w 252"/>
                <a:gd name="T1" fmla="*/ 0 h 189"/>
                <a:gd name="T2" fmla="*/ 0 w 252"/>
                <a:gd name="T3" fmla="*/ 4 h 189"/>
                <a:gd name="T4" fmla="*/ 1 w 252"/>
                <a:gd name="T5" fmla="*/ 9 h 189"/>
                <a:gd name="T6" fmla="*/ 251 w 252"/>
                <a:gd name="T7" fmla="*/ 189 h 189"/>
                <a:gd name="T8" fmla="*/ 252 w 252"/>
                <a:gd name="T9" fmla="*/ 183 h 189"/>
                <a:gd name="T10" fmla="*/ 251 w 252"/>
                <a:gd name="T11" fmla="*/ 172 h 189"/>
                <a:gd name="T12" fmla="*/ 1 w 252"/>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252" h="189">
                  <a:moveTo>
                    <a:pt x="1" y="0"/>
                  </a:moveTo>
                  <a:cubicBezTo>
                    <a:pt x="0" y="1"/>
                    <a:pt x="0" y="3"/>
                    <a:pt x="0" y="4"/>
                  </a:cubicBezTo>
                  <a:cubicBezTo>
                    <a:pt x="1" y="9"/>
                    <a:pt x="1" y="9"/>
                    <a:pt x="1" y="9"/>
                  </a:cubicBezTo>
                  <a:cubicBezTo>
                    <a:pt x="251" y="189"/>
                    <a:pt x="251" y="189"/>
                    <a:pt x="251" y="189"/>
                  </a:cubicBezTo>
                  <a:cubicBezTo>
                    <a:pt x="251" y="187"/>
                    <a:pt x="252" y="185"/>
                    <a:pt x="252" y="183"/>
                  </a:cubicBezTo>
                  <a:cubicBezTo>
                    <a:pt x="251" y="172"/>
                    <a:pt x="251" y="172"/>
                    <a:pt x="251" y="172"/>
                  </a:cubicBezTo>
                  <a:cubicBezTo>
                    <a:pt x="1" y="0"/>
                    <a:pt x="1" y="0"/>
                    <a:pt x="1" y="0"/>
                  </a:cubicBezTo>
                </a:path>
              </a:pathLst>
            </a:custGeom>
            <a:solidFill>
              <a:srgbClr val="9A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Freeform 138"/>
            <p:cNvSpPr/>
            <p:nvPr/>
          </p:nvSpPr>
          <p:spPr bwMode="auto">
            <a:xfrm>
              <a:off x="1204913" y="4065588"/>
              <a:ext cx="3175" cy="12700"/>
            </a:xfrm>
            <a:custGeom>
              <a:avLst/>
              <a:gdLst>
                <a:gd name="T0" fmla="*/ 1 w 1"/>
                <a:gd name="T1" fmla="*/ 0 h 7"/>
                <a:gd name="T2" fmla="*/ 0 w 1"/>
                <a:gd name="T3" fmla="*/ 6 h 7"/>
                <a:gd name="T4" fmla="*/ 1 w 1"/>
                <a:gd name="T5" fmla="*/ 7 h 7"/>
                <a:gd name="T6" fmla="*/ 1 w 1"/>
                <a:gd name="T7" fmla="*/ 0 h 7"/>
              </a:gdLst>
              <a:ahLst/>
              <a:cxnLst>
                <a:cxn ang="0">
                  <a:pos x="T0" y="T1"/>
                </a:cxn>
                <a:cxn ang="0">
                  <a:pos x="T2" y="T3"/>
                </a:cxn>
                <a:cxn ang="0">
                  <a:pos x="T4" y="T5"/>
                </a:cxn>
                <a:cxn ang="0">
                  <a:pos x="T6" y="T7"/>
                </a:cxn>
              </a:cxnLst>
              <a:rect l="0" t="0" r="r" b="b"/>
              <a:pathLst>
                <a:path w="1" h="7">
                  <a:moveTo>
                    <a:pt x="1" y="0"/>
                  </a:moveTo>
                  <a:cubicBezTo>
                    <a:pt x="1" y="2"/>
                    <a:pt x="0" y="4"/>
                    <a:pt x="0" y="6"/>
                  </a:cubicBezTo>
                  <a:cubicBezTo>
                    <a:pt x="1" y="7"/>
                    <a:pt x="1" y="7"/>
                    <a:pt x="1" y="7"/>
                  </a:cubicBezTo>
                  <a:cubicBezTo>
                    <a:pt x="1" y="0"/>
                    <a:pt x="1" y="0"/>
                    <a:pt x="1" y="0"/>
                  </a:cubicBezTo>
                </a:path>
              </a:pathLst>
            </a:custGeom>
            <a:solidFill>
              <a:srgbClr val="582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6" name="Freeform 139"/>
            <p:cNvSpPr/>
            <p:nvPr/>
          </p:nvSpPr>
          <p:spPr bwMode="auto">
            <a:xfrm>
              <a:off x="757238" y="3662363"/>
              <a:ext cx="1588" cy="15875"/>
            </a:xfrm>
            <a:custGeom>
              <a:avLst/>
              <a:gdLst>
                <a:gd name="T0" fmla="*/ 1 w 1"/>
                <a:gd name="T1" fmla="*/ 0 h 8"/>
                <a:gd name="T2" fmla="*/ 0 w 1"/>
                <a:gd name="T3" fmla="*/ 8 h 8"/>
                <a:gd name="T4" fmla="*/ 1 w 1"/>
                <a:gd name="T5" fmla="*/ 8 h 8"/>
                <a:gd name="T6" fmla="*/ 1 w 1"/>
                <a:gd name="T7" fmla="*/ 0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8"/>
                    <a:pt x="0" y="8"/>
                    <a:pt x="0" y="8"/>
                  </a:cubicBezTo>
                  <a:cubicBezTo>
                    <a:pt x="1" y="8"/>
                    <a:pt x="1" y="8"/>
                    <a:pt x="1" y="8"/>
                  </a:cubicBezTo>
                  <a:cubicBezTo>
                    <a:pt x="1" y="6"/>
                    <a:pt x="1" y="3"/>
                    <a:pt x="1" y="0"/>
                  </a:cubicBezTo>
                  <a:cubicBezTo>
                    <a:pt x="1" y="0"/>
                    <a:pt x="1" y="0"/>
                    <a:pt x="1"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7" name="Freeform 140"/>
            <p:cNvSpPr/>
            <p:nvPr/>
          </p:nvSpPr>
          <p:spPr bwMode="auto">
            <a:xfrm>
              <a:off x="758826" y="3662363"/>
              <a:ext cx="450850" cy="323850"/>
            </a:xfrm>
            <a:custGeom>
              <a:avLst/>
              <a:gdLst>
                <a:gd name="T0" fmla="*/ 0 w 250"/>
                <a:gd name="T1" fmla="*/ 0 h 179"/>
                <a:gd name="T2" fmla="*/ 0 w 250"/>
                <a:gd name="T3" fmla="*/ 8 h 179"/>
                <a:gd name="T4" fmla="*/ 249 w 250"/>
                <a:gd name="T5" fmla="*/ 179 h 179"/>
                <a:gd name="T6" fmla="*/ 250 w 250"/>
                <a:gd name="T7" fmla="*/ 167 h 179"/>
                <a:gd name="T8" fmla="*/ 250 w 250"/>
                <a:gd name="T9" fmla="*/ 166 h 179"/>
                <a:gd name="T10" fmla="*/ 0 w 250"/>
                <a:gd name="T11" fmla="*/ 0 h 179"/>
              </a:gdLst>
              <a:ahLst/>
              <a:cxnLst>
                <a:cxn ang="0">
                  <a:pos x="T0" y="T1"/>
                </a:cxn>
                <a:cxn ang="0">
                  <a:pos x="T2" y="T3"/>
                </a:cxn>
                <a:cxn ang="0">
                  <a:pos x="T4" y="T5"/>
                </a:cxn>
                <a:cxn ang="0">
                  <a:pos x="T6" y="T7"/>
                </a:cxn>
                <a:cxn ang="0">
                  <a:pos x="T8" y="T9"/>
                </a:cxn>
                <a:cxn ang="0">
                  <a:pos x="T10" y="T11"/>
                </a:cxn>
              </a:cxnLst>
              <a:rect l="0" t="0" r="r" b="b"/>
              <a:pathLst>
                <a:path w="250" h="179">
                  <a:moveTo>
                    <a:pt x="0" y="0"/>
                  </a:moveTo>
                  <a:cubicBezTo>
                    <a:pt x="0" y="3"/>
                    <a:pt x="0" y="6"/>
                    <a:pt x="0" y="8"/>
                  </a:cubicBezTo>
                  <a:cubicBezTo>
                    <a:pt x="249" y="179"/>
                    <a:pt x="249" y="179"/>
                    <a:pt x="249" y="179"/>
                  </a:cubicBezTo>
                  <a:cubicBezTo>
                    <a:pt x="250" y="167"/>
                    <a:pt x="250" y="167"/>
                    <a:pt x="250" y="167"/>
                  </a:cubicBezTo>
                  <a:cubicBezTo>
                    <a:pt x="250" y="166"/>
                    <a:pt x="250" y="166"/>
                    <a:pt x="250" y="166"/>
                  </a:cubicBezTo>
                  <a:cubicBezTo>
                    <a:pt x="0" y="0"/>
                    <a:pt x="0" y="0"/>
                    <a:pt x="0" y="0"/>
                  </a:cubicBezTo>
                </a:path>
              </a:pathLst>
            </a:custGeom>
            <a:solidFill>
              <a:srgbClr val="A66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141"/>
            <p:cNvSpPr/>
            <p:nvPr/>
          </p:nvSpPr>
          <p:spPr bwMode="auto">
            <a:xfrm>
              <a:off x="1209676" y="3962400"/>
              <a:ext cx="0" cy="158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path>
              </a:pathLst>
            </a:custGeom>
            <a:solidFill>
              <a:srgbClr val="4F25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Freeform 142"/>
            <p:cNvSpPr/>
            <p:nvPr/>
          </p:nvSpPr>
          <p:spPr bwMode="auto">
            <a:xfrm>
              <a:off x="728663" y="3500438"/>
              <a:ext cx="15875" cy="23812"/>
            </a:xfrm>
            <a:custGeom>
              <a:avLst/>
              <a:gdLst>
                <a:gd name="T0" fmla="*/ 0 w 8"/>
                <a:gd name="T1" fmla="*/ 0 h 13"/>
                <a:gd name="T2" fmla="*/ 8 w 8"/>
                <a:gd name="T3" fmla="*/ 13 h 13"/>
                <a:gd name="T4" fmla="*/ 7 w 8"/>
                <a:gd name="T5" fmla="*/ 5 h 13"/>
                <a:gd name="T6" fmla="*/ 7 w 8"/>
                <a:gd name="T7" fmla="*/ 5 h 13"/>
                <a:gd name="T8" fmla="*/ 0 w 8"/>
                <a:gd name="T9" fmla="*/ 0 h 13"/>
              </a:gdLst>
              <a:ahLst/>
              <a:cxnLst>
                <a:cxn ang="0">
                  <a:pos x="T0" y="T1"/>
                </a:cxn>
                <a:cxn ang="0">
                  <a:pos x="T2" y="T3"/>
                </a:cxn>
                <a:cxn ang="0">
                  <a:pos x="T4" y="T5"/>
                </a:cxn>
                <a:cxn ang="0">
                  <a:pos x="T6" y="T7"/>
                </a:cxn>
                <a:cxn ang="0">
                  <a:pos x="T8" y="T9"/>
                </a:cxn>
              </a:cxnLst>
              <a:rect l="0" t="0" r="r" b="b"/>
              <a:pathLst>
                <a:path w="8" h="13">
                  <a:moveTo>
                    <a:pt x="0" y="0"/>
                  </a:moveTo>
                  <a:cubicBezTo>
                    <a:pt x="8" y="13"/>
                    <a:pt x="8" y="13"/>
                    <a:pt x="8" y="13"/>
                  </a:cubicBezTo>
                  <a:cubicBezTo>
                    <a:pt x="8" y="10"/>
                    <a:pt x="7" y="8"/>
                    <a:pt x="7" y="5"/>
                  </a:cubicBezTo>
                  <a:cubicBezTo>
                    <a:pt x="7" y="5"/>
                    <a:pt x="7" y="5"/>
                    <a:pt x="7" y="5"/>
                  </a:cubicBezTo>
                  <a:cubicBezTo>
                    <a:pt x="0" y="0"/>
                    <a:pt x="0" y="0"/>
                    <a:pt x="0"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1" name="Freeform 143"/>
            <p:cNvSpPr>
              <a:spLocks noEditPoints="1"/>
            </p:cNvSpPr>
            <p:nvPr/>
          </p:nvSpPr>
          <p:spPr bwMode="auto">
            <a:xfrm>
              <a:off x="741363" y="3509963"/>
              <a:ext cx="455613" cy="352425"/>
            </a:xfrm>
            <a:custGeom>
              <a:avLst/>
              <a:gdLst>
                <a:gd name="T0" fmla="*/ 248 w 252"/>
                <a:gd name="T1" fmla="*/ 185 h 195"/>
                <a:gd name="T2" fmla="*/ 251 w 252"/>
                <a:gd name="T3" fmla="*/ 194 h 195"/>
                <a:gd name="T4" fmla="*/ 252 w 252"/>
                <a:gd name="T5" fmla="*/ 195 h 195"/>
                <a:gd name="T6" fmla="*/ 251 w 252"/>
                <a:gd name="T7" fmla="*/ 192 h 195"/>
                <a:gd name="T8" fmla="*/ 248 w 252"/>
                <a:gd name="T9" fmla="*/ 185 h 195"/>
                <a:gd name="T10" fmla="*/ 2 w 252"/>
                <a:gd name="T11" fmla="*/ 9 h 195"/>
                <a:gd name="T12" fmla="*/ 215 w 252"/>
                <a:gd name="T13" fmla="*/ 168 h 195"/>
                <a:gd name="T14" fmla="*/ 199 w 252"/>
                <a:gd name="T15" fmla="*/ 146 h 195"/>
                <a:gd name="T16" fmla="*/ 14 w 252"/>
                <a:gd name="T17" fmla="*/ 11 h 195"/>
                <a:gd name="T18" fmla="*/ 2 w 252"/>
                <a:gd name="T19" fmla="*/ 9 h 195"/>
                <a:gd name="T20" fmla="*/ 0 w 252"/>
                <a:gd name="T21" fmla="*/ 0 h 195"/>
                <a:gd name="T22" fmla="*/ 1 w 252"/>
                <a:gd name="T23" fmla="*/ 8 h 195"/>
                <a:gd name="T24" fmla="*/ 2 w 252"/>
                <a:gd name="T25" fmla="*/ 9 h 195"/>
                <a:gd name="T26" fmla="*/ 0 w 252"/>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95">
                  <a:moveTo>
                    <a:pt x="248" y="185"/>
                  </a:moveTo>
                  <a:cubicBezTo>
                    <a:pt x="249" y="188"/>
                    <a:pt x="250" y="191"/>
                    <a:pt x="251" y="194"/>
                  </a:cubicBezTo>
                  <a:cubicBezTo>
                    <a:pt x="252" y="195"/>
                    <a:pt x="252" y="195"/>
                    <a:pt x="252" y="195"/>
                  </a:cubicBezTo>
                  <a:cubicBezTo>
                    <a:pt x="252" y="194"/>
                    <a:pt x="252" y="193"/>
                    <a:pt x="251" y="192"/>
                  </a:cubicBezTo>
                  <a:cubicBezTo>
                    <a:pt x="248" y="185"/>
                    <a:pt x="248" y="185"/>
                    <a:pt x="248" y="185"/>
                  </a:cubicBezTo>
                  <a:moveTo>
                    <a:pt x="2" y="9"/>
                  </a:moveTo>
                  <a:cubicBezTo>
                    <a:pt x="215" y="168"/>
                    <a:pt x="215" y="168"/>
                    <a:pt x="215" y="168"/>
                  </a:cubicBezTo>
                  <a:cubicBezTo>
                    <a:pt x="210" y="161"/>
                    <a:pt x="205" y="153"/>
                    <a:pt x="199" y="146"/>
                  </a:cubicBezTo>
                  <a:cubicBezTo>
                    <a:pt x="14" y="11"/>
                    <a:pt x="14" y="11"/>
                    <a:pt x="14" y="11"/>
                  </a:cubicBezTo>
                  <a:cubicBezTo>
                    <a:pt x="10" y="10"/>
                    <a:pt x="6" y="10"/>
                    <a:pt x="2" y="9"/>
                  </a:cubicBezTo>
                  <a:moveTo>
                    <a:pt x="0" y="0"/>
                  </a:moveTo>
                  <a:cubicBezTo>
                    <a:pt x="0" y="3"/>
                    <a:pt x="1" y="5"/>
                    <a:pt x="1" y="8"/>
                  </a:cubicBezTo>
                  <a:cubicBezTo>
                    <a:pt x="2" y="9"/>
                    <a:pt x="2" y="9"/>
                    <a:pt x="2" y="9"/>
                  </a:cubicBezTo>
                  <a:cubicBezTo>
                    <a:pt x="0" y="0"/>
                    <a:pt x="0" y="0"/>
                    <a:pt x="0" y="0"/>
                  </a:cubicBezTo>
                </a:path>
              </a:pathLst>
            </a:custGeom>
            <a:solidFill>
              <a:srgbClr val="A66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2" name="Freeform 144"/>
            <p:cNvSpPr/>
            <p:nvPr/>
          </p:nvSpPr>
          <p:spPr bwMode="auto">
            <a:xfrm>
              <a:off x="1195388" y="3856038"/>
              <a:ext cx="3175" cy="7937"/>
            </a:xfrm>
            <a:custGeom>
              <a:avLst/>
              <a:gdLst>
                <a:gd name="T0" fmla="*/ 0 w 2"/>
                <a:gd name="T1" fmla="*/ 0 h 4"/>
                <a:gd name="T2" fmla="*/ 1 w 2"/>
                <a:gd name="T3" fmla="*/ 3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1" y="1"/>
                    <a:pt x="1" y="2"/>
                    <a:pt x="1" y="3"/>
                  </a:cubicBezTo>
                  <a:cubicBezTo>
                    <a:pt x="2" y="4"/>
                    <a:pt x="2" y="4"/>
                    <a:pt x="2" y="4"/>
                  </a:cubicBezTo>
                  <a:cubicBezTo>
                    <a:pt x="0" y="0"/>
                    <a:pt x="0" y="0"/>
                    <a:pt x="0" y="0"/>
                  </a:cubicBezTo>
                </a:path>
              </a:pathLst>
            </a:custGeom>
            <a:solidFill>
              <a:srgbClr val="4F25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145"/>
            <p:cNvSpPr>
              <a:spLocks noEditPoints="1"/>
            </p:cNvSpPr>
            <p:nvPr/>
          </p:nvSpPr>
          <p:spPr bwMode="auto">
            <a:xfrm>
              <a:off x="741363" y="3509963"/>
              <a:ext cx="454025" cy="349250"/>
            </a:xfrm>
            <a:custGeom>
              <a:avLst/>
              <a:gdLst>
                <a:gd name="T0" fmla="*/ 199 w 251"/>
                <a:gd name="T1" fmla="*/ 146 h 194"/>
                <a:gd name="T2" fmla="*/ 215 w 251"/>
                <a:gd name="T3" fmla="*/ 168 h 194"/>
                <a:gd name="T4" fmla="*/ 251 w 251"/>
                <a:gd name="T5" fmla="*/ 194 h 194"/>
                <a:gd name="T6" fmla="*/ 248 w 251"/>
                <a:gd name="T7" fmla="*/ 185 h 194"/>
                <a:gd name="T8" fmla="*/ 246 w 251"/>
                <a:gd name="T9" fmla="*/ 180 h 194"/>
                <a:gd name="T10" fmla="*/ 199 w 251"/>
                <a:gd name="T11" fmla="*/ 146 h 194"/>
                <a:gd name="T12" fmla="*/ 0 w 251"/>
                <a:gd name="T13" fmla="*/ 0 h 194"/>
                <a:gd name="T14" fmla="*/ 0 w 251"/>
                <a:gd name="T15" fmla="*/ 0 h 194"/>
                <a:gd name="T16" fmla="*/ 2 w 251"/>
                <a:gd name="T17" fmla="*/ 9 h 194"/>
                <a:gd name="T18" fmla="*/ 14 w 251"/>
                <a:gd name="T19" fmla="*/ 11 h 194"/>
                <a:gd name="T20" fmla="*/ 0 w 251"/>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199" y="146"/>
                  </a:moveTo>
                  <a:cubicBezTo>
                    <a:pt x="205" y="153"/>
                    <a:pt x="210" y="161"/>
                    <a:pt x="215" y="168"/>
                  </a:cubicBezTo>
                  <a:cubicBezTo>
                    <a:pt x="251" y="194"/>
                    <a:pt x="251" y="194"/>
                    <a:pt x="251" y="194"/>
                  </a:cubicBezTo>
                  <a:cubicBezTo>
                    <a:pt x="250" y="191"/>
                    <a:pt x="249" y="188"/>
                    <a:pt x="248" y="185"/>
                  </a:cubicBezTo>
                  <a:cubicBezTo>
                    <a:pt x="246" y="180"/>
                    <a:pt x="246" y="180"/>
                    <a:pt x="246" y="180"/>
                  </a:cubicBezTo>
                  <a:cubicBezTo>
                    <a:pt x="199" y="146"/>
                    <a:pt x="199" y="146"/>
                    <a:pt x="199" y="146"/>
                  </a:cubicBezTo>
                  <a:moveTo>
                    <a:pt x="0" y="0"/>
                  </a:moveTo>
                  <a:cubicBezTo>
                    <a:pt x="0" y="0"/>
                    <a:pt x="0" y="0"/>
                    <a:pt x="0" y="0"/>
                  </a:cubicBezTo>
                  <a:cubicBezTo>
                    <a:pt x="2" y="9"/>
                    <a:pt x="2" y="9"/>
                    <a:pt x="2" y="9"/>
                  </a:cubicBezTo>
                  <a:cubicBezTo>
                    <a:pt x="6" y="10"/>
                    <a:pt x="10" y="10"/>
                    <a:pt x="14" y="11"/>
                  </a:cubicBezTo>
                  <a:cubicBezTo>
                    <a:pt x="0" y="0"/>
                    <a:pt x="0" y="0"/>
                    <a:pt x="0" y="0"/>
                  </a:cubicBezTo>
                </a:path>
              </a:pathLst>
            </a:custGeom>
            <a:solidFill>
              <a:srgbClr val="8958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146"/>
            <p:cNvSpPr/>
            <p:nvPr/>
          </p:nvSpPr>
          <p:spPr bwMode="auto">
            <a:xfrm>
              <a:off x="808038" y="2781300"/>
              <a:ext cx="2251075" cy="957262"/>
            </a:xfrm>
            <a:custGeom>
              <a:avLst/>
              <a:gdLst>
                <a:gd name="T0" fmla="*/ 63 w 1248"/>
                <a:gd name="T1" fmla="*/ 0 h 531"/>
                <a:gd name="T2" fmla="*/ 66 w 1248"/>
                <a:gd name="T3" fmla="*/ 264 h 531"/>
                <a:gd name="T4" fmla="*/ 1248 w 1248"/>
                <a:gd name="T5" fmla="*/ 531 h 531"/>
                <a:gd name="T6" fmla="*/ 1224 w 1248"/>
                <a:gd name="T7" fmla="*/ 217 h 531"/>
                <a:gd name="T8" fmla="*/ 63 w 1248"/>
                <a:gd name="T9" fmla="*/ 0 h 531"/>
              </a:gdLst>
              <a:ahLst/>
              <a:cxnLst>
                <a:cxn ang="0">
                  <a:pos x="T0" y="T1"/>
                </a:cxn>
                <a:cxn ang="0">
                  <a:pos x="T2" y="T3"/>
                </a:cxn>
                <a:cxn ang="0">
                  <a:pos x="T4" y="T5"/>
                </a:cxn>
                <a:cxn ang="0">
                  <a:pos x="T6" y="T7"/>
                </a:cxn>
                <a:cxn ang="0">
                  <a:pos x="T8" y="T9"/>
                </a:cxn>
              </a:cxnLst>
              <a:rect l="0" t="0" r="r" b="b"/>
              <a:pathLst>
                <a:path w="1248" h="531">
                  <a:moveTo>
                    <a:pt x="63" y="0"/>
                  </a:moveTo>
                  <a:cubicBezTo>
                    <a:pt x="63" y="0"/>
                    <a:pt x="0" y="140"/>
                    <a:pt x="66" y="264"/>
                  </a:cubicBezTo>
                  <a:cubicBezTo>
                    <a:pt x="1248" y="531"/>
                    <a:pt x="1248" y="531"/>
                    <a:pt x="1248" y="531"/>
                  </a:cubicBezTo>
                  <a:cubicBezTo>
                    <a:pt x="1248" y="531"/>
                    <a:pt x="1201" y="405"/>
                    <a:pt x="1224" y="217"/>
                  </a:cubicBezTo>
                  <a:cubicBezTo>
                    <a:pt x="63" y="0"/>
                    <a:pt x="63" y="0"/>
                    <a:pt x="63" y="0"/>
                  </a:cubicBezTo>
                </a:path>
              </a:pathLst>
            </a:custGeom>
            <a:solidFill>
              <a:srgbClr val="EA89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147"/>
            <p:cNvSpPr/>
            <p:nvPr/>
          </p:nvSpPr>
          <p:spPr bwMode="auto">
            <a:xfrm>
              <a:off x="3051176" y="3263900"/>
              <a:ext cx="604838" cy="393700"/>
            </a:xfrm>
            <a:custGeom>
              <a:avLst/>
              <a:gdLst>
                <a:gd name="T0" fmla="*/ 22 w 381"/>
                <a:gd name="T1" fmla="*/ 248 h 248"/>
                <a:gd name="T2" fmla="*/ 381 w 381"/>
                <a:gd name="T3" fmla="*/ 4 h 248"/>
                <a:gd name="T4" fmla="*/ 295 w 381"/>
                <a:gd name="T5" fmla="*/ 0 h 248"/>
                <a:gd name="T6" fmla="*/ 0 w 381"/>
                <a:gd name="T7" fmla="*/ 203 h 248"/>
                <a:gd name="T8" fmla="*/ 22 w 381"/>
                <a:gd name="T9" fmla="*/ 248 h 248"/>
              </a:gdLst>
              <a:ahLst/>
              <a:cxnLst>
                <a:cxn ang="0">
                  <a:pos x="T0" y="T1"/>
                </a:cxn>
                <a:cxn ang="0">
                  <a:pos x="T2" y="T3"/>
                </a:cxn>
                <a:cxn ang="0">
                  <a:pos x="T4" y="T5"/>
                </a:cxn>
                <a:cxn ang="0">
                  <a:pos x="T6" y="T7"/>
                </a:cxn>
                <a:cxn ang="0">
                  <a:pos x="T8" y="T9"/>
                </a:cxn>
              </a:cxnLst>
              <a:rect l="0" t="0" r="r" b="b"/>
              <a:pathLst>
                <a:path w="381" h="248">
                  <a:moveTo>
                    <a:pt x="22" y="248"/>
                  </a:moveTo>
                  <a:lnTo>
                    <a:pt x="381" y="4"/>
                  </a:lnTo>
                  <a:lnTo>
                    <a:pt x="295" y="0"/>
                  </a:lnTo>
                  <a:lnTo>
                    <a:pt x="0" y="203"/>
                  </a:lnTo>
                  <a:lnTo>
                    <a:pt x="22" y="248"/>
                  </a:lnTo>
                  <a:close/>
                </a:path>
              </a:pathLst>
            </a:custGeom>
            <a:solidFill>
              <a:srgbClr val="EA89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148"/>
            <p:cNvSpPr/>
            <p:nvPr/>
          </p:nvSpPr>
          <p:spPr bwMode="auto">
            <a:xfrm>
              <a:off x="922338" y="2595563"/>
              <a:ext cx="2687638" cy="585787"/>
            </a:xfrm>
            <a:custGeom>
              <a:avLst/>
              <a:gdLst>
                <a:gd name="T0" fmla="*/ 1432 w 1490"/>
                <a:gd name="T1" fmla="*/ 147 h 325"/>
                <a:gd name="T2" fmla="*/ 1432 w 1490"/>
                <a:gd name="T3" fmla="*/ 135 h 325"/>
                <a:gd name="T4" fmla="*/ 416 w 1490"/>
                <a:gd name="T5" fmla="*/ 0 h 325"/>
                <a:gd name="T6" fmla="*/ 0 w 1490"/>
                <a:gd name="T7" fmla="*/ 103 h 325"/>
                <a:gd name="T8" fmla="*/ 1161 w 1490"/>
                <a:gd name="T9" fmla="*/ 322 h 325"/>
                <a:gd name="T10" fmla="*/ 1490 w 1490"/>
                <a:gd name="T11" fmla="*/ 149 h 325"/>
                <a:gd name="T12" fmla="*/ 1432 w 1490"/>
                <a:gd name="T13" fmla="*/ 147 h 325"/>
              </a:gdLst>
              <a:ahLst/>
              <a:cxnLst>
                <a:cxn ang="0">
                  <a:pos x="T0" y="T1"/>
                </a:cxn>
                <a:cxn ang="0">
                  <a:pos x="T2" y="T3"/>
                </a:cxn>
                <a:cxn ang="0">
                  <a:pos x="T4" y="T5"/>
                </a:cxn>
                <a:cxn ang="0">
                  <a:pos x="T6" y="T7"/>
                </a:cxn>
                <a:cxn ang="0">
                  <a:pos x="T8" y="T9"/>
                </a:cxn>
                <a:cxn ang="0">
                  <a:pos x="T10" y="T11"/>
                </a:cxn>
                <a:cxn ang="0">
                  <a:pos x="T12" y="T13"/>
                </a:cxn>
              </a:cxnLst>
              <a:rect l="0" t="0" r="r" b="b"/>
              <a:pathLst>
                <a:path w="1490" h="325">
                  <a:moveTo>
                    <a:pt x="1432" y="147"/>
                  </a:moveTo>
                  <a:cubicBezTo>
                    <a:pt x="1432" y="135"/>
                    <a:pt x="1432" y="135"/>
                    <a:pt x="1432" y="135"/>
                  </a:cubicBezTo>
                  <a:cubicBezTo>
                    <a:pt x="416" y="0"/>
                    <a:pt x="416" y="0"/>
                    <a:pt x="416" y="0"/>
                  </a:cubicBezTo>
                  <a:cubicBezTo>
                    <a:pt x="0" y="103"/>
                    <a:pt x="0" y="103"/>
                    <a:pt x="0" y="103"/>
                  </a:cubicBezTo>
                  <a:cubicBezTo>
                    <a:pt x="0" y="103"/>
                    <a:pt x="1156" y="320"/>
                    <a:pt x="1161" y="322"/>
                  </a:cubicBezTo>
                  <a:cubicBezTo>
                    <a:pt x="1165" y="325"/>
                    <a:pt x="1434" y="179"/>
                    <a:pt x="1490" y="149"/>
                  </a:cubicBezTo>
                  <a:cubicBezTo>
                    <a:pt x="1432" y="147"/>
                    <a:pt x="1432" y="147"/>
                    <a:pt x="1432" y="147"/>
                  </a:cubicBezTo>
                </a:path>
              </a:pathLst>
            </a:custGeom>
            <a:solidFill>
              <a:srgbClr val="F7B7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21"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2936875"/>
              <a:ext cx="5476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150"/>
            <p:cNvSpPr/>
            <p:nvPr/>
          </p:nvSpPr>
          <p:spPr bwMode="auto">
            <a:xfrm>
              <a:off x="2954338" y="2863850"/>
              <a:ext cx="703263" cy="874712"/>
            </a:xfrm>
            <a:custGeom>
              <a:avLst/>
              <a:gdLst>
                <a:gd name="T0" fmla="*/ 73 w 390"/>
                <a:gd name="T1" fmla="*/ 440 h 485"/>
                <a:gd name="T2" fmla="*/ 61 w 390"/>
                <a:gd name="T3" fmla="*/ 198 h 485"/>
                <a:gd name="T4" fmla="*/ 373 w 390"/>
                <a:gd name="T5" fmla="*/ 28 h 485"/>
                <a:gd name="T6" fmla="*/ 373 w 390"/>
                <a:gd name="T7" fmla="*/ 1 h 485"/>
                <a:gd name="T8" fmla="*/ 362 w 390"/>
                <a:gd name="T9" fmla="*/ 0 h 485"/>
                <a:gd name="T10" fmla="*/ 34 w 390"/>
                <a:gd name="T11" fmla="*/ 173 h 485"/>
                <a:gd name="T12" fmla="*/ 58 w 390"/>
                <a:gd name="T13" fmla="*/ 485 h 485"/>
                <a:gd name="T14" fmla="*/ 390 w 390"/>
                <a:gd name="T15" fmla="*/ 250 h 485"/>
                <a:gd name="T16" fmla="*/ 389 w 390"/>
                <a:gd name="T17" fmla="*/ 225 h 485"/>
                <a:gd name="T18" fmla="*/ 73 w 390"/>
                <a:gd name="T19" fmla="*/ 44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485">
                  <a:moveTo>
                    <a:pt x="73" y="440"/>
                  </a:moveTo>
                  <a:cubicBezTo>
                    <a:pt x="73" y="440"/>
                    <a:pt x="46" y="304"/>
                    <a:pt x="61" y="198"/>
                  </a:cubicBezTo>
                  <a:cubicBezTo>
                    <a:pt x="373" y="28"/>
                    <a:pt x="373" y="28"/>
                    <a:pt x="373" y="28"/>
                  </a:cubicBezTo>
                  <a:cubicBezTo>
                    <a:pt x="373" y="1"/>
                    <a:pt x="373" y="1"/>
                    <a:pt x="373" y="1"/>
                  </a:cubicBezTo>
                  <a:cubicBezTo>
                    <a:pt x="362" y="0"/>
                    <a:pt x="362" y="0"/>
                    <a:pt x="362" y="0"/>
                  </a:cubicBezTo>
                  <a:cubicBezTo>
                    <a:pt x="34" y="173"/>
                    <a:pt x="34" y="173"/>
                    <a:pt x="34" y="173"/>
                  </a:cubicBezTo>
                  <a:cubicBezTo>
                    <a:pt x="34" y="173"/>
                    <a:pt x="0" y="374"/>
                    <a:pt x="58" y="485"/>
                  </a:cubicBezTo>
                  <a:cubicBezTo>
                    <a:pt x="390" y="250"/>
                    <a:pt x="390" y="250"/>
                    <a:pt x="390" y="250"/>
                  </a:cubicBezTo>
                  <a:cubicBezTo>
                    <a:pt x="389" y="225"/>
                    <a:pt x="389" y="225"/>
                    <a:pt x="389" y="225"/>
                  </a:cubicBezTo>
                  <a:cubicBezTo>
                    <a:pt x="73" y="440"/>
                    <a:pt x="73" y="440"/>
                    <a:pt x="73" y="440"/>
                  </a:cubicBezTo>
                </a:path>
              </a:pathLst>
            </a:custGeom>
            <a:solidFill>
              <a:srgbClr val="FFD7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151"/>
            <p:cNvSpPr/>
            <p:nvPr/>
          </p:nvSpPr>
          <p:spPr bwMode="auto">
            <a:xfrm>
              <a:off x="896938" y="2889250"/>
              <a:ext cx="247650" cy="334962"/>
            </a:xfrm>
            <a:custGeom>
              <a:avLst/>
              <a:gdLst>
                <a:gd name="T0" fmla="*/ 137 w 137"/>
                <a:gd name="T1" fmla="*/ 20 h 186"/>
                <a:gd name="T2" fmla="*/ 19 w 137"/>
                <a:gd name="T3" fmla="*/ 0 h 186"/>
                <a:gd name="T4" fmla="*/ 25 w 137"/>
                <a:gd name="T5" fmla="*/ 163 h 186"/>
                <a:gd name="T6" fmla="*/ 127 w 137"/>
                <a:gd name="T7" fmla="*/ 186 h 186"/>
                <a:gd name="T8" fmla="*/ 137 w 137"/>
                <a:gd name="T9" fmla="*/ 20 h 186"/>
              </a:gdLst>
              <a:ahLst/>
              <a:cxnLst>
                <a:cxn ang="0">
                  <a:pos x="T0" y="T1"/>
                </a:cxn>
                <a:cxn ang="0">
                  <a:pos x="T2" y="T3"/>
                </a:cxn>
                <a:cxn ang="0">
                  <a:pos x="T4" y="T5"/>
                </a:cxn>
                <a:cxn ang="0">
                  <a:pos x="T6" y="T7"/>
                </a:cxn>
                <a:cxn ang="0">
                  <a:pos x="T8" y="T9"/>
                </a:cxn>
              </a:cxnLst>
              <a:rect l="0" t="0" r="r" b="b"/>
              <a:pathLst>
                <a:path w="137" h="186">
                  <a:moveTo>
                    <a:pt x="137" y="20"/>
                  </a:moveTo>
                  <a:cubicBezTo>
                    <a:pt x="19" y="0"/>
                    <a:pt x="19" y="0"/>
                    <a:pt x="19" y="0"/>
                  </a:cubicBezTo>
                  <a:cubicBezTo>
                    <a:pt x="19" y="0"/>
                    <a:pt x="0" y="92"/>
                    <a:pt x="25" y="163"/>
                  </a:cubicBezTo>
                  <a:cubicBezTo>
                    <a:pt x="127" y="186"/>
                    <a:pt x="127" y="186"/>
                    <a:pt x="127" y="186"/>
                  </a:cubicBezTo>
                  <a:cubicBezTo>
                    <a:pt x="128" y="131"/>
                    <a:pt x="131" y="75"/>
                    <a:pt x="137" y="20"/>
                  </a:cubicBezTo>
                  <a:close/>
                </a:path>
              </a:pathLst>
            </a:custGeom>
            <a:solidFill>
              <a:srgbClr val="DD7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9" name="Freeform 152"/>
            <p:cNvSpPr/>
            <p:nvPr/>
          </p:nvSpPr>
          <p:spPr bwMode="auto">
            <a:xfrm>
              <a:off x="2584451" y="3184525"/>
              <a:ext cx="339725" cy="434975"/>
            </a:xfrm>
            <a:custGeom>
              <a:avLst/>
              <a:gdLst>
                <a:gd name="T0" fmla="*/ 15 w 188"/>
                <a:gd name="T1" fmla="*/ 0 h 241"/>
                <a:gd name="T2" fmla="*/ 1 w 188"/>
                <a:gd name="T3" fmla="*/ 199 h 241"/>
                <a:gd name="T4" fmla="*/ 171 w 188"/>
                <a:gd name="T5" fmla="*/ 241 h 241"/>
                <a:gd name="T6" fmla="*/ 188 w 188"/>
                <a:gd name="T7" fmla="*/ 31 h 241"/>
                <a:gd name="T8" fmla="*/ 15 w 188"/>
                <a:gd name="T9" fmla="*/ 0 h 241"/>
              </a:gdLst>
              <a:ahLst/>
              <a:cxnLst>
                <a:cxn ang="0">
                  <a:pos x="T0" y="T1"/>
                </a:cxn>
                <a:cxn ang="0">
                  <a:pos x="T2" y="T3"/>
                </a:cxn>
                <a:cxn ang="0">
                  <a:pos x="T4" y="T5"/>
                </a:cxn>
                <a:cxn ang="0">
                  <a:pos x="T6" y="T7"/>
                </a:cxn>
                <a:cxn ang="0">
                  <a:pos x="T8" y="T9"/>
                </a:cxn>
              </a:cxnLst>
              <a:rect l="0" t="0" r="r" b="b"/>
              <a:pathLst>
                <a:path w="188" h="241">
                  <a:moveTo>
                    <a:pt x="15" y="0"/>
                  </a:moveTo>
                  <a:cubicBezTo>
                    <a:pt x="3" y="65"/>
                    <a:pt x="0" y="132"/>
                    <a:pt x="1" y="199"/>
                  </a:cubicBezTo>
                  <a:cubicBezTo>
                    <a:pt x="171" y="241"/>
                    <a:pt x="171" y="241"/>
                    <a:pt x="171" y="241"/>
                  </a:cubicBezTo>
                  <a:cubicBezTo>
                    <a:pt x="171" y="241"/>
                    <a:pt x="162" y="104"/>
                    <a:pt x="188" y="31"/>
                  </a:cubicBezTo>
                  <a:lnTo>
                    <a:pt x="15" y="0"/>
                  </a:lnTo>
                  <a:close/>
                </a:path>
              </a:pathLst>
            </a:custGeom>
            <a:solidFill>
              <a:srgbClr val="DD7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153"/>
            <p:cNvSpPr/>
            <p:nvPr/>
          </p:nvSpPr>
          <p:spPr bwMode="auto">
            <a:xfrm>
              <a:off x="1343026" y="2965450"/>
              <a:ext cx="1046163" cy="523875"/>
            </a:xfrm>
            <a:custGeom>
              <a:avLst/>
              <a:gdLst>
                <a:gd name="T0" fmla="*/ 580 w 580"/>
                <a:gd name="T1" fmla="*/ 100 h 291"/>
                <a:gd name="T2" fmla="*/ 10 w 580"/>
                <a:gd name="T3" fmla="*/ 0 h 291"/>
                <a:gd name="T4" fmla="*/ 0 w 580"/>
                <a:gd name="T5" fmla="*/ 170 h 291"/>
                <a:gd name="T6" fmla="*/ 556 w 580"/>
                <a:gd name="T7" fmla="*/ 291 h 291"/>
                <a:gd name="T8" fmla="*/ 580 w 580"/>
                <a:gd name="T9" fmla="*/ 100 h 291"/>
              </a:gdLst>
              <a:ahLst/>
              <a:cxnLst>
                <a:cxn ang="0">
                  <a:pos x="T0" y="T1"/>
                </a:cxn>
                <a:cxn ang="0">
                  <a:pos x="T2" y="T3"/>
                </a:cxn>
                <a:cxn ang="0">
                  <a:pos x="T4" y="T5"/>
                </a:cxn>
                <a:cxn ang="0">
                  <a:pos x="T6" y="T7"/>
                </a:cxn>
                <a:cxn ang="0">
                  <a:pos x="T8" y="T9"/>
                </a:cxn>
              </a:cxnLst>
              <a:rect l="0" t="0" r="r" b="b"/>
              <a:pathLst>
                <a:path w="580" h="291">
                  <a:moveTo>
                    <a:pt x="580" y="100"/>
                  </a:moveTo>
                  <a:cubicBezTo>
                    <a:pt x="10" y="0"/>
                    <a:pt x="10" y="0"/>
                    <a:pt x="10" y="0"/>
                  </a:cubicBezTo>
                  <a:cubicBezTo>
                    <a:pt x="3" y="56"/>
                    <a:pt x="0" y="113"/>
                    <a:pt x="0" y="170"/>
                  </a:cubicBezTo>
                  <a:cubicBezTo>
                    <a:pt x="556" y="291"/>
                    <a:pt x="556" y="291"/>
                    <a:pt x="556" y="291"/>
                  </a:cubicBezTo>
                  <a:cubicBezTo>
                    <a:pt x="561" y="227"/>
                    <a:pt x="568" y="164"/>
                    <a:pt x="580" y="100"/>
                  </a:cubicBezTo>
                  <a:close/>
                </a:path>
              </a:pathLst>
            </a:custGeom>
            <a:solidFill>
              <a:srgbClr val="DD7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154"/>
            <p:cNvSpPr/>
            <p:nvPr/>
          </p:nvSpPr>
          <p:spPr bwMode="auto">
            <a:xfrm>
              <a:off x="2398713" y="3155950"/>
              <a:ext cx="157163" cy="376237"/>
            </a:xfrm>
            <a:custGeom>
              <a:avLst/>
              <a:gdLst>
                <a:gd name="T0" fmla="*/ 87 w 87"/>
                <a:gd name="T1" fmla="*/ 11 h 208"/>
                <a:gd name="T2" fmla="*/ 25 w 87"/>
                <a:gd name="T3" fmla="*/ 0 h 208"/>
                <a:gd name="T4" fmla="*/ 0 w 87"/>
                <a:gd name="T5" fmla="*/ 192 h 208"/>
                <a:gd name="T6" fmla="*/ 73 w 87"/>
                <a:gd name="T7" fmla="*/ 208 h 208"/>
                <a:gd name="T8" fmla="*/ 87 w 87"/>
                <a:gd name="T9" fmla="*/ 11 h 208"/>
              </a:gdLst>
              <a:ahLst/>
              <a:cxnLst>
                <a:cxn ang="0">
                  <a:pos x="T0" y="T1"/>
                </a:cxn>
                <a:cxn ang="0">
                  <a:pos x="T2" y="T3"/>
                </a:cxn>
                <a:cxn ang="0">
                  <a:pos x="T4" y="T5"/>
                </a:cxn>
                <a:cxn ang="0">
                  <a:pos x="T6" y="T7"/>
                </a:cxn>
                <a:cxn ang="0">
                  <a:pos x="T8" y="T9"/>
                </a:cxn>
              </a:cxnLst>
              <a:rect l="0" t="0" r="r" b="b"/>
              <a:pathLst>
                <a:path w="87" h="208">
                  <a:moveTo>
                    <a:pt x="87" y="11"/>
                  </a:moveTo>
                  <a:cubicBezTo>
                    <a:pt x="25" y="0"/>
                    <a:pt x="25" y="0"/>
                    <a:pt x="25" y="0"/>
                  </a:cubicBezTo>
                  <a:cubicBezTo>
                    <a:pt x="13" y="63"/>
                    <a:pt x="5" y="128"/>
                    <a:pt x="0" y="192"/>
                  </a:cubicBezTo>
                  <a:cubicBezTo>
                    <a:pt x="73" y="208"/>
                    <a:pt x="73" y="208"/>
                    <a:pt x="73" y="208"/>
                  </a:cubicBezTo>
                  <a:cubicBezTo>
                    <a:pt x="72" y="142"/>
                    <a:pt x="76" y="76"/>
                    <a:pt x="87" y="11"/>
                  </a:cubicBezTo>
                  <a:close/>
                </a:path>
              </a:pathLst>
            </a:custGeom>
            <a:solidFill>
              <a:srgbClr val="DD7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155"/>
            <p:cNvSpPr/>
            <p:nvPr/>
          </p:nvSpPr>
          <p:spPr bwMode="auto">
            <a:xfrm>
              <a:off x="1182688" y="2935288"/>
              <a:ext cx="122238" cy="323850"/>
            </a:xfrm>
            <a:custGeom>
              <a:avLst/>
              <a:gdLst>
                <a:gd name="T0" fmla="*/ 68 w 68"/>
                <a:gd name="T1" fmla="*/ 10 h 179"/>
                <a:gd name="T2" fmla="*/ 10 w 68"/>
                <a:gd name="T3" fmla="*/ 0 h 179"/>
                <a:gd name="T4" fmla="*/ 0 w 68"/>
                <a:gd name="T5" fmla="*/ 166 h 179"/>
                <a:gd name="T6" fmla="*/ 58 w 68"/>
                <a:gd name="T7" fmla="*/ 179 h 179"/>
                <a:gd name="T8" fmla="*/ 68 w 68"/>
                <a:gd name="T9" fmla="*/ 10 h 179"/>
              </a:gdLst>
              <a:ahLst/>
              <a:cxnLst>
                <a:cxn ang="0">
                  <a:pos x="T0" y="T1"/>
                </a:cxn>
                <a:cxn ang="0">
                  <a:pos x="T2" y="T3"/>
                </a:cxn>
                <a:cxn ang="0">
                  <a:pos x="T4" y="T5"/>
                </a:cxn>
                <a:cxn ang="0">
                  <a:pos x="T6" y="T7"/>
                </a:cxn>
                <a:cxn ang="0">
                  <a:pos x="T8" y="T9"/>
                </a:cxn>
              </a:cxnLst>
              <a:rect l="0" t="0" r="r" b="b"/>
              <a:pathLst>
                <a:path w="68" h="179">
                  <a:moveTo>
                    <a:pt x="68" y="10"/>
                  </a:moveTo>
                  <a:cubicBezTo>
                    <a:pt x="10" y="0"/>
                    <a:pt x="10" y="0"/>
                    <a:pt x="10" y="0"/>
                  </a:cubicBezTo>
                  <a:cubicBezTo>
                    <a:pt x="4" y="55"/>
                    <a:pt x="1" y="111"/>
                    <a:pt x="0" y="166"/>
                  </a:cubicBezTo>
                  <a:cubicBezTo>
                    <a:pt x="58" y="179"/>
                    <a:pt x="58" y="179"/>
                    <a:pt x="58" y="179"/>
                  </a:cubicBezTo>
                  <a:cubicBezTo>
                    <a:pt x="58" y="122"/>
                    <a:pt x="61" y="66"/>
                    <a:pt x="68" y="10"/>
                  </a:cubicBezTo>
                  <a:close/>
                </a:path>
              </a:pathLst>
            </a:custGeom>
            <a:solidFill>
              <a:srgbClr val="DD7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28"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2940050"/>
              <a:ext cx="5461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3" name="Freeform 157"/>
            <p:cNvSpPr/>
            <p:nvPr/>
          </p:nvSpPr>
          <p:spPr bwMode="auto">
            <a:xfrm>
              <a:off x="927101" y="3257550"/>
              <a:ext cx="23813" cy="6350"/>
            </a:xfrm>
            <a:custGeom>
              <a:avLst/>
              <a:gdLst>
                <a:gd name="T0" fmla="*/ 0 w 15"/>
                <a:gd name="T1" fmla="*/ 0 h 4"/>
                <a:gd name="T2" fmla="*/ 13 w 15"/>
                <a:gd name="T3" fmla="*/ 4 h 4"/>
                <a:gd name="T4" fmla="*/ 15 w 15"/>
                <a:gd name="T5" fmla="*/ 3 h 4"/>
                <a:gd name="T6" fmla="*/ 0 w 15"/>
                <a:gd name="T7" fmla="*/ 0 h 4"/>
              </a:gdLst>
              <a:ahLst/>
              <a:cxnLst>
                <a:cxn ang="0">
                  <a:pos x="T0" y="T1"/>
                </a:cxn>
                <a:cxn ang="0">
                  <a:pos x="T2" y="T3"/>
                </a:cxn>
                <a:cxn ang="0">
                  <a:pos x="T4" y="T5"/>
                </a:cxn>
                <a:cxn ang="0">
                  <a:pos x="T6" y="T7"/>
                </a:cxn>
              </a:cxnLst>
              <a:rect l="0" t="0" r="r" b="b"/>
              <a:pathLst>
                <a:path w="15" h="4">
                  <a:moveTo>
                    <a:pt x="0" y="0"/>
                  </a:moveTo>
                  <a:lnTo>
                    <a:pt x="13" y="4"/>
                  </a:lnTo>
                  <a:lnTo>
                    <a:pt x="15" y="3"/>
                  </a:lnTo>
                  <a:lnTo>
                    <a:pt x="0" y="0"/>
                  </a:lnTo>
                  <a:close/>
                </a:path>
              </a:pathLst>
            </a:custGeom>
            <a:solidFill>
              <a:srgbClr val="9387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158"/>
            <p:cNvSpPr/>
            <p:nvPr/>
          </p:nvSpPr>
          <p:spPr bwMode="auto">
            <a:xfrm>
              <a:off x="927101" y="3257550"/>
              <a:ext cx="23813" cy="6350"/>
            </a:xfrm>
            <a:custGeom>
              <a:avLst/>
              <a:gdLst>
                <a:gd name="T0" fmla="*/ 0 w 15"/>
                <a:gd name="T1" fmla="*/ 0 h 4"/>
                <a:gd name="T2" fmla="*/ 13 w 15"/>
                <a:gd name="T3" fmla="*/ 4 h 4"/>
                <a:gd name="T4" fmla="*/ 15 w 15"/>
                <a:gd name="T5" fmla="*/ 3 h 4"/>
                <a:gd name="T6" fmla="*/ 0 w 15"/>
                <a:gd name="T7" fmla="*/ 0 h 4"/>
              </a:gdLst>
              <a:ahLst/>
              <a:cxnLst>
                <a:cxn ang="0">
                  <a:pos x="T0" y="T1"/>
                </a:cxn>
                <a:cxn ang="0">
                  <a:pos x="T2" y="T3"/>
                </a:cxn>
                <a:cxn ang="0">
                  <a:pos x="T4" y="T5"/>
                </a:cxn>
                <a:cxn ang="0">
                  <a:pos x="T6" y="T7"/>
                </a:cxn>
              </a:cxnLst>
              <a:rect l="0" t="0" r="r" b="b"/>
              <a:pathLst>
                <a:path w="15" h="4">
                  <a:moveTo>
                    <a:pt x="0" y="0"/>
                  </a:moveTo>
                  <a:lnTo>
                    <a:pt x="13" y="4"/>
                  </a:lnTo>
                  <a:lnTo>
                    <a:pt x="15"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31" name="Picture 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3600450"/>
              <a:ext cx="9096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6" name="Freeform 160"/>
            <p:cNvSpPr/>
            <p:nvPr/>
          </p:nvSpPr>
          <p:spPr bwMode="auto">
            <a:xfrm>
              <a:off x="947738" y="3262313"/>
              <a:ext cx="1511300" cy="365125"/>
            </a:xfrm>
            <a:custGeom>
              <a:avLst/>
              <a:gdLst>
                <a:gd name="T0" fmla="*/ 2 w 952"/>
                <a:gd name="T1" fmla="*/ 0 h 230"/>
                <a:gd name="T2" fmla="*/ 0 w 952"/>
                <a:gd name="T3" fmla="*/ 1 h 230"/>
                <a:gd name="T4" fmla="*/ 767 w 952"/>
                <a:gd name="T5" fmla="*/ 230 h 230"/>
                <a:gd name="T6" fmla="*/ 952 w 952"/>
                <a:gd name="T7" fmla="*/ 217 h 230"/>
                <a:gd name="T8" fmla="*/ 2 w 952"/>
                <a:gd name="T9" fmla="*/ 0 h 230"/>
              </a:gdLst>
              <a:ahLst/>
              <a:cxnLst>
                <a:cxn ang="0">
                  <a:pos x="T0" y="T1"/>
                </a:cxn>
                <a:cxn ang="0">
                  <a:pos x="T2" y="T3"/>
                </a:cxn>
                <a:cxn ang="0">
                  <a:pos x="T4" y="T5"/>
                </a:cxn>
                <a:cxn ang="0">
                  <a:pos x="T6" y="T7"/>
                </a:cxn>
                <a:cxn ang="0">
                  <a:pos x="T8" y="T9"/>
                </a:cxn>
              </a:cxnLst>
              <a:rect l="0" t="0" r="r" b="b"/>
              <a:pathLst>
                <a:path w="952" h="230">
                  <a:moveTo>
                    <a:pt x="2" y="0"/>
                  </a:moveTo>
                  <a:lnTo>
                    <a:pt x="0" y="1"/>
                  </a:lnTo>
                  <a:lnTo>
                    <a:pt x="767" y="230"/>
                  </a:lnTo>
                  <a:lnTo>
                    <a:pt x="952" y="217"/>
                  </a:lnTo>
                  <a:lnTo>
                    <a:pt x="2" y="0"/>
                  </a:lnTo>
                  <a:close/>
                </a:path>
              </a:pathLst>
            </a:custGeom>
            <a:solidFill>
              <a:srgbClr val="4621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7" name="Freeform 161"/>
            <p:cNvSpPr/>
            <p:nvPr/>
          </p:nvSpPr>
          <p:spPr bwMode="auto">
            <a:xfrm>
              <a:off x="947738" y="3262313"/>
              <a:ext cx="1511300" cy="365125"/>
            </a:xfrm>
            <a:custGeom>
              <a:avLst/>
              <a:gdLst>
                <a:gd name="T0" fmla="*/ 2 w 952"/>
                <a:gd name="T1" fmla="*/ 0 h 230"/>
                <a:gd name="T2" fmla="*/ 0 w 952"/>
                <a:gd name="T3" fmla="*/ 1 h 230"/>
                <a:gd name="T4" fmla="*/ 767 w 952"/>
                <a:gd name="T5" fmla="*/ 230 h 230"/>
                <a:gd name="T6" fmla="*/ 952 w 952"/>
                <a:gd name="T7" fmla="*/ 217 h 230"/>
                <a:gd name="T8" fmla="*/ 2 w 952"/>
                <a:gd name="T9" fmla="*/ 0 h 230"/>
              </a:gdLst>
              <a:ahLst/>
              <a:cxnLst>
                <a:cxn ang="0">
                  <a:pos x="T0" y="T1"/>
                </a:cxn>
                <a:cxn ang="0">
                  <a:pos x="T2" y="T3"/>
                </a:cxn>
                <a:cxn ang="0">
                  <a:pos x="T4" y="T5"/>
                </a:cxn>
                <a:cxn ang="0">
                  <a:pos x="T6" y="T7"/>
                </a:cxn>
                <a:cxn ang="0">
                  <a:pos x="T8" y="T9"/>
                </a:cxn>
              </a:cxnLst>
              <a:rect l="0" t="0" r="r" b="b"/>
              <a:pathLst>
                <a:path w="952" h="230">
                  <a:moveTo>
                    <a:pt x="2" y="0"/>
                  </a:moveTo>
                  <a:lnTo>
                    <a:pt x="0" y="1"/>
                  </a:lnTo>
                  <a:lnTo>
                    <a:pt x="767" y="230"/>
                  </a:lnTo>
                  <a:lnTo>
                    <a:pt x="952" y="21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8" name="Freeform 162"/>
            <p:cNvSpPr/>
            <p:nvPr/>
          </p:nvSpPr>
          <p:spPr bwMode="auto">
            <a:xfrm>
              <a:off x="1012826" y="2722563"/>
              <a:ext cx="2062163" cy="298450"/>
            </a:xfrm>
            <a:custGeom>
              <a:avLst/>
              <a:gdLst>
                <a:gd name="T0" fmla="*/ 103 w 1299"/>
                <a:gd name="T1" fmla="*/ 0 h 188"/>
                <a:gd name="T2" fmla="*/ 0 w 1299"/>
                <a:gd name="T3" fmla="*/ 42 h 188"/>
                <a:gd name="T4" fmla="*/ 1230 w 1299"/>
                <a:gd name="T5" fmla="*/ 188 h 188"/>
                <a:gd name="T6" fmla="*/ 1299 w 1299"/>
                <a:gd name="T7" fmla="*/ 122 h 188"/>
                <a:gd name="T8" fmla="*/ 103 w 1299"/>
                <a:gd name="T9" fmla="*/ 0 h 188"/>
              </a:gdLst>
              <a:ahLst/>
              <a:cxnLst>
                <a:cxn ang="0">
                  <a:pos x="T0" y="T1"/>
                </a:cxn>
                <a:cxn ang="0">
                  <a:pos x="T2" y="T3"/>
                </a:cxn>
                <a:cxn ang="0">
                  <a:pos x="T4" y="T5"/>
                </a:cxn>
                <a:cxn ang="0">
                  <a:pos x="T6" y="T7"/>
                </a:cxn>
                <a:cxn ang="0">
                  <a:pos x="T8" y="T9"/>
                </a:cxn>
              </a:cxnLst>
              <a:rect l="0" t="0" r="r" b="b"/>
              <a:pathLst>
                <a:path w="1299" h="188">
                  <a:moveTo>
                    <a:pt x="103" y="0"/>
                  </a:moveTo>
                  <a:lnTo>
                    <a:pt x="0" y="42"/>
                  </a:lnTo>
                  <a:lnTo>
                    <a:pt x="1230" y="188"/>
                  </a:lnTo>
                  <a:lnTo>
                    <a:pt x="1299" y="122"/>
                  </a:lnTo>
                  <a:lnTo>
                    <a:pt x="103" y="0"/>
                  </a:lnTo>
                  <a:close/>
                </a:path>
              </a:pathLst>
            </a:custGeom>
            <a:solidFill>
              <a:srgbClr val="DD7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163"/>
            <p:cNvSpPr/>
            <p:nvPr/>
          </p:nvSpPr>
          <p:spPr bwMode="auto">
            <a:xfrm>
              <a:off x="1012826" y="2722563"/>
              <a:ext cx="2062163" cy="298450"/>
            </a:xfrm>
            <a:custGeom>
              <a:avLst/>
              <a:gdLst>
                <a:gd name="T0" fmla="*/ 103 w 1299"/>
                <a:gd name="T1" fmla="*/ 0 h 188"/>
                <a:gd name="T2" fmla="*/ 0 w 1299"/>
                <a:gd name="T3" fmla="*/ 42 h 188"/>
                <a:gd name="T4" fmla="*/ 1230 w 1299"/>
                <a:gd name="T5" fmla="*/ 188 h 188"/>
                <a:gd name="T6" fmla="*/ 1299 w 1299"/>
                <a:gd name="T7" fmla="*/ 122 h 188"/>
                <a:gd name="T8" fmla="*/ 103 w 1299"/>
                <a:gd name="T9" fmla="*/ 0 h 188"/>
              </a:gdLst>
              <a:ahLst/>
              <a:cxnLst>
                <a:cxn ang="0">
                  <a:pos x="T0" y="T1"/>
                </a:cxn>
                <a:cxn ang="0">
                  <a:pos x="T2" y="T3"/>
                </a:cxn>
                <a:cxn ang="0">
                  <a:pos x="T4" y="T5"/>
                </a:cxn>
                <a:cxn ang="0">
                  <a:pos x="T6" y="T7"/>
                </a:cxn>
                <a:cxn ang="0">
                  <a:pos x="T8" y="T9"/>
                </a:cxn>
              </a:cxnLst>
              <a:rect l="0" t="0" r="r" b="b"/>
              <a:pathLst>
                <a:path w="1299" h="188">
                  <a:moveTo>
                    <a:pt x="103" y="0"/>
                  </a:moveTo>
                  <a:lnTo>
                    <a:pt x="0" y="42"/>
                  </a:lnTo>
                  <a:lnTo>
                    <a:pt x="1230" y="188"/>
                  </a:lnTo>
                  <a:lnTo>
                    <a:pt x="1299" y="122"/>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36"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26" y="2005013"/>
              <a:ext cx="182721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0" name="Freeform 165"/>
            <p:cNvSpPr/>
            <p:nvPr/>
          </p:nvSpPr>
          <p:spPr bwMode="auto">
            <a:xfrm>
              <a:off x="1236663" y="1949450"/>
              <a:ext cx="2308225" cy="177800"/>
            </a:xfrm>
            <a:custGeom>
              <a:avLst/>
              <a:gdLst>
                <a:gd name="T0" fmla="*/ 0 w 1454"/>
                <a:gd name="T1" fmla="*/ 44 h 112"/>
                <a:gd name="T2" fmla="*/ 1078 w 1454"/>
                <a:gd name="T3" fmla="*/ 112 h 112"/>
                <a:gd name="T4" fmla="*/ 1454 w 1454"/>
                <a:gd name="T5" fmla="*/ 71 h 112"/>
                <a:gd name="T6" fmla="*/ 505 w 1454"/>
                <a:gd name="T7" fmla="*/ 0 h 112"/>
                <a:gd name="T8" fmla="*/ 0 w 1454"/>
                <a:gd name="T9" fmla="*/ 44 h 112"/>
              </a:gdLst>
              <a:ahLst/>
              <a:cxnLst>
                <a:cxn ang="0">
                  <a:pos x="T0" y="T1"/>
                </a:cxn>
                <a:cxn ang="0">
                  <a:pos x="T2" y="T3"/>
                </a:cxn>
                <a:cxn ang="0">
                  <a:pos x="T4" y="T5"/>
                </a:cxn>
                <a:cxn ang="0">
                  <a:pos x="T6" y="T7"/>
                </a:cxn>
                <a:cxn ang="0">
                  <a:pos x="T8" y="T9"/>
                </a:cxn>
              </a:cxnLst>
              <a:rect l="0" t="0" r="r" b="b"/>
              <a:pathLst>
                <a:path w="1454" h="112">
                  <a:moveTo>
                    <a:pt x="0" y="44"/>
                  </a:moveTo>
                  <a:lnTo>
                    <a:pt x="1078" y="112"/>
                  </a:lnTo>
                  <a:lnTo>
                    <a:pt x="1454" y="71"/>
                  </a:lnTo>
                  <a:lnTo>
                    <a:pt x="505" y="0"/>
                  </a:lnTo>
                  <a:lnTo>
                    <a:pt x="0" y="44"/>
                  </a:lnTo>
                  <a:close/>
                </a:path>
              </a:pathLst>
            </a:custGeom>
            <a:solidFill>
              <a:srgbClr val="9B1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2" name="Freeform 166"/>
            <p:cNvSpPr/>
            <p:nvPr/>
          </p:nvSpPr>
          <p:spPr bwMode="auto">
            <a:xfrm>
              <a:off x="1236663" y="1949450"/>
              <a:ext cx="2308225" cy="177800"/>
            </a:xfrm>
            <a:custGeom>
              <a:avLst/>
              <a:gdLst>
                <a:gd name="T0" fmla="*/ 0 w 1454"/>
                <a:gd name="T1" fmla="*/ 44 h 112"/>
                <a:gd name="T2" fmla="*/ 1078 w 1454"/>
                <a:gd name="T3" fmla="*/ 112 h 112"/>
                <a:gd name="T4" fmla="*/ 1454 w 1454"/>
                <a:gd name="T5" fmla="*/ 71 h 112"/>
                <a:gd name="T6" fmla="*/ 505 w 1454"/>
                <a:gd name="T7" fmla="*/ 0 h 112"/>
                <a:gd name="T8" fmla="*/ 0 w 1454"/>
                <a:gd name="T9" fmla="*/ 44 h 112"/>
              </a:gdLst>
              <a:ahLst/>
              <a:cxnLst>
                <a:cxn ang="0">
                  <a:pos x="T0" y="T1"/>
                </a:cxn>
                <a:cxn ang="0">
                  <a:pos x="T2" y="T3"/>
                </a:cxn>
                <a:cxn ang="0">
                  <a:pos x="T4" y="T5"/>
                </a:cxn>
                <a:cxn ang="0">
                  <a:pos x="T6" y="T7"/>
                </a:cxn>
                <a:cxn ang="0">
                  <a:pos x="T8" y="T9"/>
                </a:cxn>
              </a:cxnLst>
              <a:rect l="0" t="0" r="r" b="b"/>
              <a:pathLst>
                <a:path w="1454" h="112">
                  <a:moveTo>
                    <a:pt x="0" y="44"/>
                  </a:moveTo>
                  <a:lnTo>
                    <a:pt x="1078" y="112"/>
                  </a:lnTo>
                  <a:lnTo>
                    <a:pt x="1454" y="71"/>
                  </a:lnTo>
                  <a:lnTo>
                    <a:pt x="505" y="0"/>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3" name="Freeform 167"/>
            <p:cNvSpPr/>
            <p:nvPr/>
          </p:nvSpPr>
          <p:spPr bwMode="auto">
            <a:xfrm>
              <a:off x="2908301" y="2705100"/>
              <a:ext cx="601663" cy="312737"/>
            </a:xfrm>
            <a:custGeom>
              <a:avLst/>
              <a:gdLst>
                <a:gd name="T0" fmla="*/ 379 w 379"/>
                <a:gd name="T1" fmla="*/ 6 h 197"/>
                <a:gd name="T2" fmla="*/ 315 w 379"/>
                <a:gd name="T3" fmla="*/ 0 h 197"/>
                <a:gd name="T4" fmla="*/ 308 w 379"/>
                <a:gd name="T5" fmla="*/ 23 h 197"/>
                <a:gd name="T6" fmla="*/ 0 w 379"/>
                <a:gd name="T7" fmla="*/ 152 h 197"/>
                <a:gd name="T8" fmla="*/ 59 w 379"/>
                <a:gd name="T9" fmla="*/ 197 h 197"/>
                <a:gd name="T10" fmla="*/ 379 w 379"/>
                <a:gd name="T11" fmla="*/ 7 h 197"/>
                <a:gd name="T12" fmla="*/ 379 w 379"/>
                <a:gd name="T13" fmla="*/ 6 h 197"/>
              </a:gdLst>
              <a:ahLst/>
              <a:cxnLst>
                <a:cxn ang="0">
                  <a:pos x="T0" y="T1"/>
                </a:cxn>
                <a:cxn ang="0">
                  <a:pos x="T2" y="T3"/>
                </a:cxn>
                <a:cxn ang="0">
                  <a:pos x="T4" y="T5"/>
                </a:cxn>
                <a:cxn ang="0">
                  <a:pos x="T6" y="T7"/>
                </a:cxn>
                <a:cxn ang="0">
                  <a:pos x="T8" y="T9"/>
                </a:cxn>
                <a:cxn ang="0">
                  <a:pos x="T10" y="T11"/>
                </a:cxn>
                <a:cxn ang="0">
                  <a:pos x="T12" y="T13"/>
                </a:cxn>
              </a:cxnLst>
              <a:rect l="0" t="0" r="r" b="b"/>
              <a:pathLst>
                <a:path w="379" h="197">
                  <a:moveTo>
                    <a:pt x="379" y="6"/>
                  </a:moveTo>
                  <a:lnTo>
                    <a:pt x="315" y="0"/>
                  </a:lnTo>
                  <a:lnTo>
                    <a:pt x="308" y="23"/>
                  </a:lnTo>
                  <a:lnTo>
                    <a:pt x="0" y="152"/>
                  </a:lnTo>
                  <a:lnTo>
                    <a:pt x="59" y="197"/>
                  </a:lnTo>
                  <a:lnTo>
                    <a:pt x="379" y="7"/>
                  </a:lnTo>
                  <a:lnTo>
                    <a:pt x="379" y="6"/>
                  </a:lnTo>
                  <a:close/>
                </a:path>
              </a:pathLst>
            </a:custGeom>
            <a:solidFill>
              <a:srgbClr val="9B1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5" name="Freeform 168"/>
            <p:cNvSpPr/>
            <p:nvPr/>
          </p:nvSpPr>
          <p:spPr bwMode="auto">
            <a:xfrm>
              <a:off x="2908301" y="2705100"/>
              <a:ext cx="601663" cy="312737"/>
            </a:xfrm>
            <a:custGeom>
              <a:avLst/>
              <a:gdLst>
                <a:gd name="T0" fmla="*/ 379 w 379"/>
                <a:gd name="T1" fmla="*/ 6 h 197"/>
                <a:gd name="T2" fmla="*/ 315 w 379"/>
                <a:gd name="T3" fmla="*/ 0 h 197"/>
                <a:gd name="T4" fmla="*/ 308 w 379"/>
                <a:gd name="T5" fmla="*/ 23 h 197"/>
                <a:gd name="T6" fmla="*/ 0 w 379"/>
                <a:gd name="T7" fmla="*/ 152 h 197"/>
                <a:gd name="T8" fmla="*/ 59 w 379"/>
                <a:gd name="T9" fmla="*/ 197 h 197"/>
                <a:gd name="T10" fmla="*/ 379 w 379"/>
                <a:gd name="T11" fmla="*/ 7 h 197"/>
                <a:gd name="T12" fmla="*/ 379 w 379"/>
                <a:gd name="T13" fmla="*/ 6 h 197"/>
              </a:gdLst>
              <a:ahLst/>
              <a:cxnLst>
                <a:cxn ang="0">
                  <a:pos x="T0" y="T1"/>
                </a:cxn>
                <a:cxn ang="0">
                  <a:pos x="T2" y="T3"/>
                </a:cxn>
                <a:cxn ang="0">
                  <a:pos x="T4" y="T5"/>
                </a:cxn>
                <a:cxn ang="0">
                  <a:pos x="T6" y="T7"/>
                </a:cxn>
                <a:cxn ang="0">
                  <a:pos x="T8" y="T9"/>
                </a:cxn>
                <a:cxn ang="0">
                  <a:pos x="T10" y="T11"/>
                </a:cxn>
                <a:cxn ang="0">
                  <a:pos x="T12" y="T13"/>
                </a:cxn>
              </a:cxnLst>
              <a:rect l="0" t="0" r="r" b="b"/>
              <a:pathLst>
                <a:path w="379" h="197">
                  <a:moveTo>
                    <a:pt x="379" y="6"/>
                  </a:moveTo>
                  <a:lnTo>
                    <a:pt x="315" y="0"/>
                  </a:lnTo>
                  <a:lnTo>
                    <a:pt x="308" y="23"/>
                  </a:lnTo>
                  <a:lnTo>
                    <a:pt x="0" y="152"/>
                  </a:lnTo>
                  <a:lnTo>
                    <a:pt x="59" y="197"/>
                  </a:lnTo>
                  <a:lnTo>
                    <a:pt x="379" y="7"/>
                  </a:lnTo>
                  <a:lnTo>
                    <a:pt x="37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41" name="Picture 16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8301" y="2078038"/>
              <a:ext cx="5889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Freeform 170"/>
            <p:cNvSpPr/>
            <p:nvPr/>
          </p:nvSpPr>
          <p:spPr bwMode="auto">
            <a:xfrm>
              <a:off x="2909888" y="2257425"/>
              <a:ext cx="15875" cy="23812"/>
            </a:xfrm>
            <a:custGeom>
              <a:avLst/>
              <a:gdLst>
                <a:gd name="T0" fmla="*/ 8 w 9"/>
                <a:gd name="T1" fmla="*/ 0 h 13"/>
                <a:gd name="T2" fmla="*/ 0 w 9"/>
                <a:gd name="T3" fmla="*/ 2 h 13"/>
                <a:gd name="T4" fmla="*/ 0 w 9"/>
                <a:gd name="T5" fmla="*/ 13 h 13"/>
                <a:gd name="T6" fmla="*/ 9 w 9"/>
                <a:gd name="T7" fmla="*/ 11 h 13"/>
                <a:gd name="T8" fmla="*/ 8 w 9"/>
                <a:gd name="T9" fmla="*/ 0 h 13"/>
              </a:gdLst>
              <a:ahLst/>
              <a:cxnLst>
                <a:cxn ang="0">
                  <a:pos x="T0" y="T1"/>
                </a:cxn>
                <a:cxn ang="0">
                  <a:pos x="T2" y="T3"/>
                </a:cxn>
                <a:cxn ang="0">
                  <a:pos x="T4" y="T5"/>
                </a:cxn>
                <a:cxn ang="0">
                  <a:pos x="T6" y="T7"/>
                </a:cxn>
                <a:cxn ang="0">
                  <a:pos x="T8" y="T9"/>
                </a:cxn>
              </a:cxnLst>
              <a:rect l="0" t="0" r="r" b="b"/>
              <a:pathLst>
                <a:path w="9" h="13">
                  <a:moveTo>
                    <a:pt x="8" y="0"/>
                  </a:moveTo>
                  <a:cubicBezTo>
                    <a:pt x="0" y="2"/>
                    <a:pt x="0" y="2"/>
                    <a:pt x="0" y="2"/>
                  </a:cubicBezTo>
                  <a:cubicBezTo>
                    <a:pt x="0" y="6"/>
                    <a:pt x="0" y="9"/>
                    <a:pt x="0" y="13"/>
                  </a:cubicBezTo>
                  <a:cubicBezTo>
                    <a:pt x="9" y="11"/>
                    <a:pt x="9" y="11"/>
                    <a:pt x="9" y="11"/>
                  </a:cubicBezTo>
                  <a:cubicBezTo>
                    <a:pt x="8" y="0"/>
                    <a:pt x="8" y="0"/>
                    <a:pt x="8"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43" name="Picture 1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7188" y="2255838"/>
              <a:ext cx="2063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4" name="Picture 1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7826" y="2176463"/>
              <a:ext cx="5572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7" name="Freeform 173"/>
            <p:cNvSpPr/>
            <p:nvPr/>
          </p:nvSpPr>
          <p:spPr bwMode="auto">
            <a:xfrm>
              <a:off x="2909888" y="2306638"/>
              <a:ext cx="15875" cy="20637"/>
            </a:xfrm>
            <a:custGeom>
              <a:avLst/>
              <a:gdLst>
                <a:gd name="T0" fmla="*/ 9 w 9"/>
                <a:gd name="T1" fmla="*/ 0 h 12"/>
                <a:gd name="T2" fmla="*/ 0 w 9"/>
                <a:gd name="T3" fmla="*/ 2 h 12"/>
                <a:gd name="T4" fmla="*/ 0 w 9"/>
                <a:gd name="T5" fmla="*/ 12 h 12"/>
                <a:gd name="T6" fmla="*/ 9 w 9"/>
                <a:gd name="T7" fmla="*/ 11 h 12"/>
                <a:gd name="T8" fmla="*/ 9 w 9"/>
                <a:gd name="T9" fmla="*/ 0 h 12"/>
              </a:gdLst>
              <a:ahLst/>
              <a:cxnLst>
                <a:cxn ang="0">
                  <a:pos x="T0" y="T1"/>
                </a:cxn>
                <a:cxn ang="0">
                  <a:pos x="T2" y="T3"/>
                </a:cxn>
                <a:cxn ang="0">
                  <a:pos x="T4" y="T5"/>
                </a:cxn>
                <a:cxn ang="0">
                  <a:pos x="T6" y="T7"/>
                </a:cxn>
                <a:cxn ang="0">
                  <a:pos x="T8" y="T9"/>
                </a:cxn>
              </a:cxnLst>
              <a:rect l="0" t="0" r="r" b="b"/>
              <a:pathLst>
                <a:path w="9" h="12">
                  <a:moveTo>
                    <a:pt x="9" y="0"/>
                  </a:moveTo>
                  <a:cubicBezTo>
                    <a:pt x="0" y="2"/>
                    <a:pt x="0" y="2"/>
                    <a:pt x="0" y="2"/>
                  </a:cubicBezTo>
                  <a:cubicBezTo>
                    <a:pt x="0" y="5"/>
                    <a:pt x="0" y="9"/>
                    <a:pt x="0" y="12"/>
                  </a:cubicBezTo>
                  <a:cubicBezTo>
                    <a:pt x="9" y="11"/>
                    <a:pt x="9" y="11"/>
                    <a:pt x="9" y="11"/>
                  </a:cubicBezTo>
                  <a:cubicBezTo>
                    <a:pt x="9" y="0"/>
                    <a:pt x="9" y="0"/>
                    <a:pt x="9"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46" name="Picture 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4013" y="2298700"/>
              <a:ext cx="2063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7" name="Picture 1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9413" y="2214563"/>
              <a:ext cx="550863"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8" name="Picture 1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4176" y="2303463"/>
              <a:ext cx="530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9" name="Picture 1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2588" y="2344738"/>
              <a:ext cx="5302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8" name="Freeform 178"/>
            <p:cNvSpPr/>
            <p:nvPr/>
          </p:nvSpPr>
          <p:spPr bwMode="auto">
            <a:xfrm>
              <a:off x="2922588" y="2481263"/>
              <a:ext cx="6350" cy="26987"/>
            </a:xfrm>
            <a:custGeom>
              <a:avLst/>
              <a:gdLst>
                <a:gd name="T0" fmla="*/ 4 w 4"/>
                <a:gd name="T1" fmla="*/ 0 h 17"/>
                <a:gd name="T2" fmla="*/ 1 w 4"/>
                <a:gd name="T3" fmla="*/ 0 h 17"/>
                <a:gd name="T4" fmla="*/ 0 w 4"/>
                <a:gd name="T5" fmla="*/ 17 h 17"/>
                <a:gd name="T6" fmla="*/ 4 w 4"/>
                <a:gd name="T7" fmla="*/ 17 h 17"/>
                <a:gd name="T8" fmla="*/ 4 w 4"/>
                <a:gd name="T9" fmla="*/ 0 h 17"/>
              </a:gdLst>
              <a:ahLst/>
              <a:cxnLst>
                <a:cxn ang="0">
                  <a:pos x="T0" y="T1"/>
                </a:cxn>
                <a:cxn ang="0">
                  <a:pos x="T2" y="T3"/>
                </a:cxn>
                <a:cxn ang="0">
                  <a:pos x="T4" y="T5"/>
                </a:cxn>
                <a:cxn ang="0">
                  <a:pos x="T6" y="T7"/>
                </a:cxn>
                <a:cxn ang="0">
                  <a:pos x="T8" y="T9"/>
                </a:cxn>
              </a:cxnLst>
              <a:rect l="0" t="0" r="r" b="b"/>
              <a:pathLst>
                <a:path w="4" h="17">
                  <a:moveTo>
                    <a:pt x="4" y="0"/>
                  </a:moveTo>
                  <a:lnTo>
                    <a:pt x="1" y="0"/>
                  </a:lnTo>
                  <a:lnTo>
                    <a:pt x="0" y="17"/>
                  </a:lnTo>
                  <a:lnTo>
                    <a:pt x="4" y="17"/>
                  </a:lnTo>
                  <a:lnTo>
                    <a:pt x="4" y="0"/>
                  </a:lnTo>
                  <a:close/>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179"/>
            <p:cNvSpPr/>
            <p:nvPr/>
          </p:nvSpPr>
          <p:spPr bwMode="auto">
            <a:xfrm>
              <a:off x="2922588" y="2481263"/>
              <a:ext cx="6350" cy="26987"/>
            </a:xfrm>
            <a:custGeom>
              <a:avLst/>
              <a:gdLst>
                <a:gd name="T0" fmla="*/ 4 w 4"/>
                <a:gd name="T1" fmla="*/ 0 h 17"/>
                <a:gd name="T2" fmla="*/ 1 w 4"/>
                <a:gd name="T3" fmla="*/ 0 h 17"/>
                <a:gd name="T4" fmla="*/ 0 w 4"/>
                <a:gd name="T5" fmla="*/ 17 h 17"/>
                <a:gd name="T6" fmla="*/ 4 w 4"/>
                <a:gd name="T7" fmla="*/ 17 h 17"/>
                <a:gd name="T8" fmla="*/ 4 w 4"/>
                <a:gd name="T9" fmla="*/ 0 h 17"/>
              </a:gdLst>
              <a:ahLst/>
              <a:cxnLst>
                <a:cxn ang="0">
                  <a:pos x="T0" y="T1"/>
                </a:cxn>
                <a:cxn ang="0">
                  <a:pos x="T2" y="T3"/>
                </a:cxn>
                <a:cxn ang="0">
                  <a:pos x="T4" y="T5"/>
                </a:cxn>
                <a:cxn ang="0">
                  <a:pos x="T6" y="T7"/>
                </a:cxn>
                <a:cxn ang="0">
                  <a:pos x="T8" y="T9"/>
                </a:cxn>
              </a:cxnLst>
              <a:rect l="0" t="0" r="r" b="b"/>
              <a:pathLst>
                <a:path w="4" h="17">
                  <a:moveTo>
                    <a:pt x="4" y="0"/>
                  </a:moveTo>
                  <a:lnTo>
                    <a:pt x="1" y="0"/>
                  </a:lnTo>
                  <a:lnTo>
                    <a:pt x="0" y="17"/>
                  </a:lnTo>
                  <a:lnTo>
                    <a:pt x="4" y="17"/>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52" name="Picture 18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2588" y="2384425"/>
              <a:ext cx="5191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1" name="Freeform 181"/>
            <p:cNvSpPr/>
            <p:nvPr/>
          </p:nvSpPr>
          <p:spPr bwMode="auto">
            <a:xfrm>
              <a:off x="2911476" y="2632075"/>
              <a:ext cx="22225" cy="23812"/>
            </a:xfrm>
            <a:custGeom>
              <a:avLst/>
              <a:gdLst>
                <a:gd name="T0" fmla="*/ 11 w 12"/>
                <a:gd name="T1" fmla="*/ 0 h 13"/>
                <a:gd name="T2" fmla="*/ 0 w 12"/>
                <a:gd name="T3" fmla="*/ 2 h 13"/>
                <a:gd name="T4" fmla="*/ 1 w 12"/>
                <a:gd name="T5" fmla="*/ 13 h 13"/>
                <a:gd name="T6" fmla="*/ 12 w 12"/>
                <a:gd name="T7" fmla="*/ 11 h 13"/>
                <a:gd name="T8" fmla="*/ 11 w 12"/>
                <a:gd name="T9" fmla="*/ 0 h 13"/>
              </a:gdLst>
              <a:ahLst/>
              <a:cxnLst>
                <a:cxn ang="0">
                  <a:pos x="T0" y="T1"/>
                </a:cxn>
                <a:cxn ang="0">
                  <a:pos x="T2" y="T3"/>
                </a:cxn>
                <a:cxn ang="0">
                  <a:pos x="T4" y="T5"/>
                </a:cxn>
                <a:cxn ang="0">
                  <a:pos x="T6" y="T7"/>
                </a:cxn>
                <a:cxn ang="0">
                  <a:pos x="T8" y="T9"/>
                </a:cxn>
              </a:cxnLst>
              <a:rect l="0" t="0" r="r" b="b"/>
              <a:pathLst>
                <a:path w="12" h="13">
                  <a:moveTo>
                    <a:pt x="11" y="0"/>
                  </a:moveTo>
                  <a:cubicBezTo>
                    <a:pt x="0" y="2"/>
                    <a:pt x="0" y="2"/>
                    <a:pt x="0" y="2"/>
                  </a:cubicBezTo>
                  <a:cubicBezTo>
                    <a:pt x="0" y="6"/>
                    <a:pt x="0" y="10"/>
                    <a:pt x="1" y="13"/>
                  </a:cubicBezTo>
                  <a:cubicBezTo>
                    <a:pt x="12" y="11"/>
                    <a:pt x="12" y="11"/>
                    <a:pt x="12" y="11"/>
                  </a:cubicBezTo>
                  <a:cubicBezTo>
                    <a:pt x="11" y="0"/>
                    <a:pt x="11" y="0"/>
                    <a:pt x="11"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54" name="Picture 18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5601" y="2628900"/>
              <a:ext cx="222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5" name="Picture 1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5763" y="2508250"/>
              <a:ext cx="5016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 name="Picture 1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6726" y="2570163"/>
              <a:ext cx="4159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2" name="Freeform 185"/>
            <p:cNvSpPr/>
            <p:nvPr/>
          </p:nvSpPr>
          <p:spPr bwMode="auto">
            <a:xfrm>
              <a:off x="2913063" y="2693988"/>
              <a:ext cx="20638" cy="23812"/>
            </a:xfrm>
            <a:custGeom>
              <a:avLst/>
              <a:gdLst>
                <a:gd name="T0" fmla="*/ 11 w 11"/>
                <a:gd name="T1" fmla="*/ 0 h 13"/>
                <a:gd name="T2" fmla="*/ 0 w 11"/>
                <a:gd name="T3" fmla="*/ 2 h 13"/>
                <a:gd name="T4" fmla="*/ 1 w 11"/>
                <a:gd name="T5" fmla="*/ 13 h 13"/>
                <a:gd name="T6" fmla="*/ 11 w 11"/>
                <a:gd name="T7" fmla="*/ 10 h 13"/>
                <a:gd name="T8" fmla="*/ 11 w 11"/>
                <a:gd name="T9" fmla="*/ 0 h 13"/>
              </a:gdLst>
              <a:ahLst/>
              <a:cxnLst>
                <a:cxn ang="0">
                  <a:pos x="T0" y="T1"/>
                </a:cxn>
                <a:cxn ang="0">
                  <a:pos x="T2" y="T3"/>
                </a:cxn>
                <a:cxn ang="0">
                  <a:pos x="T4" y="T5"/>
                </a:cxn>
                <a:cxn ang="0">
                  <a:pos x="T6" y="T7"/>
                </a:cxn>
                <a:cxn ang="0">
                  <a:pos x="T8" y="T9"/>
                </a:cxn>
              </a:cxnLst>
              <a:rect l="0" t="0" r="r" b="b"/>
              <a:pathLst>
                <a:path w="11" h="13">
                  <a:moveTo>
                    <a:pt x="11" y="0"/>
                  </a:moveTo>
                  <a:cubicBezTo>
                    <a:pt x="0" y="2"/>
                    <a:pt x="0" y="2"/>
                    <a:pt x="0" y="2"/>
                  </a:cubicBezTo>
                  <a:cubicBezTo>
                    <a:pt x="0" y="6"/>
                    <a:pt x="0" y="9"/>
                    <a:pt x="1" y="13"/>
                  </a:cubicBezTo>
                  <a:cubicBezTo>
                    <a:pt x="11" y="10"/>
                    <a:pt x="11" y="10"/>
                    <a:pt x="11" y="10"/>
                  </a:cubicBezTo>
                  <a:cubicBezTo>
                    <a:pt x="11" y="0"/>
                    <a:pt x="11" y="0"/>
                    <a:pt x="11" y="0"/>
                  </a:cubicBezTo>
                </a:path>
              </a:pathLst>
            </a:custGeom>
            <a:solidFill>
              <a:srgbClr val="D5C4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58" name="Picture 18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97188" y="2689225"/>
              <a:ext cx="2698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9" name="Picture 18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25763" y="2682875"/>
              <a:ext cx="222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 name="Freeform 188"/>
            <p:cNvSpPr/>
            <p:nvPr/>
          </p:nvSpPr>
          <p:spPr bwMode="auto">
            <a:xfrm>
              <a:off x="3413126" y="2668588"/>
              <a:ext cx="0" cy="4762"/>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cubicBezTo>
                    <a:pt x="0" y="0"/>
                    <a:pt x="0" y="1"/>
                    <a:pt x="0" y="2"/>
                  </a:cubicBezTo>
                  <a:cubicBezTo>
                    <a:pt x="0" y="2"/>
                    <a:pt x="0" y="2"/>
                    <a:pt x="0" y="2"/>
                  </a:cubicBezTo>
                  <a:cubicBezTo>
                    <a:pt x="0" y="0"/>
                    <a:pt x="0" y="0"/>
                    <a:pt x="0"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61" name="Picture 1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60688" y="2649538"/>
              <a:ext cx="458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6" name="Freeform 190"/>
            <p:cNvSpPr/>
            <p:nvPr/>
          </p:nvSpPr>
          <p:spPr bwMode="auto">
            <a:xfrm>
              <a:off x="2922588" y="2835275"/>
              <a:ext cx="14288" cy="25400"/>
            </a:xfrm>
            <a:custGeom>
              <a:avLst/>
              <a:gdLst>
                <a:gd name="T0" fmla="*/ 7 w 8"/>
                <a:gd name="T1" fmla="*/ 0 h 14"/>
                <a:gd name="T2" fmla="*/ 0 w 8"/>
                <a:gd name="T3" fmla="*/ 3 h 14"/>
                <a:gd name="T4" fmla="*/ 1 w 8"/>
                <a:gd name="T5" fmla="*/ 14 h 14"/>
                <a:gd name="T6" fmla="*/ 8 w 8"/>
                <a:gd name="T7" fmla="*/ 11 h 14"/>
                <a:gd name="T8" fmla="*/ 7 w 8"/>
                <a:gd name="T9" fmla="*/ 0 h 14"/>
              </a:gdLst>
              <a:ahLst/>
              <a:cxnLst>
                <a:cxn ang="0">
                  <a:pos x="T0" y="T1"/>
                </a:cxn>
                <a:cxn ang="0">
                  <a:pos x="T2" y="T3"/>
                </a:cxn>
                <a:cxn ang="0">
                  <a:pos x="T4" y="T5"/>
                </a:cxn>
                <a:cxn ang="0">
                  <a:pos x="T6" y="T7"/>
                </a:cxn>
                <a:cxn ang="0">
                  <a:pos x="T8" y="T9"/>
                </a:cxn>
              </a:cxnLst>
              <a:rect l="0" t="0" r="r" b="b"/>
              <a:pathLst>
                <a:path w="8" h="14">
                  <a:moveTo>
                    <a:pt x="7" y="0"/>
                  </a:moveTo>
                  <a:cubicBezTo>
                    <a:pt x="0" y="3"/>
                    <a:pt x="0" y="3"/>
                    <a:pt x="0" y="3"/>
                  </a:cubicBezTo>
                  <a:cubicBezTo>
                    <a:pt x="0" y="6"/>
                    <a:pt x="1" y="10"/>
                    <a:pt x="1" y="14"/>
                  </a:cubicBezTo>
                  <a:cubicBezTo>
                    <a:pt x="8" y="11"/>
                    <a:pt x="8" y="11"/>
                    <a:pt x="8" y="11"/>
                  </a:cubicBezTo>
                  <a:cubicBezTo>
                    <a:pt x="7" y="0"/>
                    <a:pt x="7" y="0"/>
                    <a:pt x="7" y="0"/>
                  </a:cubicBezTo>
                </a:path>
              </a:pathLst>
            </a:custGeom>
            <a:solidFill>
              <a:srgbClr val="DD9E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63" name="Picture 1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1476" y="2830513"/>
              <a:ext cx="2063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4" name="Picture 19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28938" y="2824163"/>
              <a:ext cx="1587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5" name="Picture 19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19426" y="2536825"/>
              <a:ext cx="406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0" name="Freeform 194"/>
            <p:cNvSpPr/>
            <p:nvPr/>
          </p:nvSpPr>
          <p:spPr bwMode="auto">
            <a:xfrm>
              <a:off x="2913063" y="2663825"/>
              <a:ext cx="20638" cy="23812"/>
            </a:xfrm>
            <a:custGeom>
              <a:avLst/>
              <a:gdLst>
                <a:gd name="T0" fmla="*/ 11 w 11"/>
                <a:gd name="T1" fmla="*/ 0 h 13"/>
                <a:gd name="T2" fmla="*/ 0 w 11"/>
                <a:gd name="T3" fmla="*/ 2 h 13"/>
                <a:gd name="T4" fmla="*/ 0 w 11"/>
                <a:gd name="T5" fmla="*/ 13 h 13"/>
                <a:gd name="T6" fmla="*/ 11 w 11"/>
                <a:gd name="T7" fmla="*/ 11 h 13"/>
                <a:gd name="T8" fmla="*/ 11 w 11"/>
                <a:gd name="T9" fmla="*/ 0 h 13"/>
              </a:gdLst>
              <a:ahLst/>
              <a:cxnLst>
                <a:cxn ang="0">
                  <a:pos x="T0" y="T1"/>
                </a:cxn>
                <a:cxn ang="0">
                  <a:pos x="T2" y="T3"/>
                </a:cxn>
                <a:cxn ang="0">
                  <a:pos x="T4" y="T5"/>
                </a:cxn>
                <a:cxn ang="0">
                  <a:pos x="T6" y="T7"/>
                </a:cxn>
                <a:cxn ang="0">
                  <a:pos x="T8" y="T9"/>
                </a:cxn>
              </a:cxnLst>
              <a:rect l="0" t="0" r="r" b="b"/>
              <a:pathLst>
                <a:path w="11" h="13">
                  <a:moveTo>
                    <a:pt x="11" y="0"/>
                  </a:moveTo>
                  <a:cubicBezTo>
                    <a:pt x="0" y="2"/>
                    <a:pt x="0" y="2"/>
                    <a:pt x="0" y="2"/>
                  </a:cubicBezTo>
                  <a:cubicBezTo>
                    <a:pt x="0" y="6"/>
                    <a:pt x="0" y="10"/>
                    <a:pt x="0" y="13"/>
                  </a:cubicBezTo>
                  <a:cubicBezTo>
                    <a:pt x="11" y="11"/>
                    <a:pt x="11" y="11"/>
                    <a:pt x="11" y="11"/>
                  </a:cubicBezTo>
                  <a:cubicBezTo>
                    <a:pt x="11" y="0"/>
                    <a:pt x="11" y="0"/>
                    <a:pt x="11" y="0"/>
                  </a:cubicBezTo>
                </a:path>
              </a:pathLst>
            </a:custGeom>
            <a:solidFill>
              <a:srgbClr val="E3D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67" name="Picture 19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1" y="2659063"/>
              <a:ext cx="2698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8" name="Picture 19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25763" y="2652713"/>
              <a:ext cx="2222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6" name="Freeform 197"/>
            <p:cNvSpPr>
              <a:spLocks noEditPoints="1"/>
            </p:cNvSpPr>
            <p:nvPr/>
          </p:nvSpPr>
          <p:spPr bwMode="auto">
            <a:xfrm>
              <a:off x="2946401" y="2084388"/>
              <a:ext cx="542925" cy="79375"/>
            </a:xfrm>
            <a:custGeom>
              <a:avLst/>
              <a:gdLst>
                <a:gd name="T0" fmla="*/ 8 w 301"/>
                <a:gd name="T1" fmla="*/ 38 h 44"/>
                <a:gd name="T2" fmla="*/ 0 w 301"/>
                <a:gd name="T3" fmla="*/ 39 h 44"/>
                <a:gd name="T4" fmla="*/ 0 w 301"/>
                <a:gd name="T5" fmla="*/ 44 h 44"/>
                <a:gd name="T6" fmla="*/ 8 w 301"/>
                <a:gd name="T7" fmla="*/ 38 h 44"/>
                <a:gd name="T8" fmla="*/ 301 w 301"/>
                <a:gd name="T9" fmla="*/ 0 h 44"/>
                <a:gd name="T10" fmla="*/ 295 w 301"/>
                <a:gd name="T11" fmla="*/ 33 h 44"/>
                <a:gd name="T12" fmla="*/ 301 w 30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01" h="44">
                  <a:moveTo>
                    <a:pt x="8" y="38"/>
                  </a:moveTo>
                  <a:cubicBezTo>
                    <a:pt x="0" y="39"/>
                    <a:pt x="0" y="39"/>
                    <a:pt x="0" y="39"/>
                  </a:cubicBezTo>
                  <a:cubicBezTo>
                    <a:pt x="0" y="44"/>
                    <a:pt x="0" y="44"/>
                    <a:pt x="0" y="44"/>
                  </a:cubicBezTo>
                  <a:cubicBezTo>
                    <a:pt x="2" y="42"/>
                    <a:pt x="5" y="39"/>
                    <a:pt x="8" y="38"/>
                  </a:cubicBezTo>
                  <a:moveTo>
                    <a:pt x="301" y="0"/>
                  </a:moveTo>
                  <a:cubicBezTo>
                    <a:pt x="301" y="0"/>
                    <a:pt x="299" y="13"/>
                    <a:pt x="295" y="33"/>
                  </a:cubicBezTo>
                  <a:cubicBezTo>
                    <a:pt x="301" y="0"/>
                    <a:pt x="301" y="0"/>
                    <a:pt x="301" y="0"/>
                  </a:cubicBezTo>
                </a:path>
              </a:pathLst>
            </a:custGeom>
            <a:solidFill>
              <a:srgbClr val="DDC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70" name="Picture 198"/>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3701" y="2078038"/>
              <a:ext cx="5635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1" name="Picture 199"/>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8463" y="2168525"/>
              <a:ext cx="541338"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2" name="Picture 20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36876" y="2232025"/>
              <a:ext cx="41116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3" name="Picture 20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36876" y="2343150"/>
              <a:ext cx="28575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4" name="Picture 20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36876" y="2390775"/>
              <a:ext cx="2428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5" name="Picture 20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35288" y="2436813"/>
              <a:ext cx="2111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 name="Picture 20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33701" y="2597150"/>
              <a:ext cx="12541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 name="Picture 20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932113" y="2651125"/>
              <a:ext cx="1031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 name="Picture 20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930526" y="2965450"/>
              <a:ext cx="17463"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7" name="Rectangle 207"/>
            <p:cNvSpPr>
              <a:spLocks noChangeArrowheads="1"/>
            </p:cNvSpPr>
            <p:nvPr/>
          </p:nvSpPr>
          <p:spPr bwMode="auto">
            <a:xfrm>
              <a:off x="2938463" y="2967038"/>
              <a:ext cx="1588" cy="3175"/>
            </a:xfrm>
            <a:prstGeom prst="rect">
              <a:avLst/>
            </a:prstGeom>
            <a:solidFill>
              <a:srgbClr val="972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0" name="Freeform 208"/>
            <p:cNvSpPr/>
            <p:nvPr/>
          </p:nvSpPr>
          <p:spPr bwMode="auto">
            <a:xfrm>
              <a:off x="2938463" y="2967038"/>
              <a:ext cx="0" cy="3175"/>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81" name="Picture 20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32113" y="2835275"/>
              <a:ext cx="428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 name="Picture 21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33701" y="2663825"/>
              <a:ext cx="96838"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 name="Picture 21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932113" y="2811463"/>
              <a:ext cx="49213"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 name="Picture 21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33701" y="2628900"/>
              <a:ext cx="10795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4" name="Freeform 213"/>
            <p:cNvSpPr/>
            <p:nvPr/>
          </p:nvSpPr>
          <p:spPr bwMode="auto">
            <a:xfrm>
              <a:off x="2897188" y="2062163"/>
              <a:ext cx="649288" cy="962025"/>
            </a:xfrm>
            <a:custGeom>
              <a:avLst/>
              <a:gdLst>
                <a:gd name="T0" fmla="*/ 340 w 360"/>
                <a:gd name="T1" fmla="*/ 361 h 533"/>
                <a:gd name="T2" fmla="*/ 79 w 360"/>
                <a:gd name="T3" fmla="*/ 497 h 533"/>
                <a:gd name="T4" fmla="*/ 39 w 360"/>
                <a:gd name="T5" fmla="*/ 504 h 533"/>
                <a:gd name="T6" fmla="*/ 30 w 360"/>
                <a:gd name="T7" fmla="*/ 459 h 533"/>
                <a:gd name="T8" fmla="*/ 29 w 360"/>
                <a:gd name="T9" fmla="*/ 115 h 533"/>
                <a:gd name="T10" fmla="*/ 60 w 360"/>
                <a:gd name="T11" fmla="*/ 52 h 533"/>
                <a:gd name="T12" fmla="*/ 359 w 360"/>
                <a:gd name="T13" fmla="*/ 21 h 533"/>
                <a:gd name="T14" fmla="*/ 360 w 360"/>
                <a:gd name="T15" fmla="*/ 0 h 533"/>
                <a:gd name="T16" fmla="*/ 28 w 360"/>
                <a:gd name="T17" fmla="*/ 36 h 533"/>
                <a:gd name="T18" fmla="*/ 1 w 360"/>
                <a:gd name="T19" fmla="*/ 114 h 533"/>
                <a:gd name="T20" fmla="*/ 5 w 360"/>
                <a:gd name="T21" fmla="*/ 490 h 533"/>
                <a:gd name="T22" fmla="*/ 24 w 360"/>
                <a:gd name="T23" fmla="*/ 525 h 533"/>
                <a:gd name="T24" fmla="*/ 60 w 360"/>
                <a:gd name="T25" fmla="*/ 529 h 533"/>
                <a:gd name="T26" fmla="*/ 339 w 360"/>
                <a:gd name="T27" fmla="*/ 383 h 533"/>
                <a:gd name="T28" fmla="*/ 340 w 360"/>
                <a:gd name="T29" fmla="*/ 36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533">
                  <a:moveTo>
                    <a:pt x="340" y="361"/>
                  </a:moveTo>
                  <a:cubicBezTo>
                    <a:pt x="79" y="497"/>
                    <a:pt x="79" y="497"/>
                    <a:pt x="79" y="497"/>
                  </a:cubicBezTo>
                  <a:cubicBezTo>
                    <a:pt x="79" y="497"/>
                    <a:pt x="51" y="514"/>
                    <a:pt x="39" y="504"/>
                  </a:cubicBezTo>
                  <a:cubicBezTo>
                    <a:pt x="26" y="495"/>
                    <a:pt x="30" y="459"/>
                    <a:pt x="30" y="459"/>
                  </a:cubicBezTo>
                  <a:cubicBezTo>
                    <a:pt x="29" y="115"/>
                    <a:pt x="29" y="115"/>
                    <a:pt x="29" y="115"/>
                  </a:cubicBezTo>
                  <a:cubicBezTo>
                    <a:pt x="29" y="115"/>
                    <a:pt x="22" y="55"/>
                    <a:pt x="60" y="52"/>
                  </a:cubicBezTo>
                  <a:cubicBezTo>
                    <a:pt x="107" y="49"/>
                    <a:pt x="359" y="21"/>
                    <a:pt x="359" y="21"/>
                  </a:cubicBezTo>
                  <a:cubicBezTo>
                    <a:pt x="360" y="0"/>
                    <a:pt x="360" y="0"/>
                    <a:pt x="360" y="0"/>
                  </a:cubicBezTo>
                  <a:cubicBezTo>
                    <a:pt x="360" y="0"/>
                    <a:pt x="49" y="25"/>
                    <a:pt x="28" y="36"/>
                  </a:cubicBezTo>
                  <a:cubicBezTo>
                    <a:pt x="28" y="36"/>
                    <a:pt x="0" y="40"/>
                    <a:pt x="1" y="114"/>
                  </a:cubicBezTo>
                  <a:cubicBezTo>
                    <a:pt x="2" y="171"/>
                    <a:pt x="3" y="387"/>
                    <a:pt x="5" y="490"/>
                  </a:cubicBezTo>
                  <a:cubicBezTo>
                    <a:pt x="5" y="506"/>
                    <a:pt x="14" y="519"/>
                    <a:pt x="24" y="525"/>
                  </a:cubicBezTo>
                  <a:cubicBezTo>
                    <a:pt x="35" y="532"/>
                    <a:pt x="52" y="533"/>
                    <a:pt x="60" y="529"/>
                  </a:cubicBezTo>
                  <a:cubicBezTo>
                    <a:pt x="144" y="491"/>
                    <a:pt x="307" y="401"/>
                    <a:pt x="339" y="383"/>
                  </a:cubicBezTo>
                  <a:lnTo>
                    <a:pt x="340" y="361"/>
                  </a:lnTo>
                  <a:close/>
                </a:path>
              </a:pathLst>
            </a:custGeom>
            <a:solidFill>
              <a:srgbClr val="FF4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86" name="Picture 2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4926" y="2132013"/>
              <a:ext cx="195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 name="Picture 21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524126" y="2232025"/>
              <a:ext cx="2000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8" name="Picture 21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63688" y="2182813"/>
              <a:ext cx="89693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 name="Picture 21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182938" y="2446338"/>
              <a:ext cx="9683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0" name="Picture 21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173413" y="2435225"/>
              <a:ext cx="6508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1" name="Picture 21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233738" y="2546350"/>
              <a:ext cx="42863"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2" name="Picture 22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254376" y="2595563"/>
              <a:ext cx="22225"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3" name="Picture 22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260726" y="2606675"/>
              <a:ext cx="1587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4" name="Picture 22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246438" y="2571750"/>
              <a:ext cx="3175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5" name="Picture 22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173413" y="2406650"/>
              <a:ext cx="265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6" name="Picture 22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481138" y="2036763"/>
              <a:ext cx="13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 name="Picture 225"/>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79563" y="2154238"/>
              <a:ext cx="269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8" name="Picture 226"/>
            <p:cNvPicPr>
              <a:picLocks noChangeAspect="1" noChangeArrowheads="1"/>
            </p:cNvPicPr>
            <p:nvPr/>
          </p:nvPicPr>
          <p:blipFill>
            <a:blip r:embed="rId5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938" y="1109663"/>
              <a:ext cx="30511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7" name="Freeform 227"/>
            <p:cNvSpPr/>
            <p:nvPr/>
          </p:nvSpPr>
          <p:spPr bwMode="auto">
            <a:xfrm>
              <a:off x="1438276" y="1235075"/>
              <a:ext cx="1901825" cy="900112"/>
            </a:xfrm>
            <a:custGeom>
              <a:avLst/>
              <a:gdLst>
                <a:gd name="T0" fmla="*/ 95 w 1055"/>
                <a:gd name="T1" fmla="*/ 427 h 499"/>
                <a:gd name="T2" fmla="*/ 955 w 1055"/>
                <a:gd name="T3" fmla="*/ 459 h 499"/>
                <a:gd name="T4" fmla="*/ 999 w 1055"/>
                <a:gd name="T5" fmla="*/ 191 h 499"/>
                <a:gd name="T6" fmla="*/ 63 w 1055"/>
                <a:gd name="T7" fmla="*/ 155 h 499"/>
                <a:gd name="T8" fmla="*/ 95 w 1055"/>
                <a:gd name="T9" fmla="*/ 427 h 499"/>
              </a:gdLst>
              <a:ahLst/>
              <a:cxnLst>
                <a:cxn ang="0">
                  <a:pos x="T0" y="T1"/>
                </a:cxn>
                <a:cxn ang="0">
                  <a:pos x="T2" y="T3"/>
                </a:cxn>
                <a:cxn ang="0">
                  <a:pos x="T4" y="T5"/>
                </a:cxn>
                <a:cxn ang="0">
                  <a:pos x="T6" y="T7"/>
                </a:cxn>
                <a:cxn ang="0">
                  <a:pos x="T8" y="T9"/>
                </a:cxn>
              </a:cxnLst>
              <a:rect l="0" t="0" r="r" b="b"/>
              <a:pathLst>
                <a:path w="1055" h="499">
                  <a:moveTo>
                    <a:pt x="95" y="427"/>
                  </a:moveTo>
                  <a:cubicBezTo>
                    <a:pt x="95" y="427"/>
                    <a:pt x="503" y="499"/>
                    <a:pt x="955" y="459"/>
                  </a:cubicBezTo>
                  <a:cubicBezTo>
                    <a:pt x="955" y="459"/>
                    <a:pt x="1055" y="231"/>
                    <a:pt x="999" y="191"/>
                  </a:cubicBezTo>
                  <a:cubicBezTo>
                    <a:pt x="850" y="84"/>
                    <a:pt x="460" y="0"/>
                    <a:pt x="63" y="155"/>
                  </a:cubicBezTo>
                  <a:cubicBezTo>
                    <a:pt x="0" y="180"/>
                    <a:pt x="95" y="427"/>
                    <a:pt x="95" y="42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9" name="Freeform 228"/>
            <p:cNvSpPr/>
            <p:nvPr/>
          </p:nvSpPr>
          <p:spPr bwMode="auto">
            <a:xfrm>
              <a:off x="895351" y="1066801"/>
              <a:ext cx="3044825" cy="527050"/>
            </a:xfrm>
            <a:custGeom>
              <a:avLst/>
              <a:gdLst>
                <a:gd name="T0" fmla="*/ 5 w 1918"/>
                <a:gd name="T1" fmla="*/ 318 h 332"/>
                <a:gd name="T2" fmla="*/ 932 w 1918"/>
                <a:gd name="T3" fmla="*/ 32 h 332"/>
                <a:gd name="T4" fmla="*/ 1918 w 1918"/>
                <a:gd name="T5" fmla="*/ 332 h 332"/>
                <a:gd name="T6" fmla="*/ 1918 w 1918"/>
                <a:gd name="T7" fmla="*/ 305 h 332"/>
                <a:gd name="T8" fmla="*/ 932 w 1918"/>
                <a:gd name="T9" fmla="*/ 0 h 332"/>
                <a:gd name="T10" fmla="*/ 0 w 1918"/>
                <a:gd name="T11" fmla="*/ 295 h 332"/>
                <a:gd name="T12" fmla="*/ 5 w 1918"/>
                <a:gd name="T13" fmla="*/ 318 h 332"/>
              </a:gdLst>
              <a:ahLst/>
              <a:cxnLst>
                <a:cxn ang="0">
                  <a:pos x="T0" y="T1"/>
                </a:cxn>
                <a:cxn ang="0">
                  <a:pos x="T2" y="T3"/>
                </a:cxn>
                <a:cxn ang="0">
                  <a:pos x="T4" y="T5"/>
                </a:cxn>
                <a:cxn ang="0">
                  <a:pos x="T6" y="T7"/>
                </a:cxn>
                <a:cxn ang="0">
                  <a:pos x="T8" y="T9"/>
                </a:cxn>
                <a:cxn ang="0">
                  <a:pos x="T10" y="T11"/>
                </a:cxn>
                <a:cxn ang="0">
                  <a:pos x="T12" y="T13"/>
                </a:cxn>
              </a:cxnLst>
              <a:rect l="0" t="0" r="r" b="b"/>
              <a:pathLst>
                <a:path w="1918" h="332">
                  <a:moveTo>
                    <a:pt x="5" y="318"/>
                  </a:moveTo>
                  <a:lnTo>
                    <a:pt x="932" y="32"/>
                  </a:lnTo>
                  <a:lnTo>
                    <a:pt x="1918" y="332"/>
                  </a:lnTo>
                  <a:lnTo>
                    <a:pt x="1918" y="305"/>
                  </a:lnTo>
                  <a:lnTo>
                    <a:pt x="932" y="0"/>
                  </a:lnTo>
                  <a:lnTo>
                    <a:pt x="0" y="295"/>
                  </a:lnTo>
                  <a:lnTo>
                    <a:pt x="5" y="318"/>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301" name="Picture 229"/>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95438" y="1895475"/>
              <a:ext cx="3016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2" name="Picture 230"/>
            <p:cNvPicPr>
              <a:picLocks noChangeAspect="1" noChangeArrowheads="1"/>
            </p:cNvPicPr>
            <p:nvPr/>
          </p:nvPicPr>
          <p:blipFill>
            <a:blip r:embed="rId5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9888" y="1154113"/>
              <a:ext cx="1889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3" name="Picture 23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774826" y="2220913"/>
              <a:ext cx="15875"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4" name="Picture 23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762126" y="2092325"/>
              <a:ext cx="269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5" name="Picture 233"/>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658938" y="1917700"/>
              <a:ext cx="200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6" name="Picture 234"/>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657351" y="1765300"/>
              <a:ext cx="15716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 name="Oval 235"/>
            <p:cNvSpPr>
              <a:spLocks noChangeArrowheads="1"/>
            </p:cNvSpPr>
            <p:nvPr/>
          </p:nvSpPr>
          <p:spPr bwMode="auto">
            <a:xfrm>
              <a:off x="1709738" y="1795463"/>
              <a:ext cx="79375" cy="79375"/>
            </a:xfrm>
            <a:prstGeom prst="ellipse">
              <a:avLst/>
            </a:prstGeom>
            <a:solidFill>
              <a:srgbClr val="FFD7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5" name="文本框 424"/>
          <p:cNvSpPr txBox="1"/>
          <p:nvPr/>
        </p:nvSpPr>
        <p:spPr>
          <a:xfrm>
            <a:off x="1546225" y="1307881"/>
            <a:ext cx="5148572" cy="707886"/>
          </a:xfrm>
          <a:prstGeom prst="rect">
            <a:avLst/>
          </a:prstGeom>
          <a:noFill/>
        </p:spPr>
        <p:txBody>
          <a:bodyPr wrap="square" rtlCol="0">
            <a:spAutoFit/>
          </a:bodyPr>
          <a:lstStyle/>
          <a:p>
            <a:pPr algn="ctr"/>
            <a:r>
              <a:rPr lang="zh-CN" altLang="en-US" sz="4000" spc="600" dirty="0">
                <a:solidFill>
                  <a:srgbClr val="FF775D"/>
                </a:solidFill>
                <a:latin typeface="时尚中黑简体" panose="01010104010101010101" pitchFamily="2" charset="-122"/>
                <a:ea typeface="时尚中黑简体" panose="01010104010101010101" pitchFamily="2" charset="-122"/>
              </a:rPr>
              <a:t>目录</a:t>
            </a:r>
            <a:r>
              <a:rPr lang="en-US" altLang="zh-CN" sz="4000" spc="300" dirty="0">
                <a:solidFill>
                  <a:srgbClr val="FF775D"/>
                </a:solidFill>
                <a:latin typeface="时尚中黑简体" panose="01010104010101010101" pitchFamily="2" charset="-122"/>
                <a:ea typeface="时尚中黑简体" panose="01010104010101010101" pitchFamily="2" charset="-122"/>
              </a:rPr>
              <a:t>\</a:t>
            </a:r>
            <a:r>
              <a:rPr lang="en-US" altLang="zh-CN" sz="4000" spc="600" dirty="0">
                <a:solidFill>
                  <a:srgbClr val="FF775D"/>
                </a:solidFill>
                <a:latin typeface="时尚中黑简体" panose="01010104010101010101" pitchFamily="2" charset="-122"/>
                <a:ea typeface="时尚中黑简体" panose="01010104010101010101" pitchFamily="2" charset="-122"/>
              </a:rPr>
              <a:t>Contents</a:t>
            </a:r>
            <a:endParaRPr lang="zh-CN" altLang="en-US" sz="4000" spc="600" dirty="0">
              <a:solidFill>
                <a:srgbClr val="FF775D"/>
              </a:solidFill>
              <a:latin typeface="时尚中黑简体" panose="01010104010101010101" pitchFamily="2" charset="-122"/>
              <a:ea typeface="时尚中黑简体" panose="01010104010101010101" pitchFamily="2" charset="-122"/>
            </a:endParaRPr>
          </a:p>
        </p:txBody>
      </p:sp>
      <p:sp>
        <p:nvSpPr>
          <p:cNvPr id="430" name="文本框 429"/>
          <p:cNvSpPr txBox="1"/>
          <p:nvPr/>
        </p:nvSpPr>
        <p:spPr>
          <a:xfrm>
            <a:off x="3114007" y="4237522"/>
            <a:ext cx="4176464" cy="523220"/>
          </a:xfrm>
          <a:prstGeom prst="rect">
            <a:avLst/>
          </a:prstGeom>
          <a:noFill/>
        </p:spPr>
        <p:txBody>
          <a:bodyPr wrap="square" rtlCol="0">
            <a:spAutoFit/>
          </a:bodyPr>
          <a:lstStyle/>
          <a:p>
            <a:pPr algn="ctr"/>
            <a:r>
              <a:rPr lang="zh-CN" altLang="en-US" sz="2800" dirty="0">
                <a:solidFill>
                  <a:srgbClr val="2B2C27"/>
                </a:solidFill>
                <a:latin typeface="时尚中黑简体" panose="01010104010101010101" pitchFamily="2" charset="-122"/>
                <a:ea typeface="时尚中黑简体" panose="01010104010101010101" pitchFamily="2" charset="-122"/>
              </a:rPr>
              <a:t>单击此处添加目录标题</a:t>
            </a:r>
          </a:p>
        </p:txBody>
      </p:sp>
      <p:sp>
        <p:nvSpPr>
          <p:cNvPr id="428" name="文本框 427"/>
          <p:cNvSpPr txBox="1"/>
          <p:nvPr/>
        </p:nvSpPr>
        <p:spPr>
          <a:xfrm>
            <a:off x="2091619" y="4249680"/>
            <a:ext cx="729994" cy="495051"/>
          </a:xfrm>
          <a:custGeom>
            <a:avLst/>
            <a:gdLst/>
            <a:ahLst/>
            <a:cxnLst/>
            <a:rect l="l" t="t" r="r" b="b"/>
            <a:pathLst>
              <a:path w="898029" h="609005">
                <a:moveTo>
                  <a:pt x="534590" y="579537"/>
                </a:moveTo>
                <a:lnTo>
                  <a:pt x="544110" y="579537"/>
                </a:lnTo>
                <a:lnTo>
                  <a:pt x="511280" y="588309"/>
                </a:lnTo>
                <a:lnTo>
                  <a:pt x="514945" y="582811"/>
                </a:lnTo>
                <a:cubicBezTo>
                  <a:pt x="519311" y="580629"/>
                  <a:pt x="525859" y="579537"/>
                  <a:pt x="534590" y="579537"/>
                </a:cubicBezTo>
                <a:close/>
                <a:moveTo>
                  <a:pt x="166985" y="29468"/>
                </a:moveTo>
                <a:cubicBezTo>
                  <a:pt x="81855" y="33834"/>
                  <a:pt x="36016" y="82947"/>
                  <a:pt x="29468" y="176808"/>
                </a:cubicBezTo>
                <a:lnTo>
                  <a:pt x="29468" y="435472"/>
                </a:lnTo>
                <a:cubicBezTo>
                  <a:pt x="38199" y="522784"/>
                  <a:pt x="90587" y="570806"/>
                  <a:pt x="186630" y="579537"/>
                </a:cubicBezTo>
                <a:lnTo>
                  <a:pt x="242292" y="579537"/>
                </a:lnTo>
                <a:cubicBezTo>
                  <a:pt x="331787" y="570806"/>
                  <a:pt x="380901" y="520601"/>
                  <a:pt x="389632" y="428923"/>
                </a:cubicBezTo>
                <a:lnTo>
                  <a:pt x="389632" y="193179"/>
                </a:lnTo>
                <a:cubicBezTo>
                  <a:pt x="385266" y="90587"/>
                  <a:pt x="337244" y="36017"/>
                  <a:pt x="245566" y="29468"/>
                </a:cubicBezTo>
                <a:close/>
                <a:moveTo>
                  <a:pt x="537865" y="0"/>
                </a:moveTo>
                <a:lnTo>
                  <a:pt x="875109" y="0"/>
                </a:lnTo>
                <a:cubicBezTo>
                  <a:pt x="890389" y="0"/>
                  <a:pt x="898029" y="7640"/>
                  <a:pt x="898029" y="22920"/>
                </a:cubicBezTo>
                <a:lnTo>
                  <a:pt x="898029" y="484969"/>
                </a:lnTo>
                <a:lnTo>
                  <a:pt x="854851" y="496506"/>
                </a:lnTo>
                <a:lnTo>
                  <a:pt x="856078" y="494817"/>
                </a:lnTo>
                <a:cubicBezTo>
                  <a:pt x="863854" y="475990"/>
                  <a:pt x="868015" y="454026"/>
                  <a:pt x="868561" y="428923"/>
                </a:cubicBezTo>
                <a:cubicBezTo>
                  <a:pt x="862012" y="356890"/>
                  <a:pt x="816173" y="318691"/>
                  <a:pt x="731044" y="314325"/>
                </a:cubicBezTo>
                <a:lnTo>
                  <a:pt x="668833" y="314325"/>
                </a:lnTo>
                <a:cubicBezTo>
                  <a:pt x="649188" y="314325"/>
                  <a:pt x="639365" y="308868"/>
                  <a:pt x="639365" y="297954"/>
                </a:cubicBezTo>
                <a:cubicBezTo>
                  <a:pt x="639365" y="287040"/>
                  <a:pt x="649188" y="281583"/>
                  <a:pt x="668833" y="281583"/>
                </a:cubicBezTo>
                <a:lnTo>
                  <a:pt x="731044" y="281583"/>
                </a:lnTo>
                <a:cubicBezTo>
                  <a:pt x="816173" y="277218"/>
                  <a:pt x="862012" y="237927"/>
                  <a:pt x="868561" y="163711"/>
                </a:cubicBezTo>
                <a:cubicBezTo>
                  <a:pt x="868561" y="74216"/>
                  <a:pt x="811807" y="29468"/>
                  <a:pt x="698301" y="29468"/>
                </a:cubicBezTo>
                <a:lnTo>
                  <a:pt x="537865" y="29468"/>
                </a:lnTo>
                <a:cubicBezTo>
                  <a:pt x="522585" y="29468"/>
                  <a:pt x="512762" y="24011"/>
                  <a:pt x="508397" y="13097"/>
                </a:cubicBezTo>
                <a:cubicBezTo>
                  <a:pt x="508397" y="4366"/>
                  <a:pt x="518219" y="0"/>
                  <a:pt x="537865" y="0"/>
                </a:cubicBezTo>
                <a:close/>
                <a:moveTo>
                  <a:pt x="32742" y="0"/>
                </a:moveTo>
                <a:lnTo>
                  <a:pt x="383083" y="0"/>
                </a:lnTo>
                <a:cubicBezTo>
                  <a:pt x="404912" y="2183"/>
                  <a:pt x="416917" y="13097"/>
                  <a:pt x="419100" y="32743"/>
                </a:cubicBezTo>
                <a:lnTo>
                  <a:pt x="419100" y="579537"/>
                </a:lnTo>
                <a:cubicBezTo>
                  <a:pt x="419100" y="599183"/>
                  <a:pt x="408186" y="609005"/>
                  <a:pt x="386358" y="609005"/>
                </a:cubicBezTo>
                <a:lnTo>
                  <a:pt x="22919" y="609005"/>
                </a:lnTo>
                <a:cubicBezTo>
                  <a:pt x="9823" y="609005"/>
                  <a:pt x="2183" y="601365"/>
                  <a:pt x="0" y="586086"/>
                </a:cubicBezTo>
                <a:lnTo>
                  <a:pt x="0" y="32743"/>
                </a:lnTo>
                <a:cubicBezTo>
                  <a:pt x="2183" y="13097"/>
                  <a:pt x="13097" y="2183"/>
                  <a:pt x="32742" y="0"/>
                </a:cubicBezTo>
                <a:close/>
              </a:path>
            </a:pathLst>
          </a:custGeom>
          <a:solidFill>
            <a:srgbClr val="FF775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35" name="文本框 434"/>
          <p:cNvSpPr txBox="1"/>
          <p:nvPr/>
        </p:nvSpPr>
        <p:spPr>
          <a:xfrm>
            <a:off x="3114007" y="5143803"/>
            <a:ext cx="4176464" cy="523220"/>
          </a:xfrm>
          <a:prstGeom prst="rect">
            <a:avLst/>
          </a:prstGeom>
          <a:noFill/>
        </p:spPr>
        <p:txBody>
          <a:bodyPr wrap="square" rtlCol="0">
            <a:spAutoFit/>
          </a:bodyPr>
          <a:lstStyle/>
          <a:p>
            <a:pPr algn="ctr"/>
            <a:r>
              <a:rPr lang="zh-CN" altLang="en-US" sz="2800" dirty="0">
                <a:solidFill>
                  <a:srgbClr val="2B2C27"/>
                </a:solidFill>
                <a:latin typeface="时尚中黑简体" panose="01010104010101010101" pitchFamily="2" charset="-122"/>
                <a:ea typeface="时尚中黑简体" panose="01010104010101010101" pitchFamily="2" charset="-122"/>
              </a:rPr>
              <a:t>单击此处添加目录标题</a:t>
            </a:r>
          </a:p>
        </p:txBody>
      </p:sp>
      <p:sp>
        <p:nvSpPr>
          <p:cNvPr id="433" name="文本框 432"/>
          <p:cNvSpPr txBox="1"/>
          <p:nvPr/>
        </p:nvSpPr>
        <p:spPr>
          <a:xfrm>
            <a:off x="2091620" y="5154033"/>
            <a:ext cx="791209" cy="495383"/>
          </a:xfrm>
          <a:custGeom>
            <a:avLst/>
            <a:gdLst/>
            <a:ahLst/>
            <a:cxnLst/>
            <a:rect l="l" t="t" r="r" b="b"/>
            <a:pathLst>
              <a:path w="973335" h="609414">
                <a:moveTo>
                  <a:pt x="166985" y="29877"/>
                </a:moveTo>
                <a:cubicBezTo>
                  <a:pt x="81855" y="34243"/>
                  <a:pt x="36016" y="83356"/>
                  <a:pt x="29468" y="177217"/>
                </a:cubicBezTo>
                <a:lnTo>
                  <a:pt x="29468" y="435881"/>
                </a:lnTo>
                <a:cubicBezTo>
                  <a:pt x="38199" y="523193"/>
                  <a:pt x="90586" y="571215"/>
                  <a:pt x="186630" y="579946"/>
                </a:cubicBezTo>
                <a:lnTo>
                  <a:pt x="242292" y="579946"/>
                </a:lnTo>
                <a:cubicBezTo>
                  <a:pt x="331787" y="571215"/>
                  <a:pt x="380900" y="521010"/>
                  <a:pt x="389632" y="429332"/>
                </a:cubicBezTo>
                <a:lnTo>
                  <a:pt x="389632" y="193588"/>
                </a:lnTo>
                <a:cubicBezTo>
                  <a:pt x="385266" y="90996"/>
                  <a:pt x="337244" y="36426"/>
                  <a:pt x="245566" y="29877"/>
                </a:cubicBezTo>
                <a:close/>
                <a:moveTo>
                  <a:pt x="754781" y="409"/>
                </a:moveTo>
                <a:cubicBezTo>
                  <a:pt x="757510" y="-136"/>
                  <a:pt x="760511" y="-136"/>
                  <a:pt x="763786" y="409"/>
                </a:cubicBezTo>
                <a:cubicBezTo>
                  <a:pt x="770334" y="409"/>
                  <a:pt x="774700" y="1501"/>
                  <a:pt x="776882" y="3684"/>
                </a:cubicBezTo>
                <a:cubicBezTo>
                  <a:pt x="776882" y="5866"/>
                  <a:pt x="775791" y="9141"/>
                  <a:pt x="773608" y="13506"/>
                </a:cubicBezTo>
                <a:lnTo>
                  <a:pt x="626268" y="259073"/>
                </a:lnTo>
                <a:cubicBezTo>
                  <a:pt x="586978" y="346385"/>
                  <a:pt x="602257" y="394407"/>
                  <a:pt x="672107" y="403138"/>
                </a:cubicBezTo>
                <a:lnTo>
                  <a:pt x="760511" y="403138"/>
                </a:lnTo>
                <a:cubicBezTo>
                  <a:pt x="832544" y="405321"/>
                  <a:pt x="868561" y="364939"/>
                  <a:pt x="868561" y="281992"/>
                </a:cubicBezTo>
                <a:lnTo>
                  <a:pt x="868561" y="20055"/>
                </a:lnTo>
                <a:cubicBezTo>
                  <a:pt x="868561" y="6958"/>
                  <a:pt x="874018" y="409"/>
                  <a:pt x="884932" y="409"/>
                </a:cubicBezTo>
                <a:cubicBezTo>
                  <a:pt x="893663" y="409"/>
                  <a:pt x="898029" y="6958"/>
                  <a:pt x="898029" y="20055"/>
                </a:cubicBezTo>
                <a:lnTo>
                  <a:pt x="898029" y="281992"/>
                </a:lnTo>
                <a:cubicBezTo>
                  <a:pt x="900211" y="356208"/>
                  <a:pt x="915491" y="396590"/>
                  <a:pt x="943868" y="403138"/>
                </a:cubicBezTo>
                <a:cubicBezTo>
                  <a:pt x="963513" y="403138"/>
                  <a:pt x="973335" y="406413"/>
                  <a:pt x="973335" y="412961"/>
                </a:cubicBezTo>
                <a:cubicBezTo>
                  <a:pt x="973335" y="426058"/>
                  <a:pt x="963513" y="432606"/>
                  <a:pt x="943868" y="432606"/>
                </a:cubicBezTo>
                <a:cubicBezTo>
                  <a:pt x="928588" y="435881"/>
                  <a:pt x="917128" y="447340"/>
                  <a:pt x="909488" y="466986"/>
                </a:cubicBezTo>
                <a:lnTo>
                  <a:pt x="905533" y="483373"/>
                </a:lnTo>
                <a:lnTo>
                  <a:pt x="861016" y="495268"/>
                </a:lnTo>
                <a:lnTo>
                  <a:pt x="840730" y="460437"/>
                </a:lnTo>
                <a:cubicBezTo>
                  <a:pt x="821084" y="440792"/>
                  <a:pt x="791071" y="431515"/>
                  <a:pt x="750689" y="432606"/>
                </a:cubicBezTo>
                <a:lnTo>
                  <a:pt x="534590" y="432606"/>
                </a:lnTo>
                <a:cubicBezTo>
                  <a:pt x="525859" y="432606"/>
                  <a:pt x="518219" y="429332"/>
                  <a:pt x="511671" y="422784"/>
                </a:cubicBezTo>
                <a:cubicBezTo>
                  <a:pt x="507305" y="420601"/>
                  <a:pt x="505122" y="414052"/>
                  <a:pt x="505122" y="403138"/>
                </a:cubicBezTo>
                <a:lnTo>
                  <a:pt x="511671" y="390042"/>
                </a:lnTo>
                <a:lnTo>
                  <a:pt x="737592" y="20055"/>
                </a:lnTo>
                <a:cubicBezTo>
                  <a:pt x="740866" y="8595"/>
                  <a:pt x="746596" y="2047"/>
                  <a:pt x="754781" y="409"/>
                </a:cubicBezTo>
                <a:close/>
                <a:moveTo>
                  <a:pt x="32742" y="409"/>
                </a:moveTo>
                <a:lnTo>
                  <a:pt x="383083" y="409"/>
                </a:lnTo>
                <a:cubicBezTo>
                  <a:pt x="404911" y="2592"/>
                  <a:pt x="416917" y="13506"/>
                  <a:pt x="419100" y="33152"/>
                </a:cubicBezTo>
                <a:lnTo>
                  <a:pt x="419100" y="579946"/>
                </a:lnTo>
                <a:cubicBezTo>
                  <a:pt x="419100" y="599592"/>
                  <a:pt x="408186" y="609414"/>
                  <a:pt x="386357" y="609414"/>
                </a:cubicBezTo>
                <a:lnTo>
                  <a:pt x="22919" y="609414"/>
                </a:lnTo>
                <a:cubicBezTo>
                  <a:pt x="9822" y="609414"/>
                  <a:pt x="2182" y="601774"/>
                  <a:pt x="0" y="586495"/>
                </a:cubicBezTo>
                <a:lnTo>
                  <a:pt x="0" y="33152"/>
                </a:lnTo>
                <a:cubicBezTo>
                  <a:pt x="2182" y="13506"/>
                  <a:pt x="13097" y="2592"/>
                  <a:pt x="32742" y="409"/>
                </a:cubicBezTo>
                <a:close/>
              </a:path>
            </a:pathLst>
          </a:custGeom>
          <a:solidFill>
            <a:srgbClr val="FF775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38" name="文本框 437"/>
          <p:cNvSpPr txBox="1"/>
          <p:nvPr/>
        </p:nvSpPr>
        <p:spPr>
          <a:xfrm>
            <a:off x="3114007" y="2424962"/>
            <a:ext cx="4176464" cy="523220"/>
          </a:xfrm>
          <a:prstGeom prst="rect">
            <a:avLst/>
          </a:prstGeom>
          <a:noFill/>
        </p:spPr>
        <p:txBody>
          <a:bodyPr wrap="square" rtlCol="0">
            <a:spAutoFit/>
          </a:bodyPr>
          <a:lstStyle/>
          <a:p>
            <a:pPr algn="ctr"/>
            <a:r>
              <a:rPr lang="zh-CN" altLang="en-US" sz="2800" dirty="0">
                <a:solidFill>
                  <a:srgbClr val="2B2C27"/>
                </a:solidFill>
                <a:latin typeface="时尚中黑简体" panose="01010104010101010101" pitchFamily="2" charset="-122"/>
                <a:ea typeface="时尚中黑简体" panose="01010104010101010101" pitchFamily="2" charset="-122"/>
              </a:rPr>
              <a:t>单击此处添加目录标题</a:t>
            </a:r>
          </a:p>
        </p:txBody>
      </p:sp>
      <p:sp>
        <p:nvSpPr>
          <p:cNvPr id="439" name="文本框 438"/>
          <p:cNvSpPr txBox="1"/>
          <p:nvPr/>
        </p:nvSpPr>
        <p:spPr>
          <a:xfrm>
            <a:off x="2091620" y="2439048"/>
            <a:ext cx="586269" cy="495051"/>
          </a:xfrm>
          <a:custGeom>
            <a:avLst/>
            <a:gdLst/>
            <a:ahLst/>
            <a:cxnLst/>
            <a:rect l="l" t="t" r="r" b="b"/>
            <a:pathLst>
              <a:path w="721221" h="609005">
                <a:moveTo>
                  <a:pt x="166985" y="29468"/>
                </a:moveTo>
                <a:cubicBezTo>
                  <a:pt x="81855" y="33834"/>
                  <a:pt x="36016" y="82947"/>
                  <a:pt x="29468" y="176808"/>
                </a:cubicBezTo>
                <a:lnTo>
                  <a:pt x="29468" y="435472"/>
                </a:lnTo>
                <a:cubicBezTo>
                  <a:pt x="38199" y="522784"/>
                  <a:pt x="90586" y="570806"/>
                  <a:pt x="186630" y="579537"/>
                </a:cubicBezTo>
                <a:lnTo>
                  <a:pt x="242292" y="579537"/>
                </a:lnTo>
                <a:cubicBezTo>
                  <a:pt x="331787" y="570806"/>
                  <a:pt x="380901" y="520601"/>
                  <a:pt x="389632" y="428923"/>
                </a:cubicBezTo>
                <a:lnTo>
                  <a:pt x="389632" y="193179"/>
                </a:lnTo>
                <a:cubicBezTo>
                  <a:pt x="385266" y="90587"/>
                  <a:pt x="337244" y="36017"/>
                  <a:pt x="245566" y="29468"/>
                </a:cubicBezTo>
                <a:close/>
                <a:moveTo>
                  <a:pt x="704850" y="0"/>
                </a:moveTo>
                <a:cubicBezTo>
                  <a:pt x="715764" y="0"/>
                  <a:pt x="721221" y="7640"/>
                  <a:pt x="721221" y="22920"/>
                </a:cubicBezTo>
                <a:lnTo>
                  <a:pt x="721221" y="532212"/>
                </a:lnTo>
                <a:lnTo>
                  <a:pt x="688479" y="540961"/>
                </a:lnTo>
                <a:lnTo>
                  <a:pt x="688479" y="22920"/>
                </a:lnTo>
                <a:cubicBezTo>
                  <a:pt x="688479" y="7640"/>
                  <a:pt x="693936" y="0"/>
                  <a:pt x="704850" y="0"/>
                </a:cubicBezTo>
                <a:close/>
                <a:moveTo>
                  <a:pt x="32742" y="0"/>
                </a:moveTo>
                <a:lnTo>
                  <a:pt x="383083" y="0"/>
                </a:lnTo>
                <a:cubicBezTo>
                  <a:pt x="404911" y="2183"/>
                  <a:pt x="416917" y="13097"/>
                  <a:pt x="419100" y="32743"/>
                </a:cubicBezTo>
                <a:lnTo>
                  <a:pt x="419100" y="579537"/>
                </a:lnTo>
                <a:cubicBezTo>
                  <a:pt x="419100" y="599183"/>
                  <a:pt x="408186" y="609005"/>
                  <a:pt x="386358" y="609005"/>
                </a:cubicBezTo>
                <a:lnTo>
                  <a:pt x="22919" y="609005"/>
                </a:lnTo>
                <a:cubicBezTo>
                  <a:pt x="9822" y="609005"/>
                  <a:pt x="2183" y="601365"/>
                  <a:pt x="0" y="586086"/>
                </a:cubicBezTo>
                <a:lnTo>
                  <a:pt x="0" y="32743"/>
                </a:lnTo>
                <a:cubicBezTo>
                  <a:pt x="2183" y="13097"/>
                  <a:pt x="13097" y="2183"/>
                  <a:pt x="32742" y="0"/>
                </a:cubicBezTo>
                <a:close/>
              </a:path>
            </a:pathLst>
          </a:custGeom>
          <a:solidFill>
            <a:srgbClr val="FF775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42" name="文本框 441"/>
          <p:cNvSpPr txBox="1"/>
          <p:nvPr/>
        </p:nvSpPr>
        <p:spPr>
          <a:xfrm>
            <a:off x="2091619" y="3345328"/>
            <a:ext cx="729994" cy="495051"/>
          </a:xfrm>
          <a:custGeom>
            <a:avLst/>
            <a:gdLst/>
            <a:ahLst/>
            <a:cxnLst/>
            <a:rect l="l" t="t" r="r" b="b"/>
            <a:pathLst>
              <a:path w="898029" h="609005">
                <a:moveTo>
                  <a:pt x="166985" y="29468"/>
                </a:moveTo>
                <a:cubicBezTo>
                  <a:pt x="81855" y="33834"/>
                  <a:pt x="36016" y="82947"/>
                  <a:pt x="29468" y="176808"/>
                </a:cubicBezTo>
                <a:lnTo>
                  <a:pt x="29468" y="435472"/>
                </a:lnTo>
                <a:cubicBezTo>
                  <a:pt x="38199" y="522784"/>
                  <a:pt x="90587" y="570806"/>
                  <a:pt x="186630" y="579537"/>
                </a:cubicBezTo>
                <a:lnTo>
                  <a:pt x="242292" y="579537"/>
                </a:lnTo>
                <a:cubicBezTo>
                  <a:pt x="331787" y="570806"/>
                  <a:pt x="380901" y="520601"/>
                  <a:pt x="389632" y="428923"/>
                </a:cubicBezTo>
                <a:lnTo>
                  <a:pt x="389632" y="193179"/>
                </a:lnTo>
                <a:cubicBezTo>
                  <a:pt x="385266" y="90587"/>
                  <a:pt x="337244" y="36017"/>
                  <a:pt x="245566" y="29468"/>
                </a:cubicBezTo>
                <a:close/>
                <a:moveTo>
                  <a:pt x="531316" y="0"/>
                </a:moveTo>
                <a:lnTo>
                  <a:pt x="862012" y="0"/>
                </a:lnTo>
                <a:cubicBezTo>
                  <a:pt x="886023" y="0"/>
                  <a:pt x="898029" y="10914"/>
                  <a:pt x="898029" y="32743"/>
                </a:cubicBezTo>
                <a:lnTo>
                  <a:pt x="898029" y="281583"/>
                </a:lnTo>
                <a:cubicBezTo>
                  <a:pt x="898029" y="307777"/>
                  <a:pt x="886023" y="320874"/>
                  <a:pt x="862012" y="320874"/>
                </a:cubicBezTo>
                <a:lnTo>
                  <a:pt x="681930" y="320874"/>
                </a:lnTo>
                <a:cubicBezTo>
                  <a:pt x="598983" y="327422"/>
                  <a:pt x="550962" y="364530"/>
                  <a:pt x="537865" y="432197"/>
                </a:cubicBezTo>
                <a:lnTo>
                  <a:pt x="537865" y="451843"/>
                </a:lnTo>
                <a:cubicBezTo>
                  <a:pt x="538956" y="492225"/>
                  <a:pt x="553690" y="522784"/>
                  <a:pt x="582067" y="543521"/>
                </a:cubicBezTo>
                <a:lnTo>
                  <a:pt x="618163" y="559750"/>
                </a:lnTo>
                <a:lnTo>
                  <a:pt x="510061" y="588635"/>
                </a:lnTo>
                <a:lnTo>
                  <a:pt x="508397" y="582811"/>
                </a:lnTo>
                <a:lnTo>
                  <a:pt x="508397" y="324148"/>
                </a:lnTo>
                <a:cubicBezTo>
                  <a:pt x="510579" y="304503"/>
                  <a:pt x="522585" y="293589"/>
                  <a:pt x="544413" y="291406"/>
                </a:cubicBezTo>
                <a:lnTo>
                  <a:pt x="711398" y="291406"/>
                </a:lnTo>
                <a:cubicBezTo>
                  <a:pt x="809625" y="287040"/>
                  <a:pt x="862012" y="248841"/>
                  <a:pt x="868561" y="176808"/>
                </a:cubicBezTo>
                <a:lnTo>
                  <a:pt x="868561" y="140792"/>
                </a:lnTo>
                <a:cubicBezTo>
                  <a:pt x="864195" y="70942"/>
                  <a:pt x="813990" y="33834"/>
                  <a:pt x="717947" y="29468"/>
                </a:cubicBezTo>
                <a:lnTo>
                  <a:pt x="531316" y="29468"/>
                </a:lnTo>
                <a:cubicBezTo>
                  <a:pt x="516037" y="27286"/>
                  <a:pt x="508397" y="20737"/>
                  <a:pt x="508397" y="9823"/>
                </a:cubicBezTo>
                <a:cubicBezTo>
                  <a:pt x="508397" y="3275"/>
                  <a:pt x="516037" y="0"/>
                  <a:pt x="531316" y="0"/>
                </a:cubicBezTo>
                <a:close/>
                <a:moveTo>
                  <a:pt x="32742" y="0"/>
                </a:moveTo>
                <a:lnTo>
                  <a:pt x="383083" y="0"/>
                </a:lnTo>
                <a:cubicBezTo>
                  <a:pt x="404912" y="2183"/>
                  <a:pt x="416917" y="13097"/>
                  <a:pt x="419100" y="32743"/>
                </a:cubicBezTo>
                <a:lnTo>
                  <a:pt x="419100" y="579537"/>
                </a:lnTo>
                <a:cubicBezTo>
                  <a:pt x="419100" y="599183"/>
                  <a:pt x="408186" y="609005"/>
                  <a:pt x="386358" y="609005"/>
                </a:cubicBezTo>
                <a:lnTo>
                  <a:pt x="22919" y="609005"/>
                </a:lnTo>
                <a:cubicBezTo>
                  <a:pt x="9823" y="609005"/>
                  <a:pt x="2183" y="601365"/>
                  <a:pt x="0" y="586086"/>
                </a:cubicBezTo>
                <a:lnTo>
                  <a:pt x="0" y="32743"/>
                </a:lnTo>
                <a:cubicBezTo>
                  <a:pt x="2183" y="13097"/>
                  <a:pt x="13097" y="2183"/>
                  <a:pt x="32742" y="0"/>
                </a:cubicBezTo>
                <a:close/>
              </a:path>
            </a:pathLst>
          </a:custGeom>
          <a:solidFill>
            <a:srgbClr val="FF775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43" name="文本框 442"/>
          <p:cNvSpPr txBox="1"/>
          <p:nvPr/>
        </p:nvSpPr>
        <p:spPr>
          <a:xfrm>
            <a:off x="3114007" y="3331242"/>
            <a:ext cx="4176464" cy="523220"/>
          </a:xfrm>
          <a:prstGeom prst="rect">
            <a:avLst/>
          </a:prstGeom>
          <a:noFill/>
        </p:spPr>
        <p:txBody>
          <a:bodyPr wrap="square" rtlCol="0">
            <a:spAutoFit/>
          </a:bodyPr>
          <a:lstStyle/>
          <a:p>
            <a:pPr algn="ctr"/>
            <a:r>
              <a:rPr lang="zh-CN" altLang="en-US" sz="2800" dirty="0">
                <a:solidFill>
                  <a:srgbClr val="2B2C27"/>
                </a:solidFill>
                <a:latin typeface="时尚中黑简体" panose="01010104010101010101" pitchFamily="2" charset="-122"/>
                <a:ea typeface="时尚中黑简体" panose="01010104010101010101" pitchFamily="2" charset="-122"/>
              </a:rPr>
              <a:t>单击此处添加目录标题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408956" y="261443"/>
            <a:ext cx="3872093" cy="954687"/>
            <a:chOff x="406574" y="261442"/>
            <a:chExt cx="3872093" cy="954687"/>
          </a:xfrm>
        </p:grpSpPr>
        <p:grpSp>
          <p:nvGrpSpPr>
            <p:cNvPr id="49" name="组合 48"/>
            <p:cNvGrpSpPr/>
            <p:nvPr/>
          </p:nvGrpSpPr>
          <p:grpSpPr>
            <a:xfrm>
              <a:off x="406574" y="261442"/>
              <a:ext cx="765518" cy="954687"/>
              <a:chOff x="7874299" y="3455987"/>
              <a:chExt cx="1557606" cy="1942510"/>
            </a:xfrm>
          </p:grpSpPr>
          <p:sp>
            <p:nvSpPr>
              <p:cNvPr id="5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5"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57"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50" name="文本框 4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51" name="直接连接符 5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799025" y="2205659"/>
            <a:ext cx="1660494" cy="948999"/>
            <a:chOff x="1131769" y="2555048"/>
            <a:chExt cx="1660494" cy="948999"/>
          </a:xfrm>
        </p:grpSpPr>
        <p:grpSp>
          <p:nvGrpSpPr>
            <p:cNvPr id="464" name="组合 463"/>
            <p:cNvGrpSpPr/>
            <p:nvPr/>
          </p:nvGrpSpPr>
          <p:grpSpPr>
            <a:xfrm>
              <a:off x="1596673" y="2555048"/>
              <a:ext cx="676275" cy="487363"/>
              <a:chOff x="6299201" y="3889375"/>
              <a:chExt cx="676275" cy="487363"/>
            </a:xfrm>
            <a:solidFill>
              <a:srgbClr val="FF775D"/>
            </a:solidFill>
          </p:grpSpPr>
          <p:sp>
            <p:nvSpPr>
              <p:cNvPr id="469" name="Freeform 11"/>
              <p:cNvSpPr/>
              <p:nvPr/>
            </p:nvSpPr>
            <p:spPr bwMode="auto">
              <a:xfrm>
                <a:off x="6299201" y="3889375"/>
                <a:ext cx="650875" cy="276225"/>
              </a:xfrm>
              <a:custGeom>
                <a:avLst/>
                <a:gdLst>
                  <a:gd name="T0" fmla="*/ 203 w 410"/>
                  <a:gd name="T1" fmla="*/ 174 h 174"/>
                  <a:gd name="T2" fmla="*/ 0 w 410"/>
                  <a:gd name="T3" fmla="*/ 87 h 174"/>
                  <a:gd name="T4" fmla="*/ 208 w 410"/>
                  <a:gd name="T5" fmla="*/ 0 h 174"/>
                  <a:gd name="T6" fmla="*/ 410 w 410"/>
                  <a:gd name="T7" fmla="*/ 85 h 174"/>
                  <a:gd name="T8" fmla="*/ 203 w 410"/>
                  <a:gd name="T9" fmla="*/ 174 h 174"/>
                </a:gdLst>
                <a:ahLst/>
                <a:cxnLst>
                  <a:cxn ang="0">
                    <a:pos x="T0" y="T1"/>
                  </a:cxn>
                  <a:cxn ang="0">
                    <a:pos x="T2" y="T3"/>
                  </a:cxn>
                  <a:cxn ang="0">
                    <a:pos x="T4" y="T5"/>
                  </a:cxn>
                  <a:cxn ang="0">
                    <a:pos x="T6" y="T7"/>
                  </a:cxn>
                  <a:cxn ang="0">
                    <a:pos x="T8" y="T9"/>
                  </a:cxn>
                </a:cxnLst>
                <a:rect l="0" t="0" r="r" b="b"/>
                <a:pathLst>
                  <a:path w="410" h="174">
                    <a:moveTo>
                      <a:pt x="203" y="174"/>
                    </a:moveTo>
                    <a:lnTo>
                      <a:pt x="0" y="87"/>
                    </a:lnTo>
                    <a:lnTo>
                      <a:pt x="208" y="0"/>
                    </a:lnTo>
                    <a:lnTo>
                      <a:pt x="410" y="85"/>
                    </a:lnTo>
                    <a:lnTo>
                      <a:pt x="203"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Rectangle 12"/>
              <p:cNvSpPr>
                <a:spLocks noChangeArrowheads="1"/>
              </p:cNvSpPr>
              <p:nvPr/>
            </p:nvSpPr>
            <p:spPr bwMode="auto">
              <a:xfrm>
                <a:off x="6921501" y="4021138"/>
                <a:ext cx="20638" cy="201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1" name="Oval 13"/>
              <p:cNvSpPr>
                <a:spLocks noChangeArrowheads="1"/>
              </p:cNvSpPr>
              <p:nvPr/>
            </p:nvSpPr>
            <p:spPr bwMode="auto">
              <a:xfrm>
                <a:off x="6900863" y="4198938"/>
                <a:ext cx="63500" cy="619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4"/>
              <p:cNvSpPr/>
              <p:nvPr/>
            </p:nvSpPr>
            <p:spPr bwMode="auto">
              <a:xfrm>
                <a:off x="6891338" y="4230688"/>
                <a:ext cx="47625" cy="134937"/>
              </a:xfrm>
              <a:custGeom>
                <a:avLst/>
                <a:gdLst>
                  <a:gd name="T0" fmla="*/ 15 w 26"/>
                  <a:gd name="T1" fmla="*/ 4 h 74"/>
                  <a:gd name="T2" fmla="*/ 6 w 26"/>
                  <a:gd name="T3" fmla="*/ 74 h 74"/>
                  <a:gd name="T4" fmla="*/ 26 w 26"/>
                  <a:gd name="T5" fmla="*/ 74 h 74"/>
                  <a:gd name="T6" fmla="*/ 26 w 26"/>
                  <a:gd name="T7" fmla="*/ 0 h 74"/>
                  <a:gd name="T8" fmla="*/ 15 w 26"/>
                  <a:gd name="T9" fmla="*/ 4 h 74"/>
                </a:gdLst>
                <a:ahLst/>
                <a:cxnLst>
                  <a:cxn ang="0">
                    <a:pos x="T0" y="T1"/>
                  </a:cxn>
                  <a:cxn ang="0">
                    <a:pos x="T2" y="T3"/>
                  </a:cxn>
                  <a:cxn ang="0">
                    <a:pos x="T4" y="T5"/>
                  </a:cxn>
                  <a:cxn ang="0">
                    <a:pos x="T6" y="T7"/>
                  </a:cxn>
                  <a:cxn ang="0">
                    <a:pos x="T8" y="T9"/>
                  </a:cxn>
                </a:cxnLst>
                <a:rect l="0" t="0" r="r" b="b"/>
                <a:pathLst>
                  <a:path w="26" h="74">
                    <a:moveTo>
                      <a:pt x="15" y="4"/>
                    </a:moveTo>
                    <a:cubicBezTo>
                      <a:pt x="15" y="4"/>
                      <a:pt x="0" y="32"/>
                      <a:pt x="6" y="74"/>
                    </a:cubicBezTo>
                    <a:cubicBezTo>
                      <a:pt x="26" y="74"/>
                      <a:pt x="26" y="74"/>
                      <a:pt x="26" y="74"/>
                    </a:cubicBezTo>
                    <a:cubicBezTo>
                      <a:pt x="26" y="0"/>
                      <a:pt x="26" y="0"/>
                      <a:pt x="26" y="0"/>
                    </a:cubicBezTo>
                    <a:cubicBezTo>
                      <a:pt x="26" y="0"/>
                      <a:pt x="15"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5"/>
              <p:cNvSpPr/>
              <p:nvPr/>
            </p:nvSpPr>
            <p:spPr bwMode="auto">
              <a:xfrm>
                <a:off x="6929438" y="4230688"/>
                <a:ext cx="46038" cy="134937"/>
              </a:xfrm>
              <a:custGeom>
                <a:avLst/>
                <a:gdLst>
                  <a:gd name="T0" fmla="*/ 11 w 25"/>
                  <a:gd name="T1" fmla="*/ 4 h 74"/>
                  <a:gd name="T2" fmla="*/ 20 w 25"/>
                  <a:gd name="T3" fmla="*/ 74 h 74"/>
                  <a:gd name="T4" fmla="*/ 0 w 25"/>
                  <a:gd name="T5" fmla="*/ 74 h 74"/>
                  <a:gd name="T6" fmla="*/ 0 w 25"/>
                  <a:gd name="T7" fmla="*/ 0 h 74"/>
                  <a:gd name="T8" fmla="*/ 11 w 25"/>
                  <a:gd name="T9" fmla="*/ 4 h 74"/>
                </a:gdLst>
                <a:ahLst/>
                <a:cxnLst>
                  <a:cxn ang="0">
                    <a:pos x="T0" y="T1"/>
                  </a:cxn>
                  <a:cxn ang="0">
                    <a:pos x="T2" y="T3"/>
                  </a:cxn>
                  <a:cxn ang="0">
                    <a:pos x="T4" y="T5"/>
                  </a:cxn>
                  <a:cxn ang="0">
                    <a:pos x="T6" y="T7"/>
                  </a:cxn>
                  <a:cxn ang="0">
                    <a:pos x="T8" y="T9"/>
                  </a:cxn>
                </a:cxnLst>
                <a:rect l="0" t="0" r="r" b="b"/>
                <a:pathLst>
                  <a:path w="25" h="74">
                    <a:moveTo>
                      <a:pt x="11" y="4"/>
                    </a:moveTo>
                    <a:cubicBezTo>
                      <a:pt x="11" y="4"/>
                      <a:pt x="25" y="32"/>
                      <a:pt x="20" y="74"/>
                    </a:cubicBezTo>
                    <a:cubicBezTo>
                      <a:pt x="0" y="74"/>
                      <a:pt x="0" y="74"/>
                      <a:pt x="0" y="74"/>
                    </a:cubicBezTo>
                    <a:cubicBezTo>
                      <a:pt x="0" y="0"/>
                      <a:pt x="0" y="0"/>
                      <a:pt x="0" y="0"/>
                    </a:cubicBezTo>
                    <a:cubicBezTo>
                      <a:pt x="0" y="0"/>
                      <a:pt x="11" y="6"/>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16"/>
              <p:cNvSpPr/>
              <p:nvPr/>
            </p:nvSpPr>
            <p:spPr bwMode="auto">
              <a:xfrm>
                <a:off x="6427788" y="4110038"/>
                <a:ext cx="376238" cy="266700"/>
              </a:xfrm>
              <a:custGeom>
                <a:avLst/>
                <a:gdLst>
                  <a:gd name="T0" fmla="*/ 207 w 207"/>
                  <a:gd name="T1" fmla="*/ 0 h 147"/>
                  <a:gd name="T2" fmla="*/ 103 w 207"/>
                  <a:gd name="T3" fmla="*/ 47 h 147"/>
                  <a:gd name="T4" fmla="*/ 0 w 207"/>
                  <a:gd name="T5" fmla="*/ 0 h 147"/>
                  <a:gd name="T6" fmla="*/ 0 w 207"/>
                  <a:gd name="T7" fmla="*/ 113 h 147"/>
                  <a:gd name="T8" fmla="*/ 101 w 207"/>
                  <a:gd name="T9" fmla="*/ 146 h 147"/>
                  <a:gd name="T10" fmla="*/ 101 w 207"/>
                  <a:gd name="T11" fmla="*/ 147 h 147"/>
                  <a:gd name="T12" fmla="*/ 103 w 207"/>
                  <a:gd name="T13" fmla="*/ 146 h 147"/>
                  <a:gd name="T14" fmla="*/ 106 w 207"/>
                  <a:gd name="T15" fmla="*/ 147 h 147"/>
                  <a:gd name="T16" fmla="*/ 106 w 207"/>
                  <a:gd name="T17" fmla="*/ 146 h 147"/>
                  <a:gd name="T18" fmla="*/ 207 w 207"/>
                  <a:gd name="T19" fmla="*/ 113 h 147"/>
                  <a:gd name="T20" fmla="*/ 207 w 20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47">
                    <a:moveTo>
                      <a:pt x="207" y="0"/>
                    </a:moveTo>
                    <a:cubicBezTo>
                      <a:pt x="207" y="1"/>
                      <a:pt x="120" y="39"/>
                      <a:pt x="103" y="47"/>
                    </a:cubicBezTo>
                    <a:cubicBezTo>
                      <a:pt x="87" y="39"/>
                      <a:pt x="0" y="1"/>
                      <a:pt x="0" y="0"/>
                    </a:cubicBezTo>
                    <a:cubicBezTo>
                      <a:pt x="0" y="113"/>
                      <a:pt x="0" y="113"/>
                      <a:pt x="0" y="113"/>
                    </a:cubicBezTo>
                    <a:cubicBezTo>
                      <a:pt x="28" y="141"/>
                      <a:pt x="83" y="146"/>
                      <a:pt x="101" y="146"/>
                    </a:cubicBezTo>
                    <a:cubicBezTo>
                      <a:pt x="101" y="147"/>
                      <a:pt x="101" y="147"/>
                      <a:pt x="101" y="147"/>
                    </a:cubicBezTo>
                    <a:cubicBezTo>
                      <a:pt x="101" y="147"/>
                      <a:pt x="102" y="147"/>
                      <a:pt x="103" y="146"/>
                    </a:cubicBezTo>
                    <a:cubicBezTo>
                      <a:pt x="105" y="147"/>
                      <a:pt x="106" y="147"/>
                      <a:pt x="106" y="147"/>
                    </a:cubicBezTo>
                    <a:cubicBezTo>
                      <a:pt x="106" y="146"/>
                      <a:pt x="106" y="146"/>
                      <a:pt x="106" y="146"/>
                    </a:cubicBezTo>
                    <a:cubicBezTo>
                      <a:pt x="124" y="146"/>
                      <a:pt x="179" y="141"/>
                      <a:pt x="207" y="113"/>
                    </a:cubicBezTo>
                    <a:lnTo>
                      <a:pt x="2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8" name="文本框 467"/>
            <p:cNvSpPr txBox="1"/>
            <p:nvPr/>
          </p:nvSpPr>
          <p:spPr>
            <a:xfrm>
              <a:off x="1131769" y="3103937"/>
              <a:ext cx="1660494"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grpSp>
      <p:grpSp>
        <p:nvGrpSpPr>
          <p:cNvPr id="70" name="组合 69"/>
          <p:cNvGrpSpPr/>
          <p:nvPr/>
        </p:nvGrpSpPr>
        <p:grpSpPr>
          <a:xfrm>
            <a:off x="3533183" y="2205659"/>
            <a:ext cx="1660494" cy="948999"/>
            <a:chOff x="1131769" y="2555048"/>
            <a:chExt cx="1660494" cy="948999"/>
          </a:xfrm>
        </p:grpSpPr>
        <p:grpSp>
          <p:nvGrpSpPr>
            <p:cNvPr id="71" name="组合 70"/>
            <p:cNvGrpSpPr/>
            <p:nvPr/>
          </p:nvGrpSpPr>
          <p:grpSpPr>
            <a:xfrm>
              <a:off x="1596673" y="2555048"/>
              <a:ext cx="676275" cy="487363"/>
              <a:chOff x="6299201" y="3889375"/>
              <a:chExt cx="676275" cy="487363"/>
            </a:xfrm>
            <a:solidFill>
              <a:srgbClr val="FF775D"/>
            </a:solidFill>
          </p:grpSpPr>
          <p:sp>
            <p:nvSpPr>
              <p:cNvPr id="73" name="Freeform 11"/>
              <p:cNvSpPr/>
              <p:nvPr/>
            </p:nvSpPr>
            <p:spPr bwMode="auto">
              <a:xfrm>
                <a:off x="6299201" y="3889375"/>
                <a:ext cx="650875" cy="276225"/>
              </a:xfrm>
              <a:custGeom>
                <a:avLst/>
                <a:gdLst>
                  <a:gd name="T0" fmla="*/ 203 w 410"/>
                  <a:gd name="T1" fmla="*/ 174 h 174"/>
                  <a:gd name="T2" fmla="*/ 0 w 410"/>
                  <a:gd name="T3" fmla="*/ 87 h 174"/>
                  <a:gd name="T4" fmla="*/ 208 w 410"/>
                  <a:gd name="T5" fmla="*/ 0 h 174"/>
                  <a:gd name="T6" fmla="*/ 410 w 410"/>
                  <a:gd name="T7" fmla="*/ 85 h 174"/>
                  <a:gd name="T8" fmla="*/ 203 w 410"/>
                  <a:gd name="T9" fmla="*/ 174 h 174"/>
                </a:gdLst>
                <a:ahLst/>
                <a:cxnLst>
                  <a:cxn ang="0">
                    <a:pos x="T0" y="T1"/>
                  </a:cxn>
                  <a:cxn ang="0">
                    <a:pos x="T2" y="T3"/>
                  </a:cxn>
                  <a:cxn ang="0">
                    <a:pos x="T4" y="T5"/>
                  </a:cxn>
                  <a:cxn ang="0">
                    <a:pos x="T6" y="T7"/>
                  </a:cxn>
                  <a:cxn ang="0">
                    <a:pos x="T8" y="T9"/>
                  </a:cxn>
                </a:cxnLst>
                <a:rect l="0" t="0" r="r" b="b"/>
                <a:pathLst>
                  <a:path w="410" h="174">
                    <a:moveTo>
                      <a:pt x="203" y="174"/>
                    </a:moveTo>
                    <a:lnTo>
                      <a:pt x="0" y="87"/>
                    </a:lnTo>
                    <a:lnTo>
                      <a:pt x="208" y="0"/>
                    </a:lnTo>
                    <a:lnTo>
                      <a:pt x="410" y="85"/>
                    </a:lnTo>
                    <a:lnTo>
                      <a:pt x="203"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Rectangle 12"/>
              <p:cNvSpPr>
                <a:spLocks noChangeArrowheads="1"/>
              </p:cNvSpPr>
              <p:nvPr/>
            </p:nvSpPr>
            <p:spPr bwMode="auto">
              <a:xfrm>
                <a:off x="6921501" y="4021138"/>
                <a:ext cx="20638" cy="201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Oval 13"/>
              <p:cNvSpPr>
                <a:spLocks noChangeArrowheads="1"/>
              </p:cNvSpPr>
              <p:nvPr/>
            </p:nvSpPr>
            <p:spPr bwMode="auto">
              <a:xfrm>
                <a:off x="6900863" y="4198938"/>
                <a:ext cx="63500" cy="619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
              <p:cNvSpPr/>
              <p:nvPr/>
            </p:nvSpPr>
            <p:spPr bwMode="auto">
              <a:xfrm>
                <a:off x="6891338" y="4230688"/>
                <a:ext cx="47625" cy="134937"/>
              </a:xfrm>
              <a:custGeom>
                <a:avLst/>
                <a:gdLst>
                  <a:gd name="T0" fmla="*/ 15 w 26"/>
                  <a:gd name="T1" fmla="*/ 4 h 74"/>
                  <a:gd name="T2" fmla="*/ 6 w 26"/>
                  <a:gd name="T3" fmla="*/ 74 h 74"/>
                  <a:gd name="T4" fmla="*/ 26 w 26"/>
                  <a:gd name="T5" fmla="*/ 74 h 74"/>
                  <a:gd name="T6" fmla="*/ 26 w 26"/>
                  <a:gd name="T7" fmla="*/ 0 h 74"/>
                  <a:gd name="T8" fmla="*/ 15 w 26"/>
                  <a:gd name="T9" fmla="*/ 4 h 74"/>
                </a:gdLst>
                <a:ahLst/>
                <a:cxnLst>
                  <a:cxn ang="0">
                    <a:pos x="T0" y="T1"/>
                  </a:cxn>
                  <a:cxn ang="0">
                    <a:pos x="T2" y="T3"/>
                  </a:cxn>
                  <a:cxn ang="0">
                    <a:pos x="T4" y="T5"/>
                  </a:cxn>
                  <a:cxn ang="0">
                    <a:pos x="T6" y="T7"/>
                  </a:cxn>
                  <a:cxn ang="0">
                    <a:pos x="T8" y="T9"/>
                  </a:cxn>
                </a:cxnLst>
                <a:rect l="0" t="0" r="r" b="b"/>
                <a:pathLst>
                  <a:path w="26" h="74">
                    <a:moveTo>
                      <a:pt x="15" y="4"/>
                    </a:moveTo>
                    <a:cubicBezTo>
                      <a:pt x="15" y="4"/>
                      <a:pt x="0" y="32"/>
                      <a:pt x="6" y="74"/>
                    </a:cubicBezTo>
                    <a:cubicBezTo>
                      <a:pt x="26" y="74"/>
                      <a:pt x="26" y="74"/>
                      <a:pt x="26" y="74"/>
                    </a:cubicBezTo>
                    <a:cubicBezTo>
                      <a:pt x="26" y="0"/>
                      <a:pt x="26" y="0"/>
                      <a:pt x="26" y="0"/>
                    </a:cubicBezTo>
                    <a:cubicBezTo>
                      <a:pt x="26" y="0"/>
                      <a:pt x="15"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5"/>
              <p:cNvSpPr/>
              <p:nvPr/>
            </p:nvSpPr>
            <p:spPr bwMode="auto">
              <a:xfrm>
                <a:off x="6929438" y="4230688"/>
                <a:ext cx="46038" cy="134937"/>
              </a:xfrm>
              <a:custGeom>
                <a:avLst/>
                <a:gdLst>
                  <a:gd name="T0" fmla="*/ 11 w 25"/>
                  <a:gd name="T1" fmla="*/ 4 h 74"/>
                  <a:gd name="T2" fmla="*/ 20 w 25"/>
                  <a:gd name="T3" fmla="*/ 74 h 74"/>
                  <a:gd name="T4" fmla="*/ 0 w 25"/>
                  <a:gd name="T5" fmla="*/ 74 h 74"/>
                  <a:gd name="T6" fmla="*/ 0 w 25"/>
                  <a:gd name="T7" fmla="*/ 0 h 74"/>
                  <a:gd name="T8" fmla="*/ 11 w 25"/>
                  <a:gd name="T9" fmla="*/ 4 h 74"/>
                </a:gdLst>
                <a:ahLst/>
                <a:cxnLst>
                  <a:cxn ang="0">
                    <a:pos x="T0" y="T1"/>
                  </a:cxn>
                  <a:cxn ang="0">
                    <a:pos x="T2" y="T3"/>
                  </a:cxn>
                  <a:cxn ang="0">
                    <a:pos x="T4" y="T5"/>
                  </a:cxn>
                  <a:cxn ang="0">
                    <a:pos x="T6" y="T7"/>
                  </a:cxn>
                  <a:cxn ang="0">
                    <a:pos x="T8" y="T9"/>
                  </a:cxn>
                </a:cxnLst>
                <a:rect l="0" t="0" r="r" b="b"/>
                <a:pathLst>
                  <a:path w="25" h="74">
                    <a:moveTo>
                      <a:pt x="11" y="4"/>
                    </a:moveTo>
                    <a:cubicBezTo>
                      <a:pt x="11" y="4"/>
                      <a:pt x="25" y="32"/>
                      <a:pt x="20" y="74"/>
                    </a:cubicBezTo>
                    <a:cubicBezTo>
                      <a:pt x="0" y="74"/>
                      <a:pt x="0" y="74"/>
                      <a:pt x="0" y="74"/>
                    </a:cubicBezTo>
                    <a:cubicBezTo>
                      <a:pt x="0" y="0"/>
                      <a:pt x="0" y="0"/>
                      <a:pt x="0" y="0"/>
                    </a:cubicBezTo>
                    <a:cubicBezTo>
                      <a:pt x="0" y="0"/>
                      <a:pt x="11" y="6"/>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6"/>
              <p:cNvSpPr/>
              <p:nvPr/>
            </p:nvSpPr>
            <p:spPr bwMode="auto">
              <a:xfrm>
                <a:off x="6427788" y="4110038"/>
                <a:ext cx="376238" cy="266700"/>
              </a:xfrm>
              <a:custGeom>
                <a:avLst/>
                <a:gdLst>
                  <a:gd name="T0" fmla="*/ 207 w 207"/>
                  <a:gd name="T1" fmla="*/ 0 h 147"/>
                  <a:gd name="T2" fmla="*/ 103 w 207"/>
                  <a:gd name="T3" fmla="*/ 47 h 147"/>
                  <a:gd name="T4" fmla="*/ 0 w 207"/>
                  <a:gd name="T5" fmla="*/ 0 h 147"/>
                  <a:gd name="T6" fmla="*/ 0 w 207"/>
                  <a:gd name="T7" fmla="*/ 113 h 147"/>
                  <a:gd name="T8" fmla="*/ 101 w 207"/>
                  <a:gd name="T9" fmla="*/ 146 h 147"/>
                  <a:gd name="T10" fmla="*/ 101 w 207"/>
                  <a:gd name="T11" fmla="*/ 147 h 147"/>
                  <a:gd name="T12" fmla="*/ 103 w 207"/>
                  <a:gd name="T13" fmla="*/ 146 h 147"/>
                  <a:gd name="T14" fmla="*/ 106 w 207"/>
                  <a:gd name="T15" fmla="*/ 147 h 147"/>
                  <a:gd name="T16" fmla="*/ 106 w 207"/>
                  <a:gd name="T17" fmla="*/ 146 h 147"/>
                  <a:gd name="T18" fmla="*/ 207 w 207"/>
                  <a:gd name="T19" fmla="*/ 113 h 147"/>
                  <a:gd name="T20" fmla="*/ 207 w 20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47">
                    <a:moveTo>
                      <a:pt x="207" y="0"/>
                    </a:moveTo>
                    <a:cubicBezTo>
                      <a:pt x="207" y="1"/>
                      <a:pt x="120" y="39"/>
                      <a:pt x="103" y="47"/>
                    </a:cubicBezTo>
                    <a:cubicBezTo>
                      <a:pt x="87" y="39"/>
                      <a:pt x="0" y="1"/>
                      <a:pt x="0" y="0"/>
                    </a:cubicBezTo>
                    <a:cubicBezTo>
                      <a:pt x="0" y="113"/>
                      <a:pt x="0" y="113"/>
                      <a:pt x="0" y="113"/>
                    </a:cubicBezTo>
                    <a:cubicBezTo>
                      <a:pt x="28" y="141"/>
                      <a:pt x="83" y="146"/>
                      <a:pt x="101" y="146"/>
                    </a:cubicBezTo>
                    <a:cubicBezTo>
                      <a:pt x="101" y="147"/>
                      <a:pt x="101" y="147"/>
                      <a:pt x="101" y="147"/>
                    </a:cubicBezTo>
                    <a:cubicBezTo>
                      <a:pt x="101" y="147"/>
                      <a:pt x="102" y="147"/>
                      <a:pt x="103" y="146"/>
                    </a:cubicBezTo>
                    <a:cubicBezTo>
                      <a:pt x="105" y="147"/>
                      <a:pt x="106" y="147"/>
                      <a:pt x="106" y="147"/>
                    </a:cubicBezTo>
                    <a:cubicBezTo>
                      <a:pt x="106" y="146"/>
                      <a:pt x="106" y="146"/>
                      <a:pt x="106" y="146"/>
                    </a:cubicBezTo>
                    <a:cubicBezTo>
                      <a:pt x="124" y="146"/>
                      <a:pt x="179" y="141"/>
                      <a:pt x="207" y="113"/>
                    </a:cubicBezTo>
                    <a:lnTo>
                      <a:pt x="2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文本框 71"/>
            <p:cNvSpPr txBox="1"/>
            <p:nvPr/>
          </p:nvSpPr>
          <p:spPr>
            <a:xfrm>
              <a:off x="1131769" y="3103937"/>
              <a:ext cx="1660494"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grpSp>
      <p:grpSp>
        <p:nvGrpSpPr>
          <p:cNvPr id="79" name="组合 78"/>
          <p:cNvGrpSpPr/>
          <p:nvPr/>
        </p:nvGrpSpPr>
        <p:grpSpPr>
          <a:xfrm>
            <a:off x="5267341" y="2205659"/>
            <a:ext cx="1660494" cy="948999"/>
            <a:chOff x="1131769" y="2555048"/>
            <a:chExt cx="1660494" cy="948999"/>
          </a:xfrm>
        </p:grpSpPr>
        <p:grpSp>
          <p:nvGrpSpPr>
            <p:cNvPr id="80" name="组合 79"/>
            <p:cNvGrpSpPr/>
            <p:nvPr/>
          </p:nvGrpSpPr>
          <p:grpSpPr>
            <a:xfrm>
              <a:off x="1596673" y="2555048"/>
              <a:ext cx="676275" cy="487363"/>
              <a:chOff x="6299201" y="3889375"/>
              <a:chExt cx="676275" cy="487363"/>
            </a:xfrm>
            <a:solidFill>
              <a:srgbClr val="FF775D"/>
            </a:solidFill>
          </p:grpSpPr>
          <p:sp>
            <p:nvSpPr>
              <p:cNvPr id="82" name="Freeform 11"/>
              <p:cNvSpPr/>
              <p:nvPr/>
            </p:nvSpPr>
            <p:spPr bwMode="auto">
              <a:xfrm>
                <a:off x="6299201" y="3889375"/>
                <a:ext cx="650875" cy="276225"/>
              </a:xfrm>
              <a:custGeom>
                <a:avLst/>
                <a:gdLst>
                  <a:gd name="T0" fmla="*/ 203 w 410"/>
                  <a:gd name="T1" fmla="*/ 174 h 174"/>
                  <a:gd name="T2" fmla="*/ 0 w 410"/>
                  <a:gd name="T3" fmla="*/ 87 h 174"/>
                  <a:gd name="T4" fmla="*/ 208 w 410"/>
                  <a:gd name="T5" fmla="*/ 0 h 174"/>
                  <a:gd name="T6" fmla="*/ 410 w 410"/>
                  <a:gd name="T7" fmla="*/ 85 h 174"/>
                  <a:gd name="T8" fmla="*/ 203 w 410"/>
                  <a:gd name="T9" fmla="*/ 174 h 174"/>
                </a:gdLst>
                <a:ahLst/>
                <a:cxnLst>
                  <a:cxn ang="0">
                    <a:pos x="T0" y="T1"/>
                  </a:cxn>
                  <a:cxn ang="0">
                    <a:pos x="T2" y="T3"/>
                  </a:cxn>
                  <a:cxn ang="0">
                    <a:pos x="T4" y="T5"/>
                  </a:cxn>
                  <a:cxn ang="0">
                    <a:pos x="T6" y="T7"/>
                  </a:cxn>
                  <a:cxn ang="0">
                    <a:pos x="T8" y="T9"/>
                  </a:cxn>
                </a:cxnLst>
                <a:rect l="0" t="0" r="r" b="b"/>
                <a:pathLst>
                  <a:path w="410" h="174">
                    <a:moveTo>
                      <a:pt x="203" y="174"/>
                    </a:moveTo>
                    <a:lnTo>
                      <a:pt x="0" y="87"/>
                    </a:lnTo>
                    <a:lnTo>
                      <a:pt x="208" y="0"/>
                    </a:lnTo>
                    <a:lnTo>
                      <a:pt x="410" y="85"/>
                    </a:lnTo>
                    <a:lnTo>
                      <a:pt x="203"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Rectangle 12"/>
              <p:cNvSpPr>
                <a:spLocks noChangeArrowheads="1"/>
              </p:cNvSpPr>
              <p:nvPr/>
            </p:nvSpPr>
            <p:spPr bwMode="auto">
              <a:xfrm>
                <a:off x="6921501" y="4021138"/>
                <a:ext cx="20638" cy="201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Oval 13"/>
              <p:cNvSpPr>
                <a:spLocks noChangeArrowheads="1"/>
              </p:cNvSpPr>
              <p:nvPr/>
            </p:nvSpPr>
            <p:spPr bwMode="auto">
              <a:xfrm>
                <a:off x="6900863" y="4198938"/>
                <a:ext cx="63500" cy="619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4"/>
              <p:cNvSpPr/>
              <p:nvPr/>
            </p:nvSpPr>
            <p:spPr bwMode="auto">
              <a:xfrm>
                <a:off x="6891338" y="4230688"/>
                <a:ext cx="47625" cy="134937"/>
              </a:xfrm>
              <a:custGeom>
                <a:avLst/>
                <a:gdLst>
                  <a:gd name="T0" fmla="*/ 15 w 26"/>
                  <a:gd name="T1" fmla="*/ 4 h 74"/>
                  <a:gd name="T2" fmla="*/ 6 w 26"/>
                  <a:gd name="T3" fmla="*/ 74 h 74"/>
                  <a:gd name="T4" fmla="*/ 26 w 26"/>
                  <a:gd name="T5" fmla="*/ 74 h 74"/>
                  <a:gd name="T6" fmla="*/ 26 w 26"/>
                  <a:gd name="T7" fmla="*/ 0 h 74"/>
                  <a:gd name="T8" fmla="*/ 15 w 26"/>
                  <a:gd name="T9" fmla="*/ 4 h 74"/>
                </a:gdLst>
                <a:ahLst/>
                <a:cxnLst>
                  <a:cxn ang="0">
                    <a:pos x="T0" y="T1"/>
                  </a:cxn>
                  <a:cxn ang="0">
                    <a:pos x="T2" y="T3"/>
                  </a:cxn>
                  <a:cxn ang="0">
                    <a:pos x="T4" y="T5"/>
                  </a:cxn>
                  <a:cxn ang="0">
                    <a:pos x="T6" y="T7"/>
                  </a:cxn>
                  <a:cxn ang="0">
                    <a:pos x="T8" y="T9"/>
                  </a:cxn>
                </a:cxnLst>
                <a:rect l="0" t="0" r="r" b="b"/>
                <a:pathLst>
                  <a:path w="26" h="74">
                    <a:moveTo>
                      <a:pt x="15" y="4"/>
                    </a:moveTo>
                    <a:cubicBezTo>
                      <a:pt x="15" y="4"/>
                      <a:pt x="0" y="32"/>
                      <a:pt x="6" y="74"/>
                    </a:cubicBezTo>
                    <a:cubicBezTo>
                      <a:pt x="26" y="74"/>
                      <a:pt x="26" y="74"/>
                      <a:pt x="26" y="74"/>
                    </a:cubicBezTo>
                    <a:cubicBezTo>
                      <a:pt x="26" y="0"/>
                      <a:pt x="26" y="0"/>
                      <a:pt x="26" y="0"/>
                    </a:cubicBezTo>
                    <a:cubicBezTo>
                      <a:pt x="26" y="0"/>
                      <a:pt x="15"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5"/>
              <p:cNvSpPr/>
              <p:nvPr/>
            </p:nvSpPr>
            <p:spPr bwMode="auto">
              <a:xfrm>
                <a:off x="6929438" y="4230688"/>
                <a:ext cx="46038" cy="134937"/>
              </a:xfrm>
              <a:custGeom>
                <a:avLst/>
                <a:gdLst>
                  <a:gd name="T0" fmla="*/ 11 w 25"/>
                  <a:gd name="T1" fmla="*/ 4 h 74"/>
                  <a:gd name="T2" fmla="*/ 20 w 25"/>
                  <a:gd name="T3" fmla="*/ 74 h 74"/>
                  <a:gd name="T4" fmla="*/ 0 w 25"/>
                  <a:gd name="T5" fmla="*/ 74 h 74"/>
                  <a:gd name="T6" fmla="*/ 0 w 25"/>
                  <a:gd name="T7" fmla="*/ 0 h 74"/>
                  <a:gd name="T8" fmla="*/ 11 w 25"/>
                  <a:gd name="T9" fmla="*/ 4 h 74"/>
                </a:gdLst>
                <a:ahLst/>
                <a:cxnLst>
                  <a:cxn ang="0">
                    <a:pos x="T0" y="T1"/>
                  </a:cxn>
                  <a:cxn ang="0">
                    <a:pos x="T2" y="T3"/>
                  </a:cxn>
                  <a:cxn ang="0">
                    <a:pos x="T4" y="T5"/>
                  </a:cxn>
                  <a:cxn ang="0">
                    <a:pos x="T6" y="T7"/>
                  </a:cxn>
                  <a:cxn ang="0">
                    <a:pos x="T8" y="T9"/>
                  </a:cxn>
                </a:cxnLst>
                <a:rect l="0" t="0" r="r" b="b"/>
                <a:pathLst>
                  <a:path w="25" h="74">
                    <a:moveTo>
                      <a:pt x="11" y="4"/>
                    </a:moveTo>
                    <a:cubicBezTo>
                      <a:pt x="11" y="4"/>
                      <a:pt x="25" y="32"/>
                      <a:pt x="20" y="74"/>
                    </a:cubicBezTo>
                    <a:cubicBezTo>
                      <a:pt x="0" y="74"/>
                      <a:pt x="0" y="74"/>
                      <a:pt x="0" y="74"/>
                    </a:cubicBezTo>
                    <a:cubicBezTo>
                      <a:pt x="0" y="0"/>
                      <a:pt x="0" y="0"/>
                      <a:pt x="0" y="0"/>
                    </a:cubicBezTo>
                    <a:cubicBezTo>
                      <a:pt x="0" y="0"/>
                      <a:pt x="11" y="6"/>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6"/>
              <p:cNvSpPr/>
              <p:nvPr/>
            </p:nvSpPr>
            <p:spPr bwMode="auto">
              <a:xfrm>
                <a:off x="6427788" y="4110038"/>
                <a:ext cx="376238" cy="266700"/>
              </a:xfrm>
              <a:custGeom>
                <a:avLst/>
                <a:gdLst>
                  <a:gd name="T0" fmla="*/ 207 w 207"/>
                  <a:gd name="T1" fmla="*/ 0 h 147"/>
                  <a:gd name="T2" fmla="*/ 103 w 207"/>
                  <a:gd name="T3" fmla="*/ 47 h 147"/>
                  <a:gd name="T4" fmla="*/ 0 w 207"/>
                  <a:gd name="T5" fmla="*/ 0 h 147"/>
                  <a:gd name="T6" fmla="*/ 0 w 207"/>
                  <a:gd name="T7" fmla="*/ 113 h 147"/>
                  <a:gd name="T8" fmla="*/ 101 w 207"/>
                  <a:gd name="T9" fmla="*/ 146 h 147"/>
                  <a:gd name="T10" fmla="*/ 101 w 207"/>
                  <a:gd name="T11" fmla="*/ 147 h 147"/>
                  <a:gd name="T12" fmla="*/ 103 w 207"/>
                  <a:gd name="T13" fmla="*/ 146 h 147"/>
                  <a:gd name="T14" fmla="*/ 106 w 207"/>
                  <a:gd name="T15" fmla="*/ 147 h 147"/>
                  <a:gd name="T16" fmla="*/ 106 w 207"/>
                  <a:gd name="T17" fmla="*/ 146 h 147"/>
                  <a:gd name="T18" fmla="*/ 207 w 207"/>
                  <a:gd name="T19" fmla="*/ 113 h 147"/>
                  <a:gd name="T20" fmla="*/ 207 w 20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47">
                    <a:moveTo>
                      <a:pt x="207" y="0"/>
                    </a:moveTo>
                    <a:cubicBezTo>
                      <a:pt x="207" y="1"/>
                      <a:pt x="120" y="39"/>
                      <a:pt x="103" y="47"/>
                    </a:cubicBezTo>
                    <a:cubicBezTo>
                      <a:pt x="87" y="39"/>
                      <a:pt x="0" y="1"/>
                      <a:pt x="0" y="0"/>
                    </a:cubicBezTo>
                    <a:cubicBezTo>
                      <a:pt x="0" y="113"/>
                      <a:pt x="0" y="113"/>
                      <a:pt x="0" y="113"/>
                    </a:cubicBezTo>
                    <a:cubicBezTo>
                      <a:pt x="28" y="141"/>
                      <a:pt x="83" y="146"/>
                      <a:pt x="101" y="146"/>
                    </a:cubicBezTo>
                    <a:cubicBezTo>
                      <a:pt x="101" y="147"/>
                      <a:pt x="101" y="147"/>
                      <a:pt x="101" y="147"/>
                    </a:cubicBezTo>
                    <a:cubicBezTo>
                      <a:pt x="101" y="147"/>
                      <a:pt x="102" y="147"/>
                      <a:pt x="103" y="146"/>
                    </a:cubicBezTo>
                    <a:cubicBezTo>
                      <a:pt x="105" y="147"/>
                      <a:pt x="106" y="147"/>
                      <a:pt x="106" y="147"/>
                    </a:cubicBezTo>
                    <a:cubicBezTo>
                      <a:pt x="106" y="146"/>
                      <a:pt x="106" y="146"/>
                      <a:pt x="106" y="146"/>
                    </a:cubicBezTo>
                    <a:cubicBezTo>
                      <a:pt x="124" y="146"/>
                      <a:pt x="179" y="141"/>
                      <a:pt x="207" y="113"/>
                    </a:cubicBezTo>
                    <a:lnTo>
                      <a:pt x="2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1131769" y="3103937"/>
              <a:ext cx="1660494"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grpSp>
      <p:grpSp>
        <p:nvGrpSpPr>
          <p:cNvPr id="88" name="组合 87"/>
          <p:cNvGrpSpPr/>
          <p:nvPr/>
        </p:nvGrpSpPr>
        <p:grpSpPr>
          <a:xfrm>
            <a:off x="7001499" y="2205659"/>
            <a:ext cx="1660494" cy="948999"/>
            <a:chOff x="1131769" y="2555048"/>
            <a:chExt cx="1660494" cy="948999"/>
          </a:xfrm>
        </p:grpSpPr>
        <p:grpSp>
          <p:nvGrpSpPr>
            <p:cNvPr id="89" name="组合 88"/>
            <p:cNvGrpSpPr/>
            <p:nvPr/>
          </p:nvGrpSpPr>
          <p:grpSpPr>
            <a:xfrm>
              <a:off x="1596673" y="2555048"/>
              <a:ext cx="676275" cy="487363"/>
              <a:chOff x="6299201" y="3889375"/>
              <a:chExt cx="676275" cy="487363"/>
            </a:xfrm>
            <a:solidFill>
              <a:srgbClr val="FF775D"/>
            </a:solidFill>
          </p:grpSpPr>
          <p:sp>
            <p:nvSpPr>
              <p:cNvPr id="91" name="Freeform 11"/>
              <p:cNvSpPr/>
              <p:nvPr/>
            </p:nvSpPr>
            <p:spPr bwMode="auto">
              <a:xfrm>
                <a:off x="6299201" y="3889375"/>
                <a:ext cx="650875" cy="276225"/>
              </a:xfrm>
              <a:custGeom>
                <a:avLst/>
                <a:gdLst>
                  <a:gd name="T0" fmla="*/ 203 w 410"/>
                  <a:gd name="T1" fmla="*/ 174 h 174"/>
                  <a:gd name="T2" fmla="*/ 0 w 410"/>
                  <a:gd name="T3" fmla="*/ 87 h 174"/>
                  <a:gd name="T4" fmla="*/ 208 w 410"/>
                  <a:gd name="T5" fmla="*/ 0 h 174"/>
                  <a:gd name="T6" fmla="*/ 410 w 410"/>
                  <a:gd name="T7" fmla="*/ 85 h 174"/>
                  <a:gd name="T8" fmla="*/ 203 w 410"/>
                  <a:gd name="T9" fmla="*/ 174 h 174"/>
                </a:gdLst>
                <a:ahLst/>
                <a:cxnLst>
                  <a:cxn ang="0">
                    <a:pos x="T0" y="T1"/>
                  </a:cxn>
                  <a:cxn ang="0">
                    <a:pos x="T2" y="T3"/>
                  </a:cxn>
                  <a:cxn ang="0">
                    <a:pos x="T4" y="T5"/>
                  </a:cxn>
                  <a:cxn ang="0">
                    <a:pos x="T6" y="T7"/>
                  </a:cxn>
                  <a:cxn ang="0">
                    <a:pos x="T8" y="T9"/>
                  </a:cxn>
                </a:cxnLst>
                <a:rect l="0" t="0" r="r" b="b"/>
                <a:pathLst>
                  <a:path w="410" h="174">
                    <a:moveTo>
                      <a:pt x="203" y="174"/>
                    </a:moveTo>
                    <a:lnTo>
                      <a:pt x="0" y="87"/>
                    </a:lnTo>
                    <a:lnTo>
                      <a:pt x="208" y="0"/>
                    </a:lnTo>
                    <a:lnTo>
                      <a:pt x="410" y="85"/>
                    </a:lnTo>
                    <a:lnTo>
                      <a:pt x="203"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12"/>
              <p:cNvSpPr>
                <a:spLocks noChangeArrowheads="1"/>
              </p:cNvSpPr>
              <p:nvPr/>
            </p:nvSpPr>
            <p:spPr bwMode="auto">
              <a:xfrm>
                <a:off x="6921501" y="4021138"/>
                <a:ext cx="20638" cy="201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Oval 13"/>
              <p:cNvSpPr>
                <a:spLocks noChangeArrowheads="1"/>
              </p:cNvSpPr>
              <p:nvPr/>
            </p:nvSpPr>
            <p:spPr bwMode="auto">
              <a:xfrm>
                <a:off x="6900863" y="4198938"/>
                <a:ext cx="63500" cy="619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4"/>
              <p:cNvSpPr/>
              <p:nvPr/>
            </p:nvSpPr>
            <p:spPr bwMode="auto">
              <a:xfrm>
                <a:off x="6891338" y="4230688"/>
                <a:ext cx="47625" cy="134937"/>
              </a:xfrm>
              <a:custGeom>
                <a:avLst/>
                <a:gdLst>
                  <a:gd name="T0" fmla="*/ 15 w 26"/>
                  <a:gd name="T1" fmla="*/ 4 h 74"/>
                  <a:gd name="T2" fmla="*/ 6 w 26"/>
                  <a:gd name="T3" fmla="*/ 74 h 74"/>
                  <a:gd name="T4" fmla="*/ 26 w 26"/>
                  <a:gd name="T5" fmla="*/ 74 h 74"/>
                  <a:gd name="T6" fmla="*/ 26 w 26"/>
                  <a:gd name="T7" fmla="*/ 0 h 74"/>
                  <a:gd name="T8" fmla="*/ 15 w 26"/>
                  <a:gd name="T9" fmla="*/ 4 h 74"/>
                </a:gdLst>
                <a:ahLst/>
                <a:cxnLst>
                  <a:cxn ang="0">
                    <a:pos x="T0" y="T1"/>
                  </a:cxn>
                  <a:cxn ang="0">
                    <a:pos x="T2" y="T3"/>
                  </a:cxn>
                  <a:cxn ang="0">
                    <a:pos x="T4" y="T5"/>
                  </a:cxn>
                  <a:cxn ang="0">
                    <a:pos x="T6" y="T7"/>
                  </a:cxn>
                  <a:cxn ang="0">
                    <a:pos x="T8" y="T9"/>
                  </a:cxn>
                </a:cxnLst>
                <a:rect l="0" t="0" r="r" b="b"/>
                <a:pathLst>
                  <a:path w="26" h="74">
                    <a:moveTo>
                      <a:pt x="15" y="4"/>
                    </a:moveTo>
                    <a:cubicBezTo>
                      <a:pt x="15" y="4"/>
                      <a:pt x="0" y="32"/>
                      <a:pt x="6" y="74"/>
                    </a:cubicBezTo>
                    <a:cubicBezTo>
                      <a:pt x="26" y="74"/>
                      <a:pt x="26" y="74"/>
                      <a:pt x="26" y="74"/>
                    </a:cubicBezTo>
                    <a:cubicBezTo>
                      <a:pt x="26" y="0"/>
                      <a:pt x="26" y="0"/>
                      <a:pt x="26" y="0"/>
                    </a:cubicBezTo>
                    <a:cubicBezTo>
                      <a:pt x="26" y="0"/>
                      <a:pt x="15"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5"/>
              <p:cNvSpPr/>
              <p:nvPr/>
            </p:nvSpPr>
            <p:spPr bwMode="auto">
              <a:xfrm>
                <a:off x="6929438" y="4230688"/>
                <a:ext cx="46038" cy="134937"/>
              </a:xfrm>
              <a:custGeom>
                <a:avLst/>
                <a:gdLst>
                  <a:gd name="T0" fmla="*/ 11 w 25"/>
                  <a:gd name="T1" fmla="*/ 4 h 74"/>
                  <a:gd name="T2" fmla="*/ 20 w 25"/>
                  <a:gd name="T3" fmla="*/ 74 h 74"/>
                  <a:gd name="T4" fmla="*/ 0 w 25"/>
                  <a:gd name="T5" fmla="*/ 74 h 74"/>
                  <a:gd name="T6" fmla="*/ 0 w 25"/>
                  <a:gd name="T7" fmla="*/ 0 h 74"/>
                  <a:gd name="T8" fmla="*/ 11 w 25"/>
                  <a:gd name="T9" fmla="*/ 4 h 74"/>
                </a:gdLst>
                <a:ahLst/>
                <a:cxnLst>
                  <a:cxn ang="0">
                    <a:pos x="T0" y="T1"/>
                  </a:cxn>
                  <a:cxn ang="0">
                    <a:pos x="T2" y="T3"/>
                  </a:cxn>
                  <a:cxn ang="0">
                    <a:pos x="T4" y="T5"/>
                  </a:cxn>
                  <a:cxn ang="0">
                    <a:pos x="T6" y="T7"/>
                  </a:cxn>
                  <a:cxn ang="0">
                    <a:pos x="T8" y="T9"/>
                  </a:cxn>
                </a:cxnLst>
                <a:rect l="0" t="0" r="r" b="b"/>
                <a:pathLst>
                  <a:path w="25" h="74">
                    <a:moveTo>
                      <a:pt x="11" y="4"/>
                    </a:moveTo>
                    <a:cubicBezTo>
                      <a:pt x="11" y="4"/>
                      <a:pt x="25" y="32"/>
                      <a:pt x="20" y="74"/>
                    </a:cubicBezTo>
                    <a:cubicBezTo>
                      <a:pt x="0" y="74"/>
                      <a:pt x="0" y="74"/>
                      <a:pt x="0" y="74"/>
                    </a:cubicBezTo>
                    <a:cubicBezTo>
                      <a:pt x="0" y="0"/>
                      <a:pt x="0" y="0"/>
                      <a:pt x="0" y="0"/>
                    </a:cubicBezTo>
                    <a:cubicBezTo>
                      <a:pt x="0" y="0"/>
                      <a:pt x="11" y="6"/>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6"/>
              <p:cNvSpPr/>
              <p:nvPr/>
            </p:nvSpPr>
            <p:spPr bwMode="auto">
              <a:xfrm>
                <a:off x="6427788" y="4110038"/>
                <a:ext cx="376238" cy="266700"/>
              </a:xfrm>
              <a:custGeom>
                <a:avLst/>
                <a:gdLst>
                  <a:gd name="T0" fmla="*/ 207 w 207"/>
                  <a:gd name="T1" fmla="*/ 0 h 147"/>
                  <a:gd name="T2" fmla="*/ 103 w 207"/>
                  <a:gd name="T3" fmla="*/ 47 h 147"/>
                  <a:gd name="T4" fmla="*/ 0 w 207"/>
                  <a:gd name="T5" fmla="*/ 0 h 147"/>
                  <a:gd name="T6" fmla="*/ 0 w 207"/>
                  <a:gd name="T7" fmla="*/ 113 h 147"/>
                  <a:gd name="T8" fmla="*/ 101 w 207"/>
                  <a:gd name="T9" fmla="*/ 146 h 147"/>
                  <a:gd name="T10" fmla="*/ 101 w 207"/>
                  <a:gd name="T11" fmla="*/ 147 h 147"/>
                  <a:gd name="T12" fmla="*/ 103 w 207"/>
                  <a:gd name="T13" fmla="*/ 146 h 147"/>
                  <a:gd name="T14" fmla="*/ 106 w 207"/>
                  <a:gd name="T15" fmla="*/ 147 h 147"/>
                  <a:gd name="T16" fmla="*/ 106 w 207"/>
                  <a:gd name="T17" fmla="*/ 146 h 147"/>
                  <a:gd name="T18" fmla="*/ 207 w 207"/>
                  <a:gd name="T19" fmla="*/ 113 h 147"/>
                  <a:gd name="T20" fmla="*/ 207 w 20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47">
                    <a:moveTo>
                      <a:pt x="207" y="0"/>
                    </a:moveTo>
                    <a:cubicBezTo>
                      <a:pt x="207" y="1"/>
                      <a:pt x="120" y="39"/>
                      <a:pt x="103" y="47"/>
                    </a:cubicBezTo>
                    <a:cubicBezTo>
                      <a:pt x="87" y="39"/>
                      <a:pt x="0" y="1"/>
                      <a:pt x="0" y="0"/>
                    </a:cubicBezTo>
                    <a:cubicBezTo>
                      <a:pt x="0" y="113"/>
                      <a:pt x="0" y="113"/>
                      <a:pt x="0" y="113"/>
                    </a:cubicBezTo>
                    <a:cubicBezTo>
                      <a:pt x="28" y="141"/>
                      <a:pt x="83" y="146"/>
                      <a:pt x="101" y="146"/>
                    </a:cubicBezTo>
                    <a:cubicBezTo>
                      <a:pt x="101" y="147"/>
                      <a:pt x="101" y="147"/>
                      <a:pt x="101" y="147"/>
                    </a:cubicBezTo>
                    <a:cubicBezTo>
                      <a:pt x="101" y="147"/>
                      <a:pt x="102" y="147"/>
                      <a:pt x="103" y="146"/>
                    </a:cubicBezTo>
                    <a:cubicBezTo>
                      <a:pt x="105" y="147"/>
                      <a:pt x="106" y="147"/>
                      <a:pt x="106" y="147"/>
                    </a:cubicBezTo>
                    <a:cubicBezTo>
                      <a:pt x="106" y="146"/>
                      <a:pt x="106" y="146"/>
                      <a:pt x="106" y="146"/>
                    </a:cubicBezTo>
                    <a:cubicBezTo>
                      <a:pt x="124" y="146"/>
                      <a:pt x="179" y="141"/>
                      <a:pt x="207" y="113"/>
                    </a:cubicBezTo>
                    <a:lnTo>
                      <a:pt x="2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0" name="文本框 89"/>
            <p:cNvSpPr txBox="1"/>
            <p:nvPr/>
          </p:nvSpPr>
          <p:spPr>
            <a:xfrm>
              <a:off x="1131769" y="3103937"/>
              <a:ext cx="1660494"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grpSp>
      <p:grpSp>
        <p:nvGrpSpPr>
          <p:cNvPr id="97" name="组合 96"/>
          <p:cNvGrpSpPr/>
          <p:nvPr/>
        </p:nvGrpSpPr>
        <p:grpSpPr>
          <a:xfrm>
            <a:off x="8735656" y="2205659"/>
            <a:ext cx="1660494" cy="948999"/>
            <a:chOff x="1131769" y="2555048"/>
            <a:chExt cx="1660494" cy="948999"/>
          </a:xfrm>
        </p:grpSpPr>
        <p:grpSp>
          <p:nvGrpSpPr>
            <p:cNvPr id="98" name="组合 97"/>
            <p:cNvGrpSpPr/>
            <p:nvPr/>
          </p:nvGrpSpPr>
          <p:grpSpPr>
            <a:xfrm>
              <a:off x="1596673" y="2555048"/>
              <a:ext cx="676275" cy="487363"/>
              <a:chOff x="6299201" y="3889375"/>
              <a:chExt cx="676275" cy="487363"/>
            </a:xfrm>
            <a:solidFill>
              <a:srgbClr val="FF775D"/>
            </a:solidFill>
          </p:grpSpPr>
          <p:sp>
            <p:nvSpPr>
              <p:cNvPr id="100" name="Freeform 11"/>
              <p:cNvSpPr/>
              <p:nvPr/>
            </p:nvSpPr>
            <p:spPr bwMode="auto">
              <a:xfrm>
                <a:off x="6299201" y="3889375"/>
                <a:ext cx="650875" cy="276225"/>
              </a:xfrm>
              <a:custGeom>
                <a:avLst/>
                <a:gdLst>
                  <a:gd name="T0" fmla="*/ 203 w 410"/>
                  <a:gd name="T1" fmla="*/ 174 h 174"/>
                  <a:gd name="T2" fmla="*/ 0 w 410"/>
                  <a:gd name="T3" fmla="*/ 87 h 174"/>
                  <a:gd name="T4" fmla="*/ 208 w 410"/>
                  <a:gd name="T5" fmla="*/ 0 h 174"/>
                  <a:gd name="T6" fmla="*/ 410 w 410"/>
                  <a:gd name="T7" fmla="*/ 85 h 174"/>
                  <a:gd name="T8" fmla="*/ 203 w 410"/>
                  <a:gd name="T9" fmla="*/ 174 h 174"/>
                </a:gdLst>
                <a:ahLst/>
                <a:cxnLst>
                  <a:cxn ang="0">
                    <a:pos x="T0" y="T1"/>
                  </a:cxn>
                  <a:cxn ang="0">
                    <a:pos x="T2" y="T3"/>
                  </a:cxn>
                  <a:cxn ang="0">
                    <a:pos x="T4" y="T5"/>
                  </a:cxn>
                  <a:cxn ang="0">
                    <a:pos x="T6" y="T7"/>
                  </a:cxn>
                  <a:cxn ang="0">
                    <a:pos x="T8" y="T9"/>
                  </a:cxn>
                </a:cxnLst>
                <a:rect l="0" t="0" r="r" b="b"/>
                <a:pathLst>
                  <a:path w="410" h="174">
                    <a:moveTo>
                      <a:pt x="203" y="174"/>
                    </a:moveTo>
                    <a:lnTo>
                      <a:pt x="0" y="87"/>
                    </a:lnTo>
                    <a:lnTo>
                      <a:pt x="208" y="0"/>
                    </a:lnTo>
                    <a:lnTo>
                      <a:pt x="410" y="85"/>
                    </a:lnTo>
                    <a:lnTo>
                      <a:pt x="203"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12"/>
              <p:cNvSpPr>
                <a:spLocks noChangeArrowheads="1"/>
              </p:cNvSpPr>
              <p:nvPr/>
            </p:nvSpPr>
            <p:spPr bwMode="auto">
              <a:xfrm>
                <a:off x="6921501" y="4021138"/>
                <a:ext cx="20638" cy="201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Oval 13"/>
              <p:cNvSpPr>
                <a:spLocks noChangeArrowheads="1"/>
              </p:cNvSpPr>
              <p:nvPr/>
            </p:nvSpPr>
            <p:spPr bwMode="auto">
              <a:xfrm>
                <a:off x="6900863" y="4198938"/>
                <a:ext cx="63500" cy="619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4"/>
              <p:cNvSpPr/>
              <p:nvPr/>
            </p:nvSpPr>
            <p:spPr bwMode="auto">
              <a:xfrm>
                <a:off x="6891338" y="4230688"/>
                <a:ext cx="47625" cy="134937"/>
              </a:xfrm>
              <a:custGeom>
                <a:avLst/>
                <a:gdLst>
                  <a:gd name="T0" fmla="*/ 15 w 26"/>
                  <a:gd name="T1" fmla="*/ 4 h 74"/>
                  <a:gd name="T2" fmla="*/ 6 w 26"/>
                  <a:gd name="T3" fmla="*/ 74 h 74"/>
                  <a:gd name="T4" fmla="*/ 26 w 26"/>
                  <a:gd name="T5" fmla="*/ 74 h 74"/>
                  <a:gd name="T6" fmla="*/ 26 w 26"/>
                  <a:gd name="T7" fmla="*/ 0 h 74"/>
                  <a:gd name="T8" fmla="*/ 15 w 26"/>
                  <a:gd name="T9" fmla="*/ 4 h 74"/>
                </a:gdLst>
                <a:ahLst/>
                <a:cxnLst>
                  <a:cxn ang="0">
                    <a:pos x="T0" y="T1"/>
                  </a:cxn>
                  <a:cxn ang="0">
                    <a:pos x="T2" y="T3"/>
                  </a:cxn>
                  <a:cxn ang="0">
                    <a:pos x="T4" y="T5"/>
                  </a:cxn>
                  <a:cxn ang="0">
                    <a:pos x="T6" y="T7"/>
                  </a:cxn>
                  <a:cxn ang="0">
                    <a:pos x="T8" y="T9"/>
                  </a:cxn>
                </a:cxnLst>
                <a:rect l="0" t="0" r="r" b="b"/>
                <a:pathLst>
                  <a:path w="26" h="74">
                    <a:moveTo>
                      <a:pt x="15" y="4"/>
                    </a:moveTo>
                    <a:cubicBezTo>
                      <a:pt x="15" y="4"/>
                      <a:pt x="0" y="32"/>
                      <a:pt x="6" y="74"/>
                    </a:cubicBezTo>
                    <a:cubicBezTo>
                      <a:pt x="26" y="74"/>
                      <a:pt x="26" y="74"/>
                      <a:pt x="26" y="74"/>
                    </a:cubicBezTo>
                    <a:cubicBezTo>
                      <a:pt x="26" y="0"/>
                      <a:pt x="26" y="0"/>
                      <a:pt x="26" y="0"/>
                    </a:cubicBezTo>
                    <a:cubicBezTo>
                      <a:pt x="26" y="0"/>
                      <a:pt x="15"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5"/>
              <p:cNvSpPr/>
              <p:nvPr/>
            </p:nvSpPr>
            <p:spPr bwMode="auto">
              <a:xfrm>
                <a:off x="6929438" y="4230688"/>
                <a:ext cx="46038" cy="134937"/>
              </a:xfrm>
              <a:custGeom>
                <a:avLst/>
                <a:gdLst>
                  <a:gd name="T0" fmla="*/ 11 w 25"/>
                  <a:gd name="T1" fmla="*/ 4 h 74"/>
                  <a:gd name="T2" fmla="*/ 20 w 25"/>
                  <a:gd name="T3" fmla="*/ 74 h 74"/>
                  <a:gd name="T4" fmla="*/ 0 w 25"/>
                  <a:gd name="T5" fmla="*/ 74 h 74"/>
                  <a:gd name="T6" fmla="*/ 0 w 25"/>
                  <a:gd name="T7" fmla="*/ 0 h 74"/>
                  <a:gd name="T8" fmla="*/ 11 w 25"/>
                  <a:gd name="T9" fmla="*/ 4 h 74"/>
                </a:gdLst>
                <a:ahLst/>
                <a:cxnLst>
                  <a:cxn ang="0">
                    <a:pos x="T0" y="T1"/>
                  </a:cxn>
                  <a:cxn ang="0">
                    <a:pos x="T2" y="T3"/>
                  </a:cxn>
                  <a:cxn ang="0">
                    <a:pos x="T4" y="T5"/>
                  </a:cxn>
                  <a:cxn ang="0">
                    <a:pos x="T6" y="T7"/>
                  </a:cxn>
                  <a:cxn ang="0">
                    <a:pos x="T8" y="T9"/>
                  </a:cxn>
                </a:cxnLst>
                <a:rect l="0" t="0" r="r" b="b"/>
                <a:pathLst>
                  <a:path w="25" h="74">
                    <a:moveTo>
                      <a:pt x="11" y="4"/>
                    </a:moveTo>
                    <a:cubicBezTo>
                      <a:pt x="11" y="4"/>
                      <a:pt x="25" y="32"/>
                      <a:pt x="20" y="74"/>
                    </a:cubicBezTo>
                    <a:cubicBezTo>
                      <a:pt x="0" y="74"/>
                      <a:pt x="0" y="74"/>
                      <a:pt x="0" y="74"/>
                    </a:cubicBezTo>
                    <a:cubicBezTo>
                      <a:pt x="0" y="0"/>
                      <a:pt x="0" y="0"/>
                      <a:pt x="0" y="0"/>
                    </a:cubicBezTo>
                    <a:cubicBezTo>
                      <a:pt x="0" y="0"/>
                      <a:pt x="11" y="6"/>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6"/>
              <p:cNvSpPr/>
              <p:nvPr/>
            </p:nvSpPr>
            <p:spPr bwMode="auto">
              <a:xfrm>
                <a:off x="6427788" y="4110038"/>
                <a:ext cx="376238" cy="266700"/>
              </a:xfrm>
              <a:custGeom>
                <a:avLst/>
                <a:gdLst>
                  <a:gd name="T0" fmla="*/ 207 w 207"/>
                  <a:gd name="T1" fmla="*/ 0 h 147"/>
                  <a:gd name="T2" fmla="*/ 103 w 207"/>
                  <a:gd name="T3" fmla="*/ 47 h 147"/>
                  <a:gd name="T4" fmla="*/ 0 w 207"/>
                  <a:gd name="T5" fmla="*/ 0 h 147"/>
                  <a:gd name="T6" fmla="*/ 0 w 207"/>
                  <a:gd name="T7" fmla="*/ 113 h 147"/>
                  <a:gd name="T8" fmla="*/ 101 w 207"/>
                  <a:gd name="T9" fmla="*/ 146 h 147"/>
                  <a:gd name="T10" fmla="*/ 101 w 207"/>
                  <a:gd name="T11" fmla="*/ 147 h 147"/>
                  <a:gd name="T12" fmla="*/ 103 w 207"/>
                  <a:gd name="T13" fmla="*/ 146 h 147"/>
                  <a:gd name="T14" fmla="*/ 106 w 207"/>
                  <a:gd name="T15" fmla="*/ 147 h 147"/>
                  <a:gd name="T16" fmla="*/ 106 w 207"/>
                  <a:gd name="T17" fmla="*/ 146 h 147"/>
                  <a:gd name="T18" fmla="*/ 207 w 207"/>
                  <a:gd name="T19" fmla="*/ 113 h 147"/>
                  <a:gd name="T20" fmla="*/ 207 w 20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47">
                    <a:moveTo>
                      <a:pt x="207" y="0"/>
                    </a:moveTo>
                    <a:cubicBezTo>
                      <a:pt x="207" y="1"/>
                      <a:pt x="120" y="39"/>
                      <a:pt x="103" y="47"/>
                    </a:cubicBezTo>
                    <a:cubicBezTo>
                      <a:pt x="87" y="39"/>
                      <a:pt x="0" y="1"/>
                      <a:pt x="0" y="0"/>
                    </a:cubicBezTo>
                    <a:cubicBezTo>
                      <a:pt x="0" y="113"/>
                      <a:pt x="0" y="113"/>
                      <a:pt x="0" y="113"/>
                    </a:cubicBezTo>
                    <a:cubicBezTo>
                      <a:pt x="28" y="141"/>
                      <a:pt x="83" y="146"/>
                      <a:pt x="101" y="146"/>
                    </a:cubicBezTo>
                    <a:cubicBezTo>
                      <a:pt x="101" y="147"/>
                      <a:pt x="101" y="147"/>
                      <a:pt x="101" y="147"/>
                    </a:cubicBezTo>
                    <a:cubicBezTo>
                      <a:pt x="101" y="147"/>
                      <a:pt x="102" y="147"/>
                      <a:pt x="103" y="146"/>
                    </a:cubicBezTo>
                    <a:cubicBezTo>
                      <a:pt x="105" y="147"/>
                      <a:pt x="106" y="147"/>
                      <a:pt x="106" y="147"/>
                    </a:cubicBezTo>
                    <a:cubicBezTo>
                      <a:pt x="106" y="146"/>
                      <a:pt x="106" y="146"/>
                      <a:pt x="106" y="146"/>
                    </a:cubicBezTo>
                    <a:cubicBezTo>
                      <a:pt x="124" y="146"/>
                      <a:pt x="179" y="141"/>
                      <a:pt x="207" y="113"/>
                    </a:cubicBezTo>
                    <a:lnTo>
                      <a:pt x="2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9" name="文本框 98"/>
            <p:cNvSpPr txBox="1"/>
            <p:nvPr/>
          </p:nvSpPr>
          <p:spPr>
            <a:xfrm>
              <a:off x="1131769" y="3103937"/>
              <a:ext cx="1660494" cy="400110"/>
            </a:xfrm>
            <a:prstGeom prst="rect">
              <a:avLst/>
            </a:prstGeom>
            <a:noFill/>
          </p:spPr>
          <p:txBody>
            <a:bodyPr wrap="square" rtlCol="0">
              <a:spAutoFit/>
            </a:bodyPr>
            <a:lstStyle/>
            <a:p>
              <a:pPr algn="ctr"/>
              <a:r>
                <a:rPr lang="zh-CN" altLang="en-US" sz="2000" dirty="0">
                  <a:solidFill>
                    <a:srgbClr val="2B2C27"/>
                  </a:solidFill>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1225173" y="3591990"/>
            <a:ext cx="9744831" cy="2144111"/>
            <a:chOff x="1222791" y="3941379"/>
            <a:chExt cx="9744831" cy="2144111"/>
          </a:xfrm>
        </p:grpSpPr>
        <p:sp>
          <p:nvSpPr>
            <p:cNvPr id="107" name="矩形 106"/>
            <p:cNvSpPr/>
            <p:nvPr/>
          </p:nvSpPr>
          <p:spPr>
            <a:xfrm>
              <a:off x="1222791" y="3941379"/>
              <a:ext cx="9744831" cy="2144111"/>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nvGrpSpPr>
            <p:cNvPr id="108" name="组合 107"/>
            <p:cNvGrpSpPr/>
            <p:nvPr/>
          </p:nvGrpSpPr>
          <p:grpSpPr>
            <a:xfrm>
              <a:off x="1546411" y="4084050"/>
              <a:ext cx="1804535" cy="510342"/>
              <a:chOff x="2089435" y="3000305"/>
              <a:chExt cx="1804535" cy="510342"/>
            </a:xfrm>
          </p:grpSpPr>
          <p:sp>
            <p:nvSpPr>
              <p:cNvPr id="110" name="矩形 109"/>
              <p:cNvSpPr/>
              <p:nvPr/>
            </p:nvSpPr>
            <p:spPr>
              <a:xfrm>
                <a:off x="2089435" y="3000305"/>
                <a:ext cx="1804535"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2129928" y="3055421"/>
                <a:ext cx="1723549" cy="400110"/>
              </a:xfrm>
              <a:prstGeom prst="rect">
                <a:avLst/>
              </a:prstGeom>
            </p:spPr>
            <p:txBody>
              <a:bodyPr wrap="none">
                <a:spAutoFit/>
              </a:bodyPr>
              <a:lstStyle/>
              <a:p>
                <a:pPr>
                  <a:defRPr/>
                </a:pP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109" name="矩形 108"/>
            <p:cNvSpPr/>
            <p:nvPr/>
          </p:nvSpPr>
          <p:spPr>
            <a:xfrm>
              <a:off x="1437620" y="4653930"/>
              <a:ext cx="9315173" cy="1421928"/>
            </a:xfrm>
            <a:prstGeom prst="rect">
              <a:avLst/>
            </a:prstGeom>
          </p:spPr>
          <p:txBody>
            <a:bodyPr wrap="square">
              <a:spAutoFit/>
            </a:bodyPr>
            <a:lstStyle/>
            <a:p>
              <a:pPr algn="just">
                <a:lnSpc>
                  <a:spcPct val="120000"/>
                </a:lnSpc>
              </a:pPr>
              <a:r>
                <a:rPr lang="zh-CN" altLang="en-US" sz="1800" dirty="0">
                  <a:solidFill>
                    <a:schemeClr val="bg1"/>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08956" y="261443"/>
            <a:ext cx="3872093" cy="954687"/>
            <a:chOff x="406574" y="261442"/>
            <a:chExt cx="3872093" cy="954687"/>
          </a:xfrm>
        </p:grpSpPr>
        <p:grpSp>
          <p:nvGrpSpPr>
            <p:cNvPr id="39" name="组合 38"/>
            <p:cNvGrpSpPr/>
            <p:nvPr/>
          </p:nvGrpSpPr>
          <p:grpSpPr>
            <a:xfrm>
              <a:off x="406574" y="261442"/>
              <a:ext cx="765518" cy="954687"/>
              <a:chOff x="7874299" y="3455987"/>
              <a:chExt cx="1557606" cy="1942510"/>
            </a:xfrm>
          </p:grpSpPr>
          <p:sp>
            <p:nvSpPr>
              <p:cNvPr id="4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 name="直接连接符 4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12" name="AutoShape 3"/>
          <p:cNvSpPr>
            <a:spLocks noChangeArrowheads="1"/>
          </p:cNvSpPr>
          <p:nvPr/>
        </p:nvSpPr>
        <p:spPr bwMode="auto">
          <a:xfrm>
            <a:off x="2813947" y="2770951"/>
            <a:ext cx="1797050" cy="1555750"/>
          </a:xfrm>
          <a:prstGeom prst="triangle">
            <a:avLst>
              <a:gd name="adj" fmla="val 50000"/>
            </a:avLst>
          </a:prstGeom>
          <a:solidFill>
            <a:srgbClr val="FF775D"/>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en-US" sz="4000" kern="0" dirty="0">
              <a:solidFill>
                <a:sysClr val="windowText" lastClr="000000"/>
              </a:solidFill>
              <a:latin typeface="Impact" panose="020B0806030902050204" pitchFamily="34" charset="0"/>
              <a:ea typeface="微软雅黑" panose="020B0503020204020204" pitchFamily="34" charset="-122"/>
            </a:endParaRPr>
          </a:p>
        </p:txBody>
      </p:sp>
      <p:sp>
        <p:nvSpPr>
          <p:cNvPr id="13" name="Freeform 5"/>
          <p:cNvSpPr/>
          <p:nvPr/>
        </p:nvSpPr>
        <p:spPr bwMode="auto">
          <a:xfrm>
            <a:off x="2182123" y="4291777"/>
            <a:ext cx="3627437" cy="630238"/>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rgbClr val="FF775D"/>
            </a:solidFill>
            <a:prstDash val="solid"/>
            <a:round/>
            <a:headEnd type="none" w="med" len="med"/>
            <a:tailEnd type="triangle" w="med" len="med"/>
          </a:ln>
          <a:effectLst/>
        </p:spPr>
        <p:txBody>
          <a:bodyPr wrap="none" lIns="0" tIns="0" rIns="0" bIns="0" anchor="ctr"/>
          <a:lstStyle/>
          <a:p>
            <a:pPr>
              <a:defRPr/>
            </a:pPr>
            <a:endParaRPr lang="en-US" sz="3200" kern="0" dirty="0">
              <a:solidFill>
                <a:sysClr val="windowText" lastClr="000000"/>
              </a:solidFill>
              <a:latin typeface="微软雅黑" panose="020B0503020204020204" pitchFamily="34" charset="-122"/>
            </a:endParaRPr>
          </a:p>
        </p:txBody>
      </p:sp>
      <p:sp>
        <p:nvSpPr>
          <p:cNvPr id="14" name="TextBox 53"/>
          <p:cNvSpPr txBox="1">
            <a:spLocks noChangeArrowheads="1"/>
          </p:cNvSpPr>
          <p:nvPr/>
        </p:nvSpPr>
        <p:spPr bwMode="auto">
          <a:xfrm>
            <a:off x="2848872" y="4988690"/>
            <a:ext cx="1727200" cy="400110"/>
          </a:xfrm>
          <a:prstGeom prst="rect">
            <a:avLst/>
          </a:prstGeom>
          <a:noFill/>
          <a:ln>
            <a:noFill/>
          </a:ln>
        </p:spPr>
        <p:txBody>
          <a:bodyPr>
            <a:spAutoFit/>
          </a:bodyPr>
          <a:lstStyle/>
          <a:p>
            <a:pPr algn="ctr">
              <a:defRPr/>
            </a:pPr>
            <a:r>
              <a:rPr lang="zh-CN" altLang="en-US" sz="2000" b="1"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3600"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Freeform 6"/>
          <p:cNvSpPr/>
          <p:nvPr/>
        </p:nvSpPr>
        <p:spPr bwMode="auto">
          <a:xfrm>
            <a:off x="3612460" y="1470789"/>
            <a:ext cx="1806575" cy="3148012"/>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rgbClr val="FF775D"/>
            </a:solidFill>
            <a:prstDash val="solid"/>
            <a:round/>
            <a:headEnd type="none" w="med" len="med"/>
            <a:tailEnd type="triangle" w="med" len="med"/>
          </a:ln>
          <a:effectLst/>
        </p:spPr>
        <p:txBody>
          <a:bodyPr wrap="none" lIns="0" tIns="0" rIns="0" bIns="0" anchor="ctr"/>
          <a:lstStyle/>
          <a:p>
            <a:pPr>
              <a:defRPr/>
            </a:pPr>
            <a:endParaRPr lang="en-US" sz="3200" kern="0" dirty="0">
              <a:solidFill>
                <a:sysClr val="windowText" lastClr="000000"/>
              </a:solidFill>
              <a:latin typeface="微软雅黑" panose="020B0503020204020204" pitchFamily="34" charset="-122"/>
            </a:endParaRPr>
          </a:p>
        </p:txBody>
      </p:sp>
      <p:sp>
        <p:nvSpPr>
          <p:cNvPr id="16" name="TextBox 53"/>
          <p:cNvSpPr txBox="1">
            <a:spLocks noChangeArrowheads="1"/>
          </p:cNvSpPr>
          <p:nvPr/>
        </p:nvSpPr>
        <p:spPr bwMode="auto">
          <a:xfrm rot="3623550">
            <a:off x="4108554" y="3195577"/>
            <a:ext cx="1728787" cy="400110"/>
          </a:xfrm>
          <a:prstGeom prst="rect">
            <a:avLst/>
          </a:prstGeom>
          <a:noFill/>
          <a:ln>
            <a:noFill/>
          </a:ln>
        </p:spPr>
        <p:txBody>
          <a:bodyPr>
            <a:spAutoFit/>
          </a:bodyPr>
          <a:lstStyle/>
          <a:p>
            <a:pPr algn="ctr">
              <a:defRPr/>
            </a:pPr>
            <a:r>
              <a:rPr lang="zh-CN" altLang="en-US" sz="2000" b="1"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3600"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Freeform 4"/>
          <p:cNvSpPr/>
          <p:nvPr/>
        </p:nvSpPr>
        <p:spPr bwMode="auto">
          <a:xfrm>
            <a:off x="1745559" y="1953390"/>
            <a:ext cx="2203450" cy="3138487"/>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rgbClr val="FF775D"/>
            </a:solidFill>
            <a:prstDash val="solid"/>
            <a:round/>
            <a:headEnd type="none" w="med" len="med"/>
            <a:tailEnd type="triangle" w="med" len="med"/>
          </a:ln>
          <a:effectLst/>
        </p:spPr>
        <p:txBody>
          <a:bodyPr wrap="none" lIns="0" tIns="0" rIns="0" bIns="0" anchor="ctr"/>
          <a:lstStyle/>
          <a:p>
            <a:pPr>
              <a:defRPr/>
            </a:pPr>
            <a:endParaRPr lang="en-US" sz="3200" kern="0" dirty="0">
              <a:solidFill>
                <a:sysClr val="windowText" lastClr="000000"/>
              </a:solidFill>
              <a:latin typeface="微软雅黑" panose="020B0503020204020204" pitchFamily="34" charset="-122"/>
            </a:endParaRPr>
          </a:p>
        </p:txBody>
      </p:sp>
      <p:sp>
        <p:nvSpPr>
          <p:cNvPr id="18" name="TextBox 53"/>
          <p:cNvSpPr txBox="1">
            <a:spLocks noChangeArrowheads="1"/>
          </p:cNvSpPr>
          <p:nvPr/>
        </p:nvSpPr>
        <p:spPr bwMode="auto">
          <a:xfrm rot="18011491">
            <a:off x="1617767" y="3192402"/>
            <a:ext cx="1728787" cy="400110"/>
          </a:xfrm>
          <a:prstGeom prst="rect">
            <a:avLst/>
          </a:prstGeom>
          <a:noFill/>
          <a:ln>
            <a:noFill/>
          </a:ln>
        </p:spPr>
        <p:txBody>
          <a:bodyPr>
            <a:spAutoFit/>
          </a:bodyPr>
          <a:lstStyle/>
          <a:p>
            <a:pPr algn="ctr">
              <a:defRPr/>
            </a:pPr>
            <a:r>
              <a:rPr lang="zh-CN" altLang="en-US" sz="2000" b="1"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3600"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9" name="组合 18"/>
          <p:cNvGrpSpPr/>
          <p:nvPr/>
        </p:nvGrpSpPr>
        <p:grpSpPr>
          <a:xfrm>
            <a:off x="6441384" y="2224275"/>
            <a:ext cx="4008232" cy="2336365"/>
            <a:chOff x="1604412" y="2468648"/>
            <a:chExt cx="4008232" cy="2336365"/>
          </a:xfrm>
        </p:grpSpPr>
        <p:sp>
          <p:nvSpPr>
            <p:cNvPr id="20" name="矩形 19"/>
            <p:cNvSpPr/>
            <p:nvPr/>
          </p:nvSpPr>
          <p:spPr>
            <a:xfrm>
              <a:off x="1604412" y="2468648"/>
              <a:ext cx="4008232" cy="2336365"/>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grpSp>
          <p:nvGrpSpPr>
            <p:cNvPr id="21" name="组合 20"/>
            <p:cNvGrpSpPr/>
            <p:nvPr/>
          </p:nvGrpSpPr>
          <p:grpSpPr>
            <a:xfrm>
              <a:off x="1700682" y="2925135"/>
              <a:ext cx="3815693" cy="1423391"/>
              <a:chOff x="1415417" y="4403484"/>
              <a:chExt cx="3815693" cy="1423391"/>
            </a:xfrm>
          </p:grpSpPr>
          <p:sp>
            <p:nvSpPr>
              <p:cNvPr id="22" name="TextBox 11"/>
              <p:cNvSpPr txBox="1"/>
              <p:nvPr/>
            </p:nvSpPr>
            <p:spPr>
              <a:xfrm>
                <a:off x="2104381" y="4403484"/>
                <a:ext cx="2437765"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23" name="TextBox 12"/>
              <p:cNvSpPr txBox="1"/>
              <p:nvPr/>
            </p:nvSpPr>
            <p:spPr>
              <a:xfrm>
                <a:off x="1415417" y="4903545"/>
                <a:ext cx="3815693" cy="923330"/>
              </a:xfrm>
              <a:prstGeom prst="rect">
                <a:avLst/>
              </a:prstGeom>
              <a:noFill/>
            </p:spPr>
            <p:txBody>
              <a:bodyPr wrap="square" rtlCol="0">
                <a:spAutoFit/>
              </a:bodyPr>
              <a:lstStyle/>
              <a:p>
                <a:pPr algn="just"/>
                <a:r>
                  <a:rPr lang="zh-CN" altLang="en-US" sz="1800" dirty="0">
                    <a:solidFill>
                      <a:schemeClr val="bg1"/>
                    </a:solidFill>
                    <a:latin typeface="微软雅黑" panose="020B0503020204020204" pitchFamily="34" charset="-122"/>
                    <a:ea typeface="微软雅黑" panose="020B0503020204020204" pitchFamily="34" charset="-122"/>
                  </a:rPr>
                  <a:t>单击添加文字内容单击添加文字内容单击添加文字内容单击添加文字内容单击添加文字内容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3438040" y="3423742"/>
            <a:ext cx="487904" cy="730231"/>
            <a:chOff x="3502128" y="3392456"/>
            <a:chExt cx="540770" cy="809354"/>
          </a:xfrm>
        </p:grpSpPr>
        <p:sp>
          <p:nvSpPr>
            <p:cNvPr id="25" name="Freeform 121"/>
            <p:cNvSpPr>
              <a:spLocks noEditPoints="1"/>
            </p:cNvSpPr>
            <p:nvPr/>
          </p:nvSpPr>
          <p:spPr bwMode="auto">
            <a:xfrm>
              <a:off x="3502128" y="3392456"/>
              <a:ext cx="540770" cy="447036"/>
            </a:xfrm>
            <a:custGeom>
              <a:avLst/>
              <a:gdLst>
                <a:gd name="T0" fmla="*/ 179 w 185"/>
                <a:gd name="T1" fmla="*/ 61 h 153"/>
                <a:gd name="T2" fmla="*/ 185 w 185"/>
                <a:gd name="T3" fmla="*/ 0 h 153"/>
                <a:gd name="T4" fmla="*/ 143 w 185"/>
                <a:gd name="T5" fmla="*/ 11 h 153"/>
                <a:gd name="T6" fmla="*/ 157 w 185"/>
                <a:gd name="T7" fmla="*/ 26 h 153"/>
                <a:gd name="T8" fmla="*/ 23 w 185"/>
                <a:gd name="T9" fmla="*/ 83 h 153"/>
                <a:gd name="T10" fmla="*/ 37 w 185"/>
                <a:gd name="T11" fmla="*/ 105 h 153"/>
                <a:gd name="T12" fmla="*/ 0 w 185"/>
                <a:gd name="T13" fmla="*/ 132 h 153"/>
                <a:gd name="T14" fmla="*/ 168 w 185"/>
                <a:gd name="T15" fmla="*/ 38 h 153"/>
                <a:gd name="T16" fmla="*/ 179 w 185"/>
                <a:gd name="T17" fmla="*/ 61 h 153"/>
                <a:gd name="T18" fmla="*/ 26 w 185"/>
                <a:gd name="T19" fmla="*/ 125 h 153"/>
                <a:gd name="T20" fmla="*/ 46 w 185"/>
                <a:gd name="T21" fmla="*/ 109 h 153"/>
                <a:gd name="T22" fmla="*/ 49 w 185"/>
                <a:gd name="T23" fmla="*/ 109 h 153"/>
                <a:gd name="T24" fmla="*/ 49 w 185"/>
                <a:gd name="T25" fmla="*/ 110 h 153"/>
                <a:gd name="T26" fmla="*/ 50 w 185"/>
                <a:gd name="T27" fmla="*/ 110 h 153"/>
                <a:gd name="T28" fmla="*/ 129 w 185"/>
                <a:gd name="T29" fmla="*/ 80 h 153"/>
                <a:gd name="T30" fmla="*/ 26 w 185"/>
                <a:gd name="T31"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53">
                  <a:moveTo>
                    <a:pt x="179" y="61"/>
                  </a:moveTo>
                  <a:cubicBezTo>
                    <a:pt x="185" y="0"/>
                    <a:pt x="185" y="0"/>
                    <a:pt x="185" y="0"/>
                  </a:cubicBezTo>
                  <a:cubicBezTo>
                    <a:pt x="143" y="11"/>
                    <a:pt x="143" y="11"/>
                    <a:pt x="143" y="11"/>
                  </a:cubicBezTo>
                  <a:cubicBezTo>
                    <a:pt x="157" y="26"/>
                    <a:pt x="157" y="26"/>
                    <a:pt x="157" y="26"/>
                  </a:cubicBezTo>
                  <a:cubicBezTo>
                    <a:pt x="157" y="26"/>
                    <a:pt x="98" y="97"/>
                    <a:pt x="23" y="83"/>
                  </a:cubicBezTo>
                  <a:cubicBezTo>
                    <a:pt x="37" y="105"/>
                    <a:pt x="37" y="105"/>
                    <a:pt x="37" y="105"/>
                  </a:cubicBezTo>
                  <a:cubicBezTo>
                    <a:pt x="0" y="132"/>
                    <a:pt x="0" y="132"/>
                    <a:pt x="0" y="132"/>
                  </a:cubicBezTo>
                  <a:cubicBezTo>
                    <a:pt x="0" y="132"/>
                    <a:pt x="106" y="153"/>
                    <a:pt x="168" y="38"/>
                  </a:cubicBezTo>
                  <a:lnTo>
                    <a:pt x="179" y="61"/>
                  </a:lnTo>
                  <a:close/>
                  <a:moveTo>
                    <a:pt x="26" y="125"/>
                  </a:moveTo>
                  <a:cubicBezTo>
                    <a:pt x="46" y="109"/>
                    <a:pt x="46" y="109"/>
                    <a:pt x="46" y="109"/>
                  </a:cubicBezTo>
                  <a:cubicBezTo>
                    <a:pt x="46" y="109"/>
                    <a:pt x="47" y="109"/>
                    <a:pt x="49" y="109"/>
                  </a:cubicBezTo>
                  <a:cubicBezTo>
                    <a:pt x="49" y="110"/>
                    <a:pt x="49" y="110"/>
                    <a:pt x="49" y="110"/>
                  </a:cubicBezTo>
                  <a:cubicBezTo>
                    <a:pt x="50" y="110"/>
                    <a:pt x="50" y="110"/>
                    <a:pt x="50" y="110"/>
                  </a:cubicBezTo>
                  <a:cubicBezTo>
                    <a:pt x="62" y="110"/>
                    <a:pt x="92" y="107"/>
                    <a:pt x="129" y="80"/>
                  </a:cubicBezTo>
                  <a:cubicBezTo>
                    <a:pt x="129" y="80"/>
                    <a:pt x="90" y="124"/>
                    <a:pt x="26" y="1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26" name="Freeform 122"/>
            <p:cNvSpPr/>
            <p:nvPr/>
          </p:nvSpPr>
          <p:spPr bwMode="auto">
            <a:xfrm>
              <a:off x="3732857" y="3808848"/>
              <a:ext cx="127983" cy="392960"/>
            </a:xfrm>
            <a:custGeom>
              <a:avLst/>
              <a:gdLst>
                <a:gd name="T0" fmla="*/ 35 w 44"/>
                <a:gd name="T1" fmla="*/ 0 h 134"/>
                <a:gd name="T2" fmla="*/ 9 w 44"/>
                <a:gd name="T3" fmla="*/ 0 h 134"/>
                <a:gd name="T4" fmla="*/ 0 w 44"/>
                <a:gd name="T5" fmla="*/ 10 h 134"/>
                <a:gd name="T6" fmla="*/ 0 w 44"/>
                <a:gd name="T7" fmla="*/ 134 h 134"/>
                <a:gd name="T8" fmla="*/ 44 w 44"/>
                <a:gd name="T9" fmla="*/ 134 h 134"/>
                <a:gd name="T10" fmla="*/ 44 w 44"/>
                <a:gd name="T11" fmla="*/ 10 h 134"/>
                <a:gd name="T12" fmla="*/ 35 w 44"/>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44" h="134">
                  <a:moveTo>
                    <a:pt x="35" y="0"/>
                  </a:moveTo>
                  <a:cubicBezTo>
                    <a:pt x="9" y="0"/>
                    <a:pt x="9" y="0"/>
                    <a:pt x="9" y="0"/>
                  </a:cubicBezTo>
                  <a:cubicBezTo>
                    <a:pt x="4" y="0"/>
                    <a:pt x="0" y="5"/>
                    <a:pt x="0" y="10"/>
                  </a:cubicBezTo>
                  <a:cubicBezTo>
                    <a:pt x="0" y="134"/>
                    <a:pt x="0" y="134"/>
                    <a:pt x="0" y="134"/>
                  </a:cubicBezTo>
                  <a:cubicBezTo>
                    <a:pt x="44" y="134"/>
                    <a:pt x="44" y="134"/>
                    <a:pt x="44" y="134"/>
                  </a:cubicBezTo>
                  <a:cubicBezTo>
                    <a:pt x="44" y="10"/>
                    <a:pt x="44" y="10"/>
                    <a:pt x="44" y="10"/>
                  </a:cubicBezTo>
                  <a:cubicBezTo>
                    <a:pt x="44" y="5"/>
                    <a:pt x="40" y="0"/>
                    <a:pt x="35"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27" name="Freeform 123"/>
            <p:cNvSpPr/>
            <p:nvPr/>
          </p:nvSpPr>
          <p:spPr bwMode="auto">
            <a:xfrm>
              <a:off x="3563416" y="3882755"/>
              <a:ext cx="127983" cy="319055"/>
            </a:xfrm>
            <a:custGeom>
              <a:avLst/>
              <a:gdLst>
                <a:gd name="T0" fmla="*/ 35 w 44"/>
                <a:gd name="T1" fmla="*/ 0 h 109"/>
                <a:gd name="T2" fmla="*/ 9 w 44"/>
                <a:gd name="T3" fmla="*/ 0 h 109"/>
                <a:gd name="T4" fmla="*/ 0 w 44"/>
                <a:gd name="T5" fmla="*/ 8 h 109"/>
                <a:gd name="T6" fmla="*/ 0 w 44"/>
                <a:gd name="T7" fmla="*/ 109 h 109"/>
                <a:gd name="T8" fmla="*/ 44 w 44"/>
                <a:gd name="T9" fmla="*/ 109 h 109"/>
                <a:gd name="T10" fmla="*/ 44 w 44"/>
                <a:gd name="T11" fmla="*/ 8 h 109"/>
                <a:gd name="T12" fmla="*/ 35 w 44"/>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44" h="109">
                  <a:moveTo>
                    <a:pt x="35" y="0"/>
                  </a:moveTo>
                  <a:cubicBezTo>
                    <a:pt x="9" y="0"/>
                    <a:pt x="9" y="0"/>
                    <a:pt x="9" y="0"/>
                  </a:cubicBezTo>
                  <a:cubicBezTo>
                    <a:pt x="4" y="0"/>
                    <a:pt x="0" y="4"/>
                    <a:pt x="0" y="8"/>
                  </a:cubicBezTo>
                  <a:cubicBezTo>
                    <a:pt x="0" y="109"/>
                    <a:pt x="0" y="109"/>
                    <a:pt x="0" y="109"/>
                  </a:cubicBezTo>
                  <a:cubicBezTo>
                    <a:pt x="44" y="109"/>
                    <a:pt x="44" y="109"/>
                    <a:pt x="44" y="109"/>
                  </a:cubicBezTo>
                  <a:cubicBezTo>
                    <a:pt x="44" y="8"/>
                    <a:pt x="44" y="8"/>
                    <a:pt x="44" y="8"/>
                  </a:cubicBezTo>
                  <a:cubicBezTo>
                    <a:pt x="44" y="4"/>
                    <a:pt x="40" y="0"/>
                    <a:pt x="35"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28" name="Freeform 124"/>
            <p:cNvSpPr/>
            <p:nvPr/>
          </p:nvSpPr>
          <p:spPr bwMode="auto">
            <a:xfrm>
              <a:off x="3902300" y="3707905"/>
              <a:ext cx="127983" cy="493904"/>
            </a:xfrm>
            <a:custGeom>
              <a:avLst/>
              <a:gdLst>
                <a:gd name="T0" fmla="*/ 35 w 44"/>
                <a:gd name="T1" fmla="*/ 0 h 169"/>
                <a:gd name="T2" fmla="*/ 9 w 44"/>
                <a:gd name="T3" fmla="*/ 0 h 169"/>
                <a:gd name="T4" fmla="*/ 0 w 44"/>
                <a:gd name="T5" fmla="*/ 9 h 169"/>
                <a:gd name="T6" fmla="*/ 0 w 44"/>
                <a:gd name="T7" fmla="*/ 169 h 169"/>
                <a:gd name="T8" fmla="*/ 44 w 44"/>
                <a:gd name="T9" fmla="*/ 169 h 169"/>
                <a:gd name="T10" fmla="*/ 44 w 44"/>
                <a:gd name="T11" fmla="*/ 9 h 169"/>
                <a:gd name="T12" fmla="*/ 35 w 44"/>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44" h="169">
                  <a:moveTo>
                    <a:pt x="35" y="0"/>
                  </a:moveTo>
                  <a:cubicBezTo>
                    <a:pt x="9" y="0"/>
                    <a:pt x="9" y="0"/>
                    <a:pt x="9" y="0"/>
                  </a:cubicBezTo>
                  <a:cubicBezTo>
                    <a:pt x="4" y="0"/>
                    <a:pt x="0" y="4"/>
                    <a:pt x="0" y="9"/>
                  </a:cubicBezTo>
                  <a:cubicBezTo>
                    <a:pt x="0" y="169"/>
                    <a:pt x="0" y="169"/>
                    <a:pt x="0" y="169"/>
                  </a:cubicBezTo>
                  <a:cubicBezTo>
                    <a:pt x="44" y="169"/>
                    <a:pt x="44" y="169"/>
                    <a:pt x="44" y="169"/>
                  </a:cubicBezTo>
                  <a:cubicBezTo>
                    <a:pt x="44" y="9"/>
                    <a:pt x="44" y="9"/>
                    <a:pt x="44" y="9"/>
                  </a:cubicBezTo>
                  <a:cubicBezTo>
                    <a:pt x="44" y="4"/>
                    <a:pt x="40" y="0"/>
                    <a:pt x="35"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2195085" y="3388409"/>
            <a:ext cx="3836355" cy="1363532"/>
          </a:xfrm>
          <a:prstGeom prst="roundRect">
            <a:avLst>
              <a:gd name="adj" fmla="val 0"/>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6163736" y="3388409"/>
            <a:ext cx="3836355" cy="1363532"/>
          </a:xfrm>
          <a:prstGeom prst="roundRect">
            <a:avLst>
              <a:gd name="adj" fmla="val 0"/>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282207" y="4125178"/>
            <a:ext cx="1258154"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07234" y="4125178"/>
            <a:ext cx="1258154"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6163736" y="1845618"/>
            <a:ext cx="3836355" cy="1363532"/>
          </a:xfrm>
          <a:prstGeom prst="roundRect">
            <a:avLst>
              <a:gd name="adj" fmla="val 0"/>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6282207" y="2591940"/>
            <a:ext cx="1258154"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195085" y="1845618"/>
            <a:ext cx="3836355" cy="1363532"/>
          </a:xfrm>
          <a:prstGeom prst="roundRect">
            <a:avLst>
              <a:gd name="adj" fmla="val 0"/>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307234" y="2591940"/>
            <a:ext cx="1258154"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08956" y="261443"/>
            <a:ext cx="3872093" cy="954687"/>
            <a:chOff x="406574" y="261442"/>
            <a:chExt cx="3872093" cy="954687"/>
          </a:xfrm>
        </p:grpSpPr>
        <p:grpSp>
          <p:nvGrpSpPr>
            <p:cNvPr id="14" name="组合 13"/>
            <p:cNvGrpSpPr/>
            <p:nvPr/>
          </p:nvGrpSpPr>
          <p:grpSpPr>
            <a:xfrm>
              <a:off x="406574" y="261442"/>
              <a:ext cx="765518" cy="954687"/>
              <a:chOff x="7874299" y="3455987"/>
              <a:chExt cx="1557606" cy="1942510"/>
            </a:xfrm>
          </p:grpSpPr>
          <p:sp>
            <p:nvSpPr>
              <p:cNvPr id="17"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20"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21"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22"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16" name="直接连接符 15"/>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25" name="TextBox 12"/>
          <p:cNvSpPr txBox="1"/>
          <p:nvPr/>
        </p:nvSpPr>
        <p:spPr>
          <a:xfrm>
            <a:off x="3455535" y="2204220"/>
            <a:ext cx="2437765" cy="646331"/>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7" name="TextBox 11"/>
          <p:cNvSpPr txBox="1"/>
          <p:nvPr/>
        </p:nvSpPr>
        <p:spPr>
          <a:xfrm>
            <a:off x="2261374" y="2647744"/>
            <a:ext cx="1368152"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28" name="Freeform 146"/>
          <p:cNvSpPr>
            <a:spLocks noEditPoints="1"/>
          </p:cNvSpPr>
          <p:nvPr/>
        </p:nvSpPr>
        <p:spPr bwMode="auto">
          <a:xfrm>
            <a:off x="2666616" y="2086777"/>
            <a:ext cx="557668" cy="406948"/>
          </a:xfrm>
          <a:custGeom>
            <a:avLst/>
            <a:gdLst>
              <a:gd name="T0" fmla="*/ 83 w 125"/>
              <a:gd name="T1" fmla="*/ 91 h 91"/>
              <a:gd name="T2" fmla="*/ 125 w 125"/>
              <a:gd name="T3" fmla="*/ 91 h 91"/>
              <a:gd name="T4" fmla="*/ 125 w 125"/>
              <a:gd name="T5" fmla="*/ 0 h 91"/>
              <a:gd name="T6" fmla="*/ 83 w 125"/>
              <a:gd name="T7" fmla="*/ 0 h 91"/>
              <a:gd name="T8" fmla="*/ 83 w 125"/>
              <a:gd name="T9" fmla="*/ 38 h 91"/>
              <a:gd name="T10" fmla="*/ 113 w 125"/>
              <a:gd name="T11" fmla="*/ 80 h 91"/>
              <a:gd name="T12" fmla="*/ 83 w 125"/>
              <a:gd name="T13" fmla="*/ 80 h 91"/>
              <a:gd name="T14" fmla="*/ 83 w 125"/>
              <a:gd name="T15" fmla="*/ 91 h 91"/>
              <a:gd name="T16" fmla="*/ 57 w 125"/>
              <a:gd name="T17" fmla="*/ 91 h 91"/>
              <a:gd name="T18" fmla="*/ 83 w 125"/>
              <a:gd name="T19" fmla="*/ 91 h 91"/>
              <a:gd name="T20" fmla="*/ 83 w 125"/>
              <a:gd name="T21" fmla="*/ 80 h 91"/>
              <a:gd name="T22" fmla="*/ 65 w 125"/>
              <a:gd name="T23" fmla="*/ 80 h 91"/>
              <a:gd name="T24" fmla="*/ 63 w 125"/>
              <a:gd name="T25" fmla="*/ 78 h 91"/>
              <a:gd name="T26" fmla="*/ 57 w 125"/>
              <a:gd name="T27" fmla="*/ 69 h 91"/>
              <a:gd name="T28" fmla="*/ 57 w 125"/>
              <a:gd name="T29" fmla="*/ 75 h 91"/>
              <a:gd name="T30" fmla="*/ 60 w 125"/>
              <a:gd name="T31" fmla="*/ 80 h 91"/>
              <a:gd name="T32" fmla="*/ 57 w 125"/>
              <a:gd name="T33" fmla="*/ 80 h 91"/>
              <a:gd name="T34" fmla="*/ 57 w 125"/>
              <a:gd name="T35" fmla="*/ 91 h 91"/>
              <a:gd name="T36" fmla="*/ 83 w 125"/>
              <a:gd name="T37" fmla="*/ 0 h 91"/>
              <a:gd name="T38" fmla="*/ 57 w 125"/>
              <a:gd name="T39" fmla="*/ 0 h 91"/>
              <a:gd name="T40" fmla="*/ 57 w 125"/>
              <a:gd name="T41" fmla="*/ 59 h 91"/>
              <a:gd name="T42" fmla="*/ 77 w 125"/>
              <a:gd name="T43" fmla="*/ 30 h 91"/>
              <a:gd name="T44" fmla="*/ 77 w 125"/>
              <a:gd name="T45" fmla="*/ 30 h 91"/>
              <a:gd name="T46" fmla="*/ 83 w 125"/>
              <a:gd name="T47" fmla="*/ 38 h 91"/>
              <a:gd name="T48" fmla="*/ 83 w 125"/>
              <a:gd name="T49" fmla="*/ 0 h 91"/>
              <a:gd name="T50" fmla="*/ 35 w 125"/>
              <a:gd name="T51" fmla="*/ 91 h 91"/>
              <a:gd name="T52" fmla="*/ 57 w 125"/>
              <a:gd name="T53" fmla="*/ 91 h 91"/>
              <a:gd name="T54" fmla="*/ 57 w 125"/>
              <a:gd name="T55" fmla="*/ 80 h 91"/>
              <a:gd name="T56" fmla="*/ 41 w 125"/>
              <a:gd name="T57" fmla="*/ 80 h 91"/>
              <a:gd name="T58" fmla="*/ 35 w 125"/>
              <a:gd name="T59" fmla="*/ 80 h 91"/>
              <a:gd name="T60" fmla="*/ 35 w 125"/>
              <a:gd name="T61" fmla="*/ 91 h 91"/>
              <a:gd name="T62" fmla="*/ 57 w 125"/>
              <a:gd name="T63" fmla="*/ 0 h 91"/>
              <a:gd name="T64" fmla="*/ 35 w 125"/>
              <a:gd name="T65" fmla="*/ 0 h 91"/>
              <a:gd name="T66" fmla="*/ 35 w 125"/>
              <a:gd name="T67" fmla="*/ 16 h 91"/>
              <a:gd name="T68" fmla="*/ 37 w 125"/>
              <a:gd name="T69" fmla="*/ 22 h 91"/>
              <a:gd name="T70" fmla="*/ 35 w 125"/>
              <a:gd name="T71" fmla="*/ 28 h 91"/>
              <a:gd name="T72" fmla="*/ 35 w 125"/>
              <a:gd name="T73" fmla="*/ 46 h 91"/>
              <a:gd name="T74" fmla="*/ 35 w 125"/>
              <a:gd name="T75" fmla="*/ 46 h 91"/>
              <a:gd name="T76" fmla="*/ 51 w 125"/>
              <a:gd name="T77" fmla="*/ 67 h 91"/>
              <a:gd name="T78" fmla="*/ 57 w 125"/>
              <a:gd name="T79" fmla="*/ 75 h 91"/>
              <a:gd name="T80" fmla="*/ 57 w 125"/>
              <a:gd name="T81" fmla="*/ 69 h 91"/>
              <a:gd name="T82" fmla="*/ 53 w 125"/>
              <a:gd name="T83" fmla="*/ 64 h 91"/>
              <a:gd name="T84" fmla="*/ 57 w 125"/>
              <a:gd name="T85" fmla="*/ 59 h 91"/>
              <a:gd name="T86" fmla="*/ 57 w 125"/>
              <a:gd name="T87" fmla="*/ 0 h 91"/>
              <a:gd name="T88" fmla="*/ 0 w 125"/>
              <a:gd name="T89" fmla="*/ 91 h 91"/>
              <a:gd name="T90" fmla="*/ 35 w 125"/>
              <a:gd name="T91" fmla="*/ 91 h 91"/>
              <a:gd name="T92" fmla="*/ 35 w 125"/>
              <a:gd name="T93" fmla="*/ 80 h 91"/>
              <a:gd name="T94" fmla="*/ 10 w 125"/>
              <a:gd name="T95" fmla="*/ 80 h 91"/>
              <a:gd name="T96" fmla="*/ 10 w 125"/>
              <a:gd name="T97" fmla="*/ 80 h 91"/>
              <a:gd name="T98" fmla="*/ 35 w 125"/>
              <a:gd name="T99" fmla="*/ 46 h 91"/>
              <a:gd name="T100" fmla="*/ 35 w 125"/>
              <a:gd name="T101" fmla="*/ 28 h 91"/>
              <a:gd name="T102" fmla="*/ 28 w 125"/>
              <a:gd name="T103" fmla="*/ 32 h 91"/>
              <a:gd name="T104" fmla="*/ 18 w 125"/>
              <a:gd name="T105" fmla="*/ 22 h 91"/>
              <a:gd name="T106" fmla="*/ 28 w 125"/>
              <a:gd name="T107" fmla="*/ 12 h 91"/>
              <a:gd name="T108" fmla="*/ 28 w 125"/>
              <a:gd name="T109" fmla="*/ 12 h 91"/>
              <a:gd name="T110" fmla="*/ 35 w 125"/>
              <a:gd name="T111" fmla="*/ 16 h 91"/>
              <a:gd name="T112" fmla="*/ 35 w 125"/>
              <a:gd name="T113" fmla="*/ 0 h 91"/>
              <a:gd name="T114" fmla="*/ 0 w 125"/>
              <a:gd name="T115" fmla="*/ 0 h 91"/>
              <a:gd name="T116" fmla="*/ 0 w 125"/>
              <a:gd name="T1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91">
                <a:moveTo>
                  <a:pt x="83" y="91"/>
                </a:moveTo>
                <a:cubicBezTo>
                  <a:pt x="125" y="91"/>
                  <a:pt x="125" y="91"/>
                  <a:pt x="125" y="91"/>
                </a:cubicBezTo>
                <a:cubicBezTo>
                  <a:pt x="125" y="0"/>
                  <a:pt x="125" y="0"/>
                  <a:pt x="125" y="0"/>
                </a:cubicBezTo>
                <a:cubicBezTo>
                  <a:pt x="83" y="0"/>
                  <a:pt x="83" y="0"/>
                  <a:pt x="83" y="0"/>
                </a:cubicBezTo>
                <a:cubicBezTo>
                  <a:pt x="83" y="38"/>
                  <a:pt x="83" y="38"/>
                  <a:pt x="83" y="38"/>
                </a:cubicBezTo>
                <a:cubicBezTo>
                  <a:pt x="113" y="80"/>
                  <a:pt x="113" y="80"/>
                  <a:pt x="113" y="80"/>
                </a:cubicBezTo>
                <a:cubicBezTo>
                  <a:pt x="83" y="80"/>
                  <a:pt x="83" y="80"/>
                  <a:pt x="83" y="80"/>
                </a:cubicBezTo>
                <a:lnTo>
                  <a:pt x="83" y="91"/>
                </a:lnTo>
                <a:close/>
                <a:moveTo>
                  <a:pt x="57" y="91"/>
                </a:moveTo>
                <a:cubicBezTo>
                  <a:pt x="83" y="91"/>
                  <a:pt x="83" y="91"/>
                  <a:pt x="83" y="91"/>
                </a:cubicBezTo>
                <a:cubicBezTo>
                  <a:pt x="83" y="80"/>
                  <a:pt x="83" y="80"/>
                  <a:pt x="83" y="80"/>
                </a:cubicBezTo>
                <a:cubicBezTo>
                  <a:pt x="65" y="80"/>
                  <a:pt x="65" y="80"/>
                  <a:pt x="65" y="80"/>
                </a:cubicBezTo>
                <a:cubicBezTo>
                  <a:pt x="63" y="78"/>
                  <a:pt x="63" y="78"/>
                  <a:pt x="63" y="78"/>
                </a:cubicBezTo>
                <a:cubicBezTo>
                  <a:pt x="57" y="69"/>
                  <a:pt x="57" y="69"/>
                  <a:pt x="57" y="69"/>
                </a:cubicBezTo>
                <a:cubicBezTo>
                  <a:pt x="57" y="75"/>
                  <a:pt x="57" y="75"/>
                  <a:pt x="57" y="75"/>
                </a:cubicBezTo>
                <a:cubicBezTo>
                  <a:pt x="60" y="80"/>
                  <a:pt x="60" y="80"/>
                  <a:pt x="60" y="80"/>
                </a:cubicBezTo>
                <a:cubicBezTo>
                  <a:pt x="57" y="80"/>
                  <a:pt x="57" y="80"/>
                  <a:pt x="57" y="80"/>
                </a:cubicBezTo>
                <a:cubicBezTo>
                  <a:pt x="57" y="91"/>
                  <a:pt x="57" y="91"/>
                  <a:pt x="57" y="91"/>
                </a:cubicBezTo>
                <a:close/>
                <a:moveTo>
                  <a:pt x="83" y="0"/>
                </a:moveTo>
                <a:cubicBezTo>
                  <a:pt x="57" y="0"/>
                  <a:pt x="57" y="0"/>
                  <a:pt x="57" y="0"/>
                </a:cubicBezTo>
                <a:cubicBezTo>
                  <a:pt x="57" y="59"/>
                  <a:pt x="57" y="59"/>
                  <a:pt x="57" y="59"/>
                </a:cubicBezTo>
                <a:cubicBezTo>
                  <a:pt x="77" y="30"/>
                  <a:pt x="77" y="30"/>
                  <a:pt x="77" y="30"/>
                </a:cubicBezTo>
                <a:cubicBezTo>
                  <a:pt x="77" y="30"/>
                  <a:pt x="77" y="30"/>
                  <a:pt x="77" y="30"/>
                </a:cubicBezTo>
                <a:cubicBezTo>
                  <a:pt x="83" y="38"/>
                  <a:pt x="83" y="38"/>
                  <a:pt x="83" y="38"/>
                </a:cubicBezTo>
                <a:lnTo>
                  <a:pt x="83" y="0"/>
                </a:lnTo>
                <a:close/>
                <a:moveTo>
                  <a:pt x="35" y="91"/>
                </a:moveTo>
                <a:cubicBezTo>
                  <a:pt x="57" y="91"/>
                  <a:pt x="57" y="91"/>
                  <a:pt x="57" y="91"/>
                </a:cubicBezTo>
                <a:cubicBezTo>
                  <a:pt x="57" y="80"/>
                  <a:pt x="57" y="80"/>
                  <a:pt x="57" y="80"/>
                </a:cubicBezTo>
                <a:cubicBezTo>
                  <a:pt x="41" y="80"/>
                  <a:pt x="41" y="80"/>
                  <a:pt x="41" y="80"/>
                </a:cubicBezTo>
                <a:cubicBezTo>
                  <a:pt x="35" y="80"/>
                  <a:pt x="35" y="80"/>
                  <a:pt x="35" y="80"/>
                </a:cubicBezTo>
                <a:cubicBezTo>
                  <a:pt x="35" y="91"/>
                  <a:pt x="35" y="91"/>
                  <a:pt x="35" y="91"/>
                </a:cubicBezTo>
                <a:close/>
                <a:moveTo>
                  <a:pt x="57" y="0"/>
                </a:moveTo>
                <a:cubicBezTo>
                  <a:pt x="35" y="0"/>
                  <a:pt x="35" y="0"/>
                  <a:pt x="35" y="0"/>
                </a:cubicBezTo>
                <a:cubicBezTo>
                  <a:pt x="35" y="16"/>
                  <a:pt x="35" y="16"/>
                  <a:pt x="35" y="16"/>
                </a:cubicBezTo>
                <a:cubicBezTo>
                  <a:pt x="37" y="18"/>
                  <a:pt x="37" y="20"/>
                  <a:pt x="37" y="22"/>
                </a:cubicBezTo>
                <a:cubicBezTo>
                  <a:pt x="37" y="24"/>
                  <a:pt x="37" y="26"/>
                  <a:pt x="35" y="28"/>
                </a:cubicBezTo>
                <a:cubicBezTo>
                  <a:pt x="35" y="46"/>
                  <a:pt x="35" y="46"/>
                  <a:pt x="35" y="46"/>
                </a:cubicBezTo>
                <a:cubicBezTo>
                  <a:pt x="35" y="46"/>
                  <a:pt x="35" y="46"/>
                  <a:pt x="35" y="46"/>
                </a:cubicBezTo>
                <a:cubicBezTo>
                  <a:pt x="51" y="67"/>
                  <a:pt x="51" y="67"/>
                  <a:pt x="51" y="67"/>
                </a:cubicBezTo>
                <a:cubicBezTo>
                  <a:pt x="57" y="75"/>
                  <a:pt x="57" y="75"/>
                  <a:pt x="57" y="75"/>
                </a:cubicBezTo>
                <a:cubicBezTo>
                  <a:pt x="57" y="69"/>
                  <a:pt x="57" y="69"/>
                  <a:pt x="57" y="69"/>
                </a:cubicBezTo>
                <a:cubicBezTo>
                  <a:pt x="53" y="64"/>
                  <a:pt x="53" y="64"/>
                  <a:pt x="53" y="64"/>
                </a:cubicBezTo>
                <a:cubicBezTo>
                  <a:pt x="57" y="59"/>
                  <a:pt x="57" y="59"/>
                  <a:pt x="57" y="59"/>
                </a:cubicBezTo>
                <a:lnTo>
                  <a:pt x="57" y="0"/>
                </a:lnTo>
                <a:close/>
                <a:moveTo>
                  <a:pt x="0" y="91"/>
                </a:moveTo>
                <a:cubicBezTo>
                  <a:pt x="35" y="91"/>
                  <a:pt x="35" y="91"/>
                  <a:pt x="35" y="91"/>
                </a:cubicBezTo>
                <a:cubicBezTo>
                  <a:pt x="35" y="80"/>
                  <a:pt x="35" y="80"/>
                  <a:pt x="35" y="80"/>
                </a:cubicBezTo>
                <a:cubicBezTo>
                  <a:pt x="10" y="80"/>
                  <a:pt x="10" y="80"/>
                  <a:pt x="10" y="80"/>
                </a:cubicBezTo>
                <a:cubicBezTo>
                  <a:pt x="10" y="80"/>
                  <a:pt x="10" y="80"/>
                  <a:pt x="10" y="80"/>
                </a:cubicBezTo>
                <a:cubicBezTo>
                  <a:pt x="35" y="46"/>
                  <a:pt x="35" y="46"/>
                  <a:pt x="35" y="46"/>
                </a:cubicBezTo>
                <a:cubicBezTo>
                  <a:pt x="35" y="28"/>
                  <a:pt x="35" y="28"/>
                  <a:pt x="35" y="28"/>
                </a:cubicBezTo>
                <a:cubicBezTo>
                  <a:pt x="34" y="30"/>
                  <a:pt x="31" y="32"/>
                  <a:pt x="28" y="32"/>
                </a:cubicBezTo>
                <a:cubicBezTo>
                  <a:pt x="22" y="32"/>
                  <a:pt x="18" y="27"/>
                  <a:pt x="18" y="22"/>
                </a:cubicBezTo>
                <a:cubicBezTo>
                  <a:pt x="18" y="17"/>
                  <a:pt x="22" y="12"/>
                  <a:pt x="28" y="12"/>
                </a:cubicBezTo>
                <a:cubicBezTo>
                  <a:pt x="28" y="12"/>
                  <a:pt x="28" y="12"/>
                  <a:pt x="28" y="12"/>
                </a:cubicBezTo>
                <a:cubicBezTo>
                  <a:pt x="31" y="12"/>
                  <a:pt x="34" y="14"/>
                  <a:pt x="35" y="16"/>
                </a:cubicBezTo>
                <a:cubicBezTo>
                  <a:pt x="35" y="0"/>
                  <a:pt x="35" y="0"/>
                  <a:pt x="35" y="0"/>
                </a:cubicBezTo>
                <a:cubicBezTo>
                  <a:pt x="0" y="0"/>
                  <a:pt x="0" y="0"/>
                  <a:pt x="0" y="0"/>
                </a:cubicBezTo>
                <a:lnTo>
                  <a:pt x="0" y="91"/>
                </a:lnTo>
                <a:close/>
              </a:path>
            </a:pathLst>
          </a:custGeom>
          <a:solidFill>
            <a:schemeClr val="bg1"/>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1" name="TextBox 12"/>
          <p:cNvSpPr txBox="1"/>
          <p:nvPr/>
        </p:nvSpPr>
        <p:spPr>
          <a:xfrm>
            <a:off x="7424186" y="2204220"/>
            <a:ext cx="2437765" cy="646331"/>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32" name="TextBox 11"/>
          <p:cNvSpPr txBox="1"/>
          <p:nvPr/>
        </p:nvSpPr>
        <p:spPr>
          <a:xfrm>
            <a:off x="6230025" y="2647744"/>
            <a:ext cx="1368152"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691527" y="2016553"/>
            <a:ext cx="445151" cy="471729"/>
            <a:chOff x="9013843" y="2999198"/>
            <a:chExt cx="172030" cy="182301"/>
          </a:xfrm>
          <a:solidFill>
            <a:schemeClr val="bg1"/>
          </a:solidFill>
        </p:grpSpPr>
        <p:sp>
          <p:nvSpPr>
            <p:cNvPr id="34" name="Freeform 221"/>
            <p:cNvSpPr>
              <a:spLocks noEditPoints="1"/>
            </p:cNvSpPr>
            <p:nvPr/>
          </p:nvSpPr>
          <p:spPr bwMode="auto">
            <a:xfrm>
              <a:off x="9013843" y="3075370"/>
              <a:ext cx="172030" cy="85587"/>
            </a:xfrm>
            <a:custGeom>
              <a:avLst/>
              <a:gdLst>
                <a:gd name="T0" fmla="*/ 157 w 183"/>
                <a:gd name="T1" fmla="*/ 64 h 91"/>
                <a:gd name="T2" fmla="*/ 183 w 183"/>
                <a:gd name="T3" fmla="*/ 32 h 91"/>
                <a:gd name="T4" fmla="*/ 157 w 183"/>
                <a:gd name="T5" fmla="*/ 0 h 91"/>
                <a:gd name="T6" fmla="*/ 157 w 183"/>
                <a:gd name="T7" fmla="*/ 15 h 91"/>
                <a:gd name="T8" fmla="*/ 169 w 183"/>
                <a:gd name="T9" fmla="*/ 32 h 91"/>
                <a:gd name="T10" fmla="*/ 157 w 183"/>
                <a:gd name="T11" fmla="*/ 49 h 91"/>
                <a:gd name="T12" fmla="*/ 157 w 183"/>
                <a:gd name="T13" fmla="*/ 64 h 91"/>
                <a:gd name="T14" fmla="*/ 77 w 183"/>
                <a:gd name="T15" fmla="*/ 91 h 91"/>
                <a:gd name="T16" fmla="*/ 137 w 183"/>
                <a:gd name="T17" fmla="*/ 62 h 91"/>
                <a:gd name="T18" fmla="*/ 151 w 183"/>
                <a:gd name="T19" fmla="*/ 65 h 91"/>
                <a:gd name="T20" fmla="*/ 157 w 183"/>
                <a:gd name="T21" fmla="*/ 64 h 91"/>
                <a:gd name="T22" fmla="*/ 157 w 183"/>
                <a:gd name="T23" fmla="*/ 49 h 91"/>
                <a:gd name="T24" fmla="*/ 151 w 183"/>
                <a:gd name="T25" fmla="*/ 51 h 91"/>
                <a:gd name="T26" fmla="*/ 145 w 183"/>
                <a:gd name="T27" fmla="*/ 50 h 91"/>
                <a:gd name="T28" fmla="*/ 154 w 183"/>
                <a:gd name="T29" fmla="*/ 14 h 91"/>
                <a:gd name="T30" fmla="*/ 154 w 183"/>
                <a:gd name="T31" fmla="*/ 14 h 91"/>
                <a:gd name="T32" fmla="*/ 154 w 183"/>
                <a:gd name="T33" fmla="*/ 14 h 91"/>
                <a:gd name="T34" fmla="*/ 157 w 183"/>
                <a:gd name="T35" fmla="*/ 15 h 91"/>
                <a:gd name="T36" fmla="*/ 157 w 183"/>
                <a:gd name="T37" fmla="*/ 0 h 91"/>
                <a:gd name="T38" fmla="*/ 152 w 183"/>
                <a:gd name="T39" fmla="*/ 0 h 91"/>
                <a:gd name="T40" fmla="*/ 152 w 183"/>
                <a:gd name="T41" fmla="*/ 0 h 91"/>
                <a:gd name="T42" fmla="*/ 1 w 183"/>
                <a:gd name="T43" fmla="*/ 0 h 91"/>
                <a:gd name="T44" fmla="*/ 0 w 183"/>
                <a:gd name="T45" fmla="*/ 14 h 91"/>
                <a:gd name="T46" fmla="*/ 77 w 183"/>
                <a:gd name="T4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 h="91">
                  <a:moveTo>
                    <a:pt x="157" y="64"/>
                  </a:moveTo>
                  <a:cubicBezTo>
                    <a:pt x="172" y="61"/>
                    <a:pt x="183" y="48"/>
                    <a:pt x="183" y="32"/>
                  </a:cubicBezTo>
                  <a:cubicBezTo>
                    <a:pt x="183" y="16"/>
                    <a:pt x="172" y="3"/>
                    <a:pt x="157" y="0"/>
                  </a:cubicBezTo>
                  <a:cubicBezTo>
                    <a:pt x="157" y="15"/>
                    <a:pt x="157" y="15"/>
                    <a:pt x="157" y="15"/>
                  </a:cubicBezTo>
                  <a:cubicBezTo>
                    <a:pt x="164" y="18"/>
                    <a:pt x="169" y="24"/>
                    <a:pt x="169" y="32"/>
                  </a:cubicBezTo>
                  <a:cubicBezTo>
                    <a:pt x="169" y="40"/>
                    <a:pt x="164" y="47"/>
                    <a:pt x="157" y="49"/>
                  </a:cubicBezTo>
                  <a:lnTo>
                    <a:pt x="157" y="64"/>
                  </a:lnTo>
                  <a:close/>
                  <a:moveTo>
                    <a:pt x="77" y="91"/>
                  </a:moveTo>
                  <a:cubicBezTo>
                    <a:pt x="101" y="91"/>
                    <a:pt x="123" y="80"/>
                    <a:pt x="137" y="62"/>
                  </a:cubicBezTo>
                  <a:cubicBezTo>
                    <a:pt x="141" y="64"/>
                    <a:pt x="146" y="65"/>
                    <a:pt x="151" y="65"/>
                  </a:cubicBezTo>
                  <a:cubicBezTo>
                    <a:pt x="153" y="65"/>
                    <a:pt x="155" y="64"/>
                    <a:pt x="157" y="64"/>
                  </a:cubicBezTo>
                  <a:cubicBezTo>
                    <a:pt x="157" y="49"/>
                    <a:pt x="157" y="49"/>
                    <a:pt x="157" y="49"/>
                  </a:cubicBezTo>
                  <a:cubicBezTo>
                    <a:pt x="155" y="50"/>
                    <a:pt x="153" y="51"/>
                    <a:pt x="151" y="51"/>
                  </a:cubicBezTo>
                  <a:cubicBezTo>
                    <a:pt x="149" y="51"/>
                    <a:pt x="147" y="50"/>
                    <a:pt x="145" y="50"/>
                  </a:cubicBezTo>
                  <a:cubicBezTo>
                    <a:pt x="151" y="39"/>
                    <a:pt x="154" y="27"/>
                    <a:pt x="154" y="14"/>
                  </a:cubicBezTo>
                  <a:cubicBezTo>
                    <a:pt x="154" y="14"/>
                    <a:pt x="154" y="14"/>
                    <a:pt x="154" y="14"/>
                  </a:cubicBezTo>
                  <a:cubicBezTo>
                    <a:pt x="154" y="14"/>
                    <a:pt x="154" y="14"/>
                    <a:pt x="154" y="14"/>
                  </a:cubicBezTo>
                  <a:cubicBezTo>
                    <a:pt x="155" y="14"/>
                    <a:pt x="156" y="15"/>
                    <a:pt x="157" y="15"/>
                  </a:cubicBezTo>
                  <a:cubicBezTo>
                    <a:pt x="157" y="0"/>
                    <a:pt x="157" y="0"/>
                    <a:pt x="157" y="0"/>
                  </a:cubicBezTo>
                  <a:cubicBezTo>
                    <a:pt x="156" y="0"/>
                    <a:pt x="154" y="0"/>
                    <a:pt x="152" y="0"/>
                  </a:cubicBezTo>
                  <a:cubicBezTo>
                    <a:pt x="152" y="0"/>
                    <a:pt x="152" y="0"/>
                    <a:pt x="152" y="0"/>
                  </a:cubicBezTo>
                  <a:cubicBezTo>
                    <a:pt x="1" y="0"/>
                    <a:pt x="1" y="0"/>
                    <a:pt x="1" y="0"/>
                  </a:cubicBezTo>
                  <a:cubicBezTo>
                    <a:pt x="0" y="4"/>
                    <a:pt x="0" y="9"/>
                    <a:pt x="0" y="14"/>
                  </a:cubicBezTo>
                  <a:cubicBezTo>
                    <a:pt x="0" y="57"/>
                    <a:pt x="34" y="91"/>
                    <a:pt x="7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35" name="Rectangle 222"/>
            <p:cNvSpPr>
              <a:spLocks noChangeArrowheads="1"/>
            </p:cNvSpPr>
            <p:nvPr/>
          </p:nvSpPr>
          <p:spPr bwMode="auto">
            <a:xfrm>
              <a:off x="9013843" y="3168661"/>
              <a:ext cx="155768" cy="12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36" name="Freeform 223"/>
            <p:cNvSpPr/>
            <p:nvPr/>
          </p:nvSpPr>
          <p:spPr bwMode="auto">
            <a:xfrm>
              <a:off x="9048933" y="2999198"/>
              <a:ext cx="28244" cy="71038"/>
            </a:xfrm>
            <a:custGeom>
              <a:avLst/>
              <a:gdLst>
                <a:gd name="T0" fmla="*/ 10 w 30"/>
                <a:gd name="T1" fmla="*/ 57 h 76"/>
                <a:gd name="T2" fmla="*/ 14 w 30"/>
                <a:gd name="T3" fmla="*/ 72 h 76"/>
                <a:gd name="T4" fmla="*/ 27 w 30"/>
                <a:gd name="T5" fmla="*/ 46 h 76"/>
                <a:gd name="T6" fmla="*/ 20 w 30"/>
                <a:gd name="T7" fmla="*/ 31 h 76"/>
                <a:gd name="T8" fmla="*/ 19 w 30"/>
                <a:gd name="T9" fmla="*/ 19 h 76"/>
                <a:gd name="T10" fmla="*/ 11 w 30"/>
                <a:gd name="T11" fmla="*/ 5 h 76"/>
                <a:gd name="T12" fmla="*/ 3 w 30"/>
                <a:gd name="T13" fmla="*/ 32 h 76"/>
                <a:gd name="T14" fmla="*/ 10 w 30"/>
                <a:gd name="T15" fmla="*/ 5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76">
                  <a:moveTo>
                    <a:pt x="10" y="57"/>
                  </a:moveTo>
                  <a:cubicBezTo>
                    <a:pt x="1" y="60"/>
                    <a:pt x="5" y="76"/>
                    <a:pt x="14" y="72"/>
                  </a:cubicBezTo>
                  <a:cubicBezTo>
                    <a:pt x="26" y="69"/>
                    <a:pt x="30" y="57"/>
                    <a:pt x="27" y="46"/>
                  </a:cubicBezTo>
                  <a:cubicBezTo>
                    <a:pt x="26" y="41"/>
                    <a:pt x="22" y="35"/>
                    <a:pt x="20" y="31"/>
                  </a:cubicBezTo>
                  <a:cubicBezTo>
                    <a:pt x="18" y="28"/>
                    <a:pt x="15" y="21"/>
                    <a:pt x="19" y="19"/>
                  </a:cubicBezTo>
                  <a:cubicBezTo>
                    <a:pt x="28" y="13"/>
                    <a:pt x="20" y="0"/>
                    <a:pt x="11" y="5"/>
                  </a:cubicBezTo>
                  <a:cubicBezTo>
                    <a:pt x="2" y="11"/>
                    <a:pt x="0" y="22"/>
                    <a:pt x="3" y="32"/>
                  </a:cubicBezTo>
                  <a:cubicBezTo>
                    <a:pt x="4" y="36"/>
                    <a:pt x="17" y="55"/>
                    <a:pt x="10"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37" name="Freeform 224"/>
            <p:cNvSpPr/>
            <p:nvPr/>
          </p:nvSpPr>
          <p:spPr bwMode="auto">
            <a:xfrm>
              <a:off x="9090015" y="2999198"/>
              <a:ext cx="28244" cy="71038"/>
            </a:xfrm>
            <a:custGeom>
              <a:avLst/>
              <a:gdLst>
                <a:gd name="T0" fmla="*/ 11 w 30"/>
                <a:gd name="T1" fmla="*/ 57 h 76"/>
                <a:gd name="T2" fmla="*/ 15 w 30"/>
                <a:gd name="T3" fmla="*/ 72 h 76"/>
                <a:gd name="T4" fmla="*/ 27 w 30"/>
                <a:gd name="T5" fmla="*/ 46 h 76"/>
                <a:gd name="T6" fmla="*/ 20 w 30"/>
                <a:gd name="T7" fmla="*/ 31 h 76"/>
                <a:gd name="T8" fmla="*/ 19 w 30"/>
                <a:gd name="T9" fmla="*/ 19 h 76"/>
                <a:gd name="T10" fmla="*/ 11 w 30"/>
                <a:gd name="T11" fmla="*/ 5 h 76"/>
                <a:gd name="T12" fmla="*/ 3 w 30"/>
                <a:gd name="T13" fmla="*/ 32 h 76"/>
                <a:gd name="T14" fmla="*/ 11 w 30"/>
                <a:gd name="T15" fmla="*/ 5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76">
                  <a:moveTo>
                    <a:pt x="11" y="57"/>
                  </a:moveTo>
                  <a:cubicBezTo>
                    <a:pt x="1" y="60"/>
                    <a:pt x="5" y="76"/>
                    <a:pt x="15" y="72"/>
                  </a:cubicBezTo>
                  <a:cubicBezTo>
                    <a:pt x="26" y="69"/>
                    <a:pt x="30" y="57"/>
                    <a:pt x="27" y="46"/>
                  </a:cubicBezTo>
                  <a:cubicBezTo>
                    <a:pt x="26" y="41"/>
                    <a:pt x="22" y="35"/>
                    <a:pt x="20" y="31"/>
                  </a:cubicBezTo>
                  <a:cubicBezTo>
                    <a:pt x="18" y="28"/>
                    <a:pt x="15" y="21"/>
                    <a:pt x="19" y="19"/>
                  </a:cubicBezTo>
                  <a:cubicBezTo>
                    <a:pt x="28" y="13"/>
                    <a:pt x="20" y="0"/>
                    <a:pt x="11" y="5"/>
                  </a:cubicBezTo>
                  <a:cubicBezTo>
                    <a:pt x="2" y="11"/>
                    <a:pt x="0" y="22"/>
                    <a:pt x="3" y="32"/>
                  </a:cubicBezTo>
                  <a:cubicBezTo>
                    <a:pt x="5" y="36"/>
                    <a:pt x="18" y="55"/>
                    <a:pt x="1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grpSp>
      <p:sp>
        <p:nvSpPr>
          <p:cNvPr id="40" name="TextBox 12"/>
          <p:cNvSpPr txBox="1"/>
          <p:nvPr/>
        </p:nvSpPr>
        <p:spPr>
          <a:xfrm>
            <a:off x="7424186" y="3747011"/>
            <a:ext cx="2437765" cy="646331"/>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41" name="TextBox 11"/>
          <p:cNvSpPr txBox="1"/>
          <p:nvPr/>
        </p:nvSpPr>
        <p:spPr>
          <a:xfrm>
            <a:off x="6230025" y="4184185"/>
            <a:ext cx="1368152"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6569899" y="3597197"/>
            <a:ext cx="688407" cy="444766"/>
            <a:chOff x="9042206" y="4378570"/>
            <a:chExt cx="435156" cy="281146"/>
          </a:xfrm>
          <a:solidFill>
            <a:schemeClr val="bg1"/>
          </a:solidFill>
        </p:grpSpPr>
        <p:sp>
          <p:nvSpPr>
            <p:cNvPr id="43" name="Freeform 23"/>
            <p:cNvSpPr>
              <a:spLocks noEditPoints="1"/>
            </p:cNvSpPr>
            <p:nvPr/>
          </p:nvSpPr>
          <p:spPr bwMode="auto">
            <a:xfrm>
              <a:off x="9042206" y="4378570"/>
              <a:ext cx="232073" cy="232073"/>
            </a:xfrm>
            <a:custGeom>
              <a:avLst/>
              <a:gdLst>
                <a:gd name="T0" fmla="*/ 100 w 200"/>
                <a:gd name="T1" fmla="*/ 14 h 200"/>
                <a:gd name="T2" fmla="*/ 109 w 200"/>
                <a:gd name="T3" fmla="*/ 15 h 200"/>
                <a:gd name="T4" fmla="*/ 114 w 200"/>
                <a:gd name="T5" fmla="*/ 0 h 200"/>
                <a:gd name="T6" fmla="*/ 144 w 200"/>
                <a:gd name="T7" fmla="*/ 10 h 200"/>
                <a:gd name="T8" fmla="*/ 140 w 200"/>
                <a:gd name="T9" fmla="*/ 24 h 200"/>
                <a:gd name="T10" fmla="*/ 167 w 200"/>
                <a:gd name="T11" fmla="*/ 47 h 200"/>
                <a:gd name="T12" fmla="*/ 180 w 200"/>
                <a:gd name="T13" fmla="*/ 40 h 200"/>
                <a:gd name="T14" fmla="*/ 195 w 200"/>
                <a:gd name="T15" fmla="*/ 67 h 200"/>
                <a:gd name="T16" fmla="*/ 182 w 200"/>
                <a:gd name="T17" fmla="*/ 74 h 200"/>
                <a:gd name="T18" fmla="*/ 185 w 200"/>
                <a:gd name="T19" fmla="*/ 110 h 200"/>
                <a:gd name="T20" fmla="*/ 200 w 200"/>
                <a:gd name="T21" fmla="*/ 114 h 200"/>
                <a:gd name="T22" fmla="*/ 191 w 200"/>
                <a:gd name="T23" fmla="*/ 144 h 200"/>
                <a:gd name="T24" fmla="*/ 176 w 200"/>
                <a:gd name="T25" fmla="*/ 140 h 200"/>
                <a:gd name="T26" fmla="*/ 154 w 200"/>
                <a:gd name="T27" fmla="*/ 168 h 200"/>
                <a:gd name="T28" fmla="*/ 161 w 200"/>
                <a:gd name="T29" fmla="*/ 181 h 200"/>
                <a:gd name="T30" fmla="*/ 133 w 200"/>
                <a:gd name="T31" fmla="*/ 196 h 200"/>
                <a:gd name="T32" fmla="*/ 126 w 200"/>
                <a:gd name="T33" fmla="*/ 182 h 200"/>
                <a:gd name="T34" fmla="*/ 100 w 200"/>
                <a:gd name="T35" fmla="*/ 186 h 200"/>
                <a:gd name="T36" fmla="*/ 100 w 200"/>
                <a:gd name="T37" fmla="*/ 164 h 200"/>
                <a:gd name="T38" fmla="*/ 161 w 200"/>
                <a:gd name="T39" fmla="*/ 119 h 200"/>
                <a:gd name="T40" fmla="*/ 118 w 200"/>
                <a:gd name="T41" fmla="*/ 39 h 200"/>
                <a:gd name="T42" fmla="*/ 100 w 200"/>
                <a:gd name="T43" fmla="*/ 37 h 200"/>
                <a:gd name="T44" fmla="*/ 100 w 200"/>
                <a:gd name="T45" fmla="*/ 14 h 200"/>
                <a:gd name="T46" fmla="*/ 46 w 200"/>
                <a:gd name="T47" fmla="*/ 33 h 200"/>
                <a:gd name="T48" fmla="*/ 39 w 200"/>
                <a:gd name="T49" fmla="*/ 20 h 200"/>
                <a:gd name="T50" fmla="*/ 67 w 200"/>
                <a:gd name="T51" fmla="*/ 5 h 200"/>
                <a:gd name="T52" fmla="*/ 74 w 200"/>
                <a:gd name="T53" fmla="*/ 18 h 200"/>
                <a:gd name="T54" fmla="*/ 100 w 200"/>
                <a:gd name="T55" fmla="*/ 14 h 200"/>
                <a:gd name="T56" fmla="*/ 100 w 200"/>
                <a:gd name="T57" fmla="*/ 37 h 200"/>
                <a:gd name="T58" fmla="*/ 39 w 200"/>
                <a:gd name="T59" fmla="*/ 82 h 200"/>
                <a:gd name="T60" fmla="*/ 81 w 200"/>
                <a:gd name="T61" fmla="*/ 161 h 200"/>
                <a:gd name="T62" fmla="*/ 81 w 200"/>
                <a:gd name="T63" fmla="*/ 161 h 200"/>
                <a:gd name="T64" fmla="*/ 100 w 200"/>
                <a:gd name="T65" fmla="*/ 164 h 200"/>
                <a:gd name="T66" fmla="*/ 100 w 200"/>
                <a:gd name="T67" fmla="*/ 186 h 200"/>
                <a:gd name="T68" fmla="*/ 90 w 200"/>
                <a:gd name="T69" fmla="*/ 186 h 200"/>
                <a:gd name="T70" fmla="*/ 86 w 200"/>
                <a:gd name="T71" fmla="*/ 200 h 200"/>
                <a:gd name="T72" fmla="*/ 56 w 200"/>
                <a:gd name="T73" fmla="*/ 191 h 200"/>
                <a:gd name="T74" fmla="*/ 60 w 200"/>
                <a:gd name="T75" fmla="*/ 177 h 200"/>
                <a:gd name="T76" fmla="*/ 33 w 200"/>
                <a:gd name="T77" fmla="*/ 154 h 200"/>
                <a:gd name="T78" fmla="*/ 19 w 200"/>
                <a:gd name="T79" fmla="*/ 161 h 200"/>
                <a:gd name="T80" fmla="*/ 5 w 200"/>
                <a:gd name="T81" fmla="*/ 133 h 200"/>
                <a:gd name="T82" fmla="*/ 18 w 200"/>
                <a:gd name="T83" fmla="*/ 126 h 200"/>
                <a:gd name="T84" fmla="*/ 14 w 200"/>
                <a:gd name="T85" fmla="*/ 91 h 200"/>
                <a:gd name="T86" fmla="*/ 0 w 200"/>
                <a:gd name="T87" fmla="*/ 86 h 200"/>
                <a:gd name="T88" fmla="*/ 9 w 200"/>
                <a:gd name="T89" fmla="*/ 56 h 200"/>
                <a:gd name="T90" fmla="*/ 23 w 200"/>
                <a:gd name="T91" fmla="*/ 61 h 200"/>
                <a:gd name="T92" fmla="*/ 46 w 200"/>
                <a:gd name="T93" fmla="*/ 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200">
                  <a:moveTo>
                    <a:pt x="100" y="14"/>
                  </a:moveTo>
                  <a:cubicBezTo>
                    <a:pt x="103" y="14"/>
                    <a:pt x="106" y="14"/>
                    <a:pt x="109" y="15"/>
                  </a:cubicBezTo>
                  <a:cubicBezTo>
                    <a:pt x="114" y="0"/>
                    <a:pt x="114" y="0"/>
                    <a:pt x="114" y="0"/>
                  </a:cubicBezTo>
                  <a:cubicBezTo>
                    <a:pt x="144" y="10"/>
                    <a:pt x="144" y="10"/>
                    <a:pt x="144" y="10"/>
                  </a:cubicBezTo>
                  <a:cubicBezTo>
                    <a:pt x="140" y="24"/>
                    <a:pt x="140" y="24"/>
                    <a:pt x="140" y="24"/>
                  </a:cubicBezTo>
                  <a:cubicBezTo>
                    <a:pt x="150" y="29"/>
                    <a:pt x="160" y="37"/>
                    <a:pt x="167" y="47"/>
                  </a:cubicBezTo>
                  <a:cubicBezTo>
                    <a:pt x="180" y="40"/>
                    <a:pt x="180" y="40"/>
                    <a:pt x="180" y="40"/>
                  </a:cubicBezTo>
                  <a:cubicBezTo>
                    <a:pt x="195" y="67"/>
                    <a:pt x="195" y="67"/>
                    <a:pt x="195" y="67"/>
                  </a:cubicBezTo>
                  <a:cubicBezTo>
                    <a:pt x="182" y="74"/>
                    <a:pt x="182" y="74"/>
                    <a:pt x="182" y="74"/>
                  </a:cubicBezTo>
                  <a:cubicBezTo>
                    <a:pt x="186" y="86"/>
                    <a:pt x="187" y="98"/>
                    <a:pt x="185" y="110"/>
                  </a:cubicBezTo>
                  <a:cubicBezTo>
                    <a:pt x="200" y="114"/>
                    <a:pt x="200" y="114"/>
                    <a:pt x="200" y="114"/>
                  </a:cubicBezTo>
                  <a:cubicBezTo>
                    <a:pt x="191" y="144"/>
                    <a:pt x="191" y="144"/>
                    <a:pt x="191" y="144"/>
                  </a:cubicBezTo>
                  <a:cubicBezTo>
                    <a:pt x="176" y="140"/>
                    <a:pt x="176" y="140"/>
                    <a:pt x="176" y="140"/>
                  </a:cubicBezTo>
                  <a:cubicBezTo>
                    <a:pt x="171" y="151"/>
                    <a:pt x="163" y="160"/>
                    <a:pt x="154" y="168"/>
                  </a:cubicBezTo>
                  <a:cubicBezTo>
                    <a:pt x="161" y="181"/>
                    <a:pt x="161" y="181"/>
                    <a:pt x="161" y="181"/>
                  </a:cubicBezTo>
                  <a:cubicBezTo>
                    <a:pt x="133" y="196"/>
                    <a:pt x="133" y="196"/>
                    <a:pt x="133" y="196"/>
                  </a:cubicBezTo>
                  <a:cubicBezTo>
                    <a:pt x="126" y="182"/>
                    <a:pt x="126" y="182"/>
                    <a:pt x="126" y="182"/>
                  </a:cubicBezTo>
                  <a:cubicBezTo>
                    <a:pt x="118" y="185"/>
                    <a:pt x="109" y="186"/>
                    <a:pt x="100" y="186"/>
                  </a:cubicBezTo>
                  <a:cubicBezTo>
                    <a:pt x="100" y="164"/>
                    <a:pt x="100" y="164"/>
                    <a:pt x="100" y="164"/>
                  </a:cubicBezTo>
                  <a:cubicBezTo>
                    <a:pt x="127" y="164"/>
                    <a:pt x="152" y="146"/>
                    <a:pt x="161" y="119"/>
                  </a:cubicBezTo>
                  <a:cubicBezTo>
                    <a:pt x="171" y="85"/>
                    <a:pt x="152" y="50"/>
                    <a:pt x="118" y="39"/>
                  </a:cubicBezTo>
                  <a:cubicBezTo>
                    <a:pt x="112" y="38"/>
                    <a:pt x="106" y="37"/>
                    <a:pt x="100" y="37"/>
                  </a:cubicBezTo>
                  <a:lnTo>
                    <a:pt x="100" y="14"/>
                  </a:lnTo>
                  <a:close/>
                  <a:moveTo>
                    <a:pt x="46" y="33"/>
                  </a:moveTo>
                  <a:cubicBezTo>
                    <a:pt x="39" y="20"/>
                    <a:pt x="39" y="20"/>
                    <a:pt x="39" y="20"/>
                  </a:cubicBezTo>
                  <a:cubicBezTo>
                    <a:pt x="67" y="5"/>
                    <a:pt x="67" y="5"/>
                    <a:pt x="67" y="5"/>
                  </a:cubicBezTo>
                  <a:cubicBezTo>
                    <a:pt x="74" y="18"/>
                    <a:pt x="74" y="18"/>
                    <a:pt x="74" y="18"/>
                  </a:cubicBezTo>
                  <a:cubicBezTo>
                    <a:pt x="82" y="16"/>
                    <a:pt x="91" y="14"/>
                    <a:pt x="100" y="14"/>
                  </a:cubicBezTo>
                  <a:cubicBezTo>
                    <a:pt x="100" y="37"/>
                    <a:pt x="100" y="37"/>
                    <a:pt x="100" y="37"/>
                  </a:cubicBezTo>
                  <a:cubicBezTo>
                    <a:pt x="73" y="37"/>
                    <a:pt x="47" y="54"/>
                    <a:pt x="39" y="82"/>
                  </a:cubicBezTo>
                  <a:cubicBezTo>
                    <a:pt x="29" y="115"/>
                    <a:pt x="48" y="151"/>
                    <a:pt x="81" y="161"/>
                  </a:cubicBezTo>
                  <a:cubicBezTo>
                    <a:pt x="81" y="161"/>
                    <a:pt x="81" y="161"/>
                    <a:pt x="81" y="161"/>
                  </a:cubicBezTo>
                  <a:cubicBezTo>
                    <a:pt x="88" y="163"/>
                    <a:pt x="94" y="164"/>
                    <a:pt x="100" y="164"/>
                  </a:cubicBezTo>
                  <a:cubicBezTo>
                    <a:pt x="100" y="186"/>
                    <a:pt x="100" y="186"/>
                    <a:pt x="100" y="186"/>
                  </a:cubicBezTo>
                  <a:cubicBezTo>
                    <a:pt x="97" y="186"/>
                    <a:pt x="94" y="186"/>
                    <a:pt x="90" y="186"/>
                  </a:cubicBezTo>
                  <a:cubicBezTo>
                    <a:pt x="86" y="200"/>
                    <a:pt x="86" y="200"/>
                    <a:pt x="86" y="200"/>
                  </a:cubicBezTo>
                  <a:cubicBezTo>
                    <a:pt x="56" y="191"/>
                    <a:pt x="56" y="191"/>
                    <a:pt x="56" y="191"/>
                  </a:cubicBezTo>
                  <a:cubicBezTo>
                    <a:pt x="60" y="177"/>
                    <a:pt x="60" y="177"/>
                    <a:pt x="60" y="177"/>
                  </a:cubicBezTo>
                  <a:cubicBezTo>
                    <a:pt x="49" y="171"/>
                    <a:pt x="40" y="163"/>
                    <a:pt x="33" y="154"/>
                  </a:cubicBezTo>
                  <a:cubicBezTo>
                    <a:pt x="19" y="161"/>
                    <a:pt x="19" y="161"/>
                    <a:pt x="19" y="161"/>
                  </a:cubicBezTo>
                  <a:cubicBezTo>
                    <a:pt x="5" y="133"/>
                    <a:pt x="5" y="133"/>
                    <a:pt x="5" y="133"/>
                  </a:cubicBezTo>
                  <a:cubicBezTo>
                    <a:pt x="18" y="126"/>
                    <a:pt x="18" y="126"/>
                    <a:pt x="18" y="126"/>
                  </a:cubicBezTo>
                  <a:cubicBezTo>
                    <a:pt x="14" y="115"/>
                    <a:pt x="13" y="103"/>
                    <a:pt x="14" y="91"/>
                  </a:cubicBezTo>
                  <a:cubicBezTo>
                    <a:pt x="0" y="86"/>
                    <a:pt x="0" y="86"/>
                    <a:pt x="0" y="86"/>
                  </a:cubicBezTo>
                  <a:cubicBezTo>
                    <a:pt x="9" y="56"/>
                    <a:pt x="9" y="56"/>
                    <a:pt x="9" y="56"/>
                  </a:cubicBezTo>
                  <a:cubicBezTo>
                    <a:pt x="23" y="61"/>
                    <a:pt x="23" y="61"/>
                    <a:pt x="23" y="61"/>
                  </a:cubicBezTo>
                  <a:cubicBezTo>
                    <a:pt x="29" y="50"/>
                    <a:pt x="37" y="40"/>
                    <a:pt x="4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44" name="Freeform 24"/>
            <p:cNvSpPr>
              <a:spLocks noEditPoints="1"/>
            </p:cNvSpPr>
            <p:nvPr/>
          </p:nvSpPr>
          <p:spPr bwMode="auto">
            <a:xfrm>
              <a:off x="9152895" y="4500748"/>
              <a:ext cx="158968" cy="158968"/>
            </a:xfrm>
            <a:custGeom>
              <a:avLst/>
              <a:gdLst>
                <a:gd name="T0" fmla="*/ 121 w 137"/>
                <a:gd name="T1" fmla="*/ 96 h 137"/>
                <a:gd name="T2" fmla="*/ 129 w 137"/>
                <a:gd name="T3" fmla="*/ 102 h 137"/>
                <a:gd name="T4" fmla="*/ 113 w 137"/>
                <a:gd name="T5" fmla="*/ 122 h 137"/>
                <a:gd name="T6" fmla="*/ 105 w 137"/>
                <a:gd name="T7" fmla="*/ 115 h 137"/>
                <a:gd name="T8" fmla="*/ 86 w 137"/>
                <a:gd name="T9" fmla="*/ 125 h 137"/>
                <a:gd name="T10" fmla="*/ 87 w 137"/>
                <a:gd name="T11" fmla="*/ 135 h 137"/>
                <a:gd name="T12" fmla="*/ 69 w 137"/>
                <a:gd name="T13" fmla="*/ 136 h 137"/>
                <a:gd name="T14" fmla="*/ 69 w 137"/>
                <a:gd name="T15" fmla="*/ 108 h 137"/>
                <a:gd name="T16" fmla="*/ 99 w 137"/>
                <a:gd name="T17" fmla="*/ 94 h 137"/>
                <a:gd name="T18" fmla="*/ 94 w 137"/>
                <a:gd name="T19" fmla="*/ 38 h 137"/>
                <a:gd name="T20" fmla="*/ 94 w 137"/>
                <a:gd name="T21" fmla="*/ 38 h 137"/>
                <a:gd name="T22" fmla="*/ 80 w 137"/>
                <a:gd name="T23" fmla="*/ 31 h 137"/>
                <a:gd name="T24" fmla="*/ 69 w 137"/>
                <a:gd name="T25" fmla="*/ 29 h 137"/>
                <a:gd name="T26" fmla="*/ 69 w 137"/>
                <a:gd name="T27" fmla="*/ 1 h 137"/>
                <a:gd name="T28" fmla="*/ 76 w 137"/>
                <a:gd name="T29" fmla="*/ 0 h 137"/>
                <a:gd name="T30" fmla="*/ 76 w 137"/>
                <a:gd name="T31" fmla="*/ 10 h 137"/>
                <a:gd name="T32" fmla="*/ 96 w 137"/>
                <a:gd name="T33" fmla="*/ 16 h 137"/>
                <a:gd name="T34" fmla="*/ 103 w 137"/>
                <a:gd name="T35" fmla="*/ 9 h 137"/>
                <a:gd name="T36" fmla="*/ 122 w 137"/>
                <a:gd name="T37" fmla="*/ 25 h 137"/>
                <a:gd name="T38" fmla="*/ 115 w 137"/>
                <a:gd name="T39" fmla="*/ 33 h 137"/>
                <a:gd name="T40" fmla="*/ 125 w 137"/>
                <a:gd name="T41" fmla="*/ 51 h 137"/>
                <a:gd name="T42" fmla="*/ 135 w 137"/>
                <a:gd name="T43" fmla="*/ 50 h 137"/>
                <a:gd name="T44" fmla="*/ 137 w 137"/>
                <a:gd name="T45" fmla="*/ 75 h 137"/>
                <a:gd name="T46" fmla="*/ 127 w 137"/>
                <a:gd name="T47" fmla="*/ 76 h 137"/>
                <a:gd name="T48" fmla="*/ 121 w 137"/>
                <a:gd name="T49" fmla="*/ 96 h 137"/>
                <a:gd name="T50" fmla="*/ 69 w 137"/>
                <a:gd name="T51" fmla="*/ 136 h 137"/>
                <a:gd name="T52" fmla="*/ 62 w 137"/>
                <a:gd name="T53" fmla="*/ 137 h 137"/>
                <a:gd name="T54" fmla="*/ 61 w 137"/>
                <a:gd name="T55" fmla="*/ 127 h 137"/>
                <a:gd name="T56" fmla="*/ 42 w 137"/>
                <a:gd name="T57" fmla="*/ 121 h 137"/>
                <a:gd name="T58" fmla="*/ 35 w 137"/>
                <a:gd name="T59" fmla="*/ 128 h 137"/>
                <a:gd name="T60" fmla="*/ 16 w 137"/>
                <a:gd name="T61" fmla="*/ 112 h 137"/>
                <a:gd name="T62" fmla="*/ 22 w 137"/>
                <a:gd name="T63" fmla="*/ 104 h 137"/>
                <a:gd name="T64" fmla="*/ 13 w 137"/>
                <a:gd name="T65" fmla="*/ 86 h 137"/>
                <a:gd name="T66" fmla="*/ 3 w 137"/>
                <a:gd name="T67" fmla="*/ 87 h 137"/>
                <a:gd name="T68" fmla="*/ 0 w 137"/>
                <a:gd name="T69" fmla="*/ 62 h 137"/>
                <a:gd name="T70" fmla="*/ 11 w 137"/>
                <a:gd name="T71" fmla="*/ 61 h 137"/>
                <a:gd name="T72" fmla="*/ 17 w 137"/>
                <a:gd name="T73" fmla="*/ 41 h 137"/>
                <a:gd name="T74" fmla="*/ 9 w 137"/>
                <a:gd name="T75" fmla="*/ 35 h 137"/>
                <a:gd name="T76" fmla="*/ 25 w 137"/>
                <a:gd name="T77" fmla="*/ 15 h 137"/>
                <a:gd name="T78" fmla="*/ 33 w 137"/>
                <a:gd name="T79" fmla="*/ 22 h 137"/>
                <a:gd name="T80" fmla="*/ 51 w 137"/>
                <a:gd name="T81" fmla="*/ 12 h 137"/>
                <a:gd name="T82" fmla="*/ 50 w 137"/>
                <a:gd name="T83" fmla="*/ 2 h 137"/>
                <a:gd name="T84" fmla="*/ 69 w 137"/>
                <a:gd name="T85" fmla="*/ 1 h 137"/>
                <a:gd name="T86" fmla="*/ 69 w 137"/>
                <a:gd name="T87" fmla="*/ 29 h 137"/>
                <a:gd name="T88" fmla="*/ 39 w 137"/>
                <a:gd name="T89" fmla="*/ 43 h 137"/>
                <a:gd name="T90" fmla="*/ 44 w 137"/>
                <a:gd name="T91" fmla="*/ 99 h 137"/>
                <a:gd name="T92" fmla="*/ 57 w 137"/>
                <a:gd name="T93" fmla="*/ 106 h 137"/>
                <a:gd name="T94" fmla="*/ 69 w 137"/>
                <a:gd name="T95" fmla="*/ 108 h 137"/>
                <a:gd name="T96" fmla="*/ 69 w 137"/>
                <a:gd name="T97"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137">
                  <a:moveTo>
                    <a:pt x="121" y="96"/>
                  </a:moveTo>
                  <a:cubicBezTo>
                    <a:pt x="129" y="102"/>
                    <a:pt x="129" y="102"/>
                    <a:pt x="129" y="102"/>
                  </a:cubicBezTo>
                  <a:cubicBezTo>
                    <a:pt x="113" y="122"/>
                    <a:pt x="113" y="122"/>
                    <a:pt x="113" y="122"/>
                  </a:cubicBezTo>
                  <a:cubicBezTo>
                    <a:pt x="105" y="115"/>
                    <a:pt x="105" y="115"/>
                    <a:pt x="105" y="115"/>
                  </a:cubicBezTo>
                  <a:cubicBezTo>
                    <a:pt x="99" y="119"/>
                    <a:pt x="93" y="123"/>
                    <a:pt x="86" y="125"/>
                  </a:cubicBezTo>
                  <a:cubicBezTo>
                    <a:pt x="87" y="135"/>
                    <a:pt x="87" y="135"/>
                    <a:pt x="87" y="135"/>
                  </a:cubicBezTo>
                  <a:cubicBezTo>
                    <a:pt x="69" y="136"/>
                    <a:pt x="69" y="136"/>
                    <a:pt x="69" y="136"/>
                  </a:cubicBezTo>
                  <a:cubicBezTo>
                    <a:pt x="69" y="108"/>
                    <a:pt x="69" y="108"/>
                    <a:pt x="69" y="108"/>
                  </a:cubicBezTo>
                  <a:cubicBezTo>
                    <a:pt x="80" y="108"/>
                    <a:pt x="91" y="103"/>
                    <a:pt x="99" y="94"/>
                  </a:cubicBezTo>
                  <a:cubicBezTo>
                    <a:pt x="113" y="77"/>
                    <a:pt x="111" y="52"/>
                    <a:pt x="94" y="38"/>
                  </a:cubicBezTo>
                  <a:cubicBezTo>
                    <a:pt x="94" y="38"/>
                    <a:pt x="94" y="38"/>
                    <a:pt x="94" y="38"/>
                  </a:cubicBezTo>
                  <a:cubicBezTo>
                    <a:pt x="90" y="35"/>
                    <a:pt x="85" y="32"/>
                    <a:pt x="80" y="31"/>
                  </a:cubicBezTo>
                  <a:cubicBezTo>
                    <a:pt x="77" y="30"/>
                    <a:pt x="73" y="29"/>
                    <a:pt x="69" y="29"/>
                  </a:cubicBezTo>
                  <a:cubicBezTo>
                    <a:pt x="69" y="1"/>
                    <a:pt x="69" y="1"/>
                    <a:pt x="69" y="1"/>
                  </a:cubicBezTo>
                  <a:cubicBezTo>
                    <a:pt x="76" y="0"/>
                    <a:pt x="76" y="0"/>
                    <a:pt x="76" y="0"/>
                  </a:cubicBezTo>
                  <a:cubicBezTo>
                    <a:pt x="76" y="10"/>
                    <a:pt x="76" y="10"/>
                    <a:pt x="76" y="10"/>
                  </a:cubicBezTo>
                  <a:cubicBezTo>
                    <a:pt x="83" y="11"/>
                    <a:pt x="90" y="13"/>
                    <a:pt x="96" y="16"/>
                  </a:cubicBezTo>
                  <a:cubicBezTo>
                    <a:pt x="103" y="9"/>
                    <a:pt x="103" y="9"/>
                    <a:pt x="103" y="9"/>
                  </a:cubicBezTo>
                  <a:cubicBezTo>
                    <a:pt x="122" y="25"/>
                    <a:pt x="122" y="25"/>
                    <a:pt x="122" y="25"/>
                  </a:cubicBezTo>
                  <a:cubicBezTo>
                    <a:pt x="115" y="33"/>
                    <a:pt x="115" y="33"/>
                    <a:pt x="115" y="33"/>
                  </a:cubicBezTo>
                  <a:cubicBezTo>
                    <a:pt x="120" y="38"/>
                    <a:pt x="123" y="44"/>
                    <a:pt x="125" y="51"/>
                  </a:cubicBezTo>
                  <a:cubicBezTo>
                    <a:pt x="135" y="50"/>
                    <a:pt x="135" y="50"/>
                    <a:pt x="135" y="50"/>
                  </a:cubicBezTo>
                  <a:cubicBezTo>
                    <a:pt x="137" y="75"/>
                    <a:pt x="137" y="75"/>
                    <a:pt x="137" y="75"/>
                  </a:cubicBezTo>
                  <a:cubicBezTo>
                    <a:pt x="127" y="76"/>
                    <a:pt x="127" y="76"/>
                    <a:pt x="127" y="76"/>
                  </a:cubicBezTo>
                  <a:cubicBezTo>
                    <a:pt x="126" y="83"/>
                    <a:pt x="124" y="90"/>
                    <a:pt x="121" y="96"/>
                  </a:cubicBezTo>
                  <a:close/>
                  <a:moveTo>
                    <a:pt x="69" y="136"/>
                  </a:moveTo>
                  <a:cubicBezTo>
                    <a:pt x="62" y="137"/>
                    <a:pt x="62" y="137"/>
                    <a:pt x="62" y="137"/>
                  </a:cubicBezTo>
                  <a:cubicBezTo>
                    <a:pt x="61" y="127"/>
                    <a:pt x="61" y="127"/>
                    <a:pt x="61" y="127"/>
                  </a:cubicBezTo>
                  <a:cubicBezTo>
                    <a:pt x="54" y="126"/>
                    <a:pt x="48" y="124"/>
                    <a:pt x="42" y="121"/>
                  </a:cubicBezTo>
                  <a:cubicBezTo>
                    <a:pt x="35" y="128"/>
                    <a:pt x="35" y="128"/>
                    <a:pt x="35" y="128"/>
                  </a:cubicBezTo>
                  <a:cubicBezTo>
                    <a:pt x="16" y="112"/>
                    <a:pt x="16" y="112"/>
                    <a:pt x="16" y="112"/>
                  </a:cubicBezTo>
                  <a:cubicBezTo>
                    <a:pt x="22" y="104"/>
                    <a:pt x="22" y="104"/>
                    <a:pt x="22" y="104"/>
                  </a:cubicBezTo>
                  <a:cubicBezTo>
                    <a:pt x="18" y="99"/>
                    <a:pt x="15" y="93"/>
                    <a:pt x="13" y="86"/>
                  </a:cubicBezTo>
                  <a:cubicBezTo>
                    <a:pt x="3" y="87"/>
                    <a:pt x="3" y="87"/>
                    <a:pt x="3" y="87"/>
                  </a:cubicBezTo>
                  <a:cubicBezTo>
                    <a:pt x="0" y="62"/>
                    <a:pt x="0" y="62"/>
                    <a:pt x="0" y="62"/>
                  </a:cubicBezTo>
                  <a:cubicBezTo>
                    <a:pt x="11" y="61"/>
                    <a:pt x="11" y="61"/>
                    <a:pt x="11" y="61"/>
                  </a:cubicBezTo>
                  <a:cubicBezTo>
                    <a:pt x="12" y="54"/>
                    <a:pt x="14" y="47"/>
                    <a:pt x="17" y="41"/>
                  </a:cubicBezTo>
                  <a:cubicBezTo>
                    <a:pt x="9" y="35"/>
                    <a:pt x="9" y="35"/>
                    <a:pt x="9" y="35"/>
                  </a:cubicBezTo>
                  <a:cubicBezTo>
                    <a:pt x="25" y="15"/>
                    <a:pt x="25" y="15"/>
                    <a:pt x="25" y="15"/>
                  </a:cubicBezTo>
                  <a:cubicBezTo>
                    <a:pt x="33" y="22"/>
                    <a:pt x="33" y="22"/>
                    <a:pt x="33" y="22"/>
                  </a:cubicBezTo>
                  <a:cubicBezTo>
                    <a:pt x="39" y="18"/>
                    <a:pt x="45" y="14"/>
                    <a:pt x="51" y="12"/>
                  </a:cubicBezTo>
                  <a:cubicBezTo>
                    <a:pt x="50" y="2"/>
                    <a:pt x="50" y="2"/>
                    <a:pt x="50" y="2"/>
                  </a:cubicBezTo>
                  <a:cubicBezTo>
                    <a:pt x="69" y="1"/>
                    <a:pt x="69" y="1"/>
                    <a:pt x="69" y="1"/>
                  </a:cubicBezTo>
                  <a:cubicBezTo>
                    <a:pt x="69" y="29"/>
                    <a:pt x="69" y="29"/>
                    <a:pt x="69" y="29"/>
                  </a:cubicBezTo>
                  <a:cubicBezTo>
                    <a:pt x="57" y="29"/>
                    <a:pt x="46" y="34"/>
                    <a:pt x="39" y="43"/>
                  </a:cubicBezTo>
                  <a:cubicBezTo>
                    <a:pt x="25" y="60"/>
                    <a:pt x="27" y="85"/>
                    <a:pt x="44" y="99"/>
                  </a:cubicBezTo>
                  <a:cubicBezTo>
                    <a:pt x="48" y="102"/>
                    <a:pt x="52" y="105"/>
                    <a:pt x="57" y="106"/>
                  </a:cubicBezTo>
                  <a:cubicBezTo>
                    <a:pt x="61" y="107"/>
                    <a:pt x="65" y="108"/>
                    <a:pt x="69" y="108"/>
                  </a:cubicBezTo>
                  <a:lnTo>
                    <a:pt x="69"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45" name="Freeform 209"/>
            <p:cNvSpPr>
              <a:spLocks noEditPoints="1"/>
            </p:cNvSpPr>
            <p:nvPr/>
          </p:nvSpPr>
          <p:spPr bwMode="auto">
            <a:xfrm>
              <a:off x="9311323" y="4431989"/>
              <a:ext cx="166039" cy="166039"/>
            </a:xfrm>
            <a:custGeom>
              <a:avLst/>
              <a:gdLst>
                <a:gd name="T0" fmla="*/ 155 w 176"/>
                <a:gd name="T1" fmla="*/ 123 h 176"/>
                <a:gd name="T2" fmla="*/ 165 w 176"/>
                <a:gd name="T3" fmla="*/ 132 h 176"/>
                <a:gd name="T4" fmla="*/ 144 w 176"/>
                <a:gd name="T5" fmla="*/ 157 h 176"/>
                <a:gd name="T6" fmla="*/ 134 w 176"/>
                <a:gd name="T7" fmla="*/ 148 h 176"/>
                <a:gd name="T8" fmla="*/ 111 w 176"/>
                <a:gd name="T9" fmla="*/ 160 h 176"/>
                <a:gd name="T10" fmla="*/ 112 w 176"/>
                <a:gd name="T11" fmla="*/ 173 h 176"/>
                <a:gd name="T12" fmla="*/ 88 w 176"/>
                <a:gd name="T13" fmla="*/ 176 h 176"/>
                <a:gd name="T14" fmla="*/ 88 w 176"/>
                <a:gd name="T15" fmla="*/ 139 h 176"/>
                <a:gd name="T16" fmla="*/ 127 w 176"/>
                <a:gd name="T17" fmla="*/ 121 h 176"/>
                <a:gd name="T18" fmla="*/ 121 w 176"/>
                <a:gd name="T19" fmla="*/ 49 h 176"/>
                <a:gd name="T20" fmla="*/ 121 w 176"/>
                <a:gd name="T21" fmla="*/ 49 h 176"/>
                <a:gd name="T22" fmla="*/ 103 w 176"/>
                <a:gd name="T23" fmla="*/ 40 h 176"/>
                <a:gd name="T24" fmla="*/ 88 w 176"/>
                <a:gd name="T25" fmla="*/ 37 h 176"/>
                <a:gd name="T26" fmla="*/ 88 w 176"/>
                <a:gd name="T27" fmla="*/ 1 h 176"/>
                <a:gd name="T28" fmla="*/ 97 w 176"/>
                <a:gd name="T29" fmla="*/ 0 h 176"/>
                <a:gd name="T30" fmla="*/ 98 w 176"/>
                <a:gd name="T31" fmla="*/ 13 h 176"/>
                <a:gd name="T32" fmla="*/ 123 w 176"/>
                <a:gd name="T33" fmla="*/ 21 h 176"/>
                <a:gd name="T34" fmla="*/ 132 w 176"/>
                <a:gd name="T35" fmla="*/ 11 h 176"/>
                <a:gd name="T36" fmla="*/ 156 w 176"/>
                <a:gd name="T37" fmla="*/ 32 h 176"/>
                <a:gd name="T38" fmla="*/ 148 w 176"/>
                <a:gd name="T39" fmla="*/ 42 h 176"/>
                <a:gd name="T40" fmla="*/ 160 w 176"/>
                <a:gd name="T41" fmla="*/ 66 h 176"/>
                <a:gd name="T42" fmla="*/ 173 w 176"/>
                <a:gd name="T43" fmla="*/ 64 h 176"/>
                <a:gd name="T44" fmla="*/ 176 w 176"/>
                <a:gd name="T45" fmla="*/ 97 h 176"/>
                <a:gd name="T46" fmla="*/ 163 w 176"/>
                <a:gd name="T47" fmla="*/ 98 h 176"/>
                <a:gd name="T48" fmla="*/ 155 w 176"/>
                <a:gd name="T49" fmla="*/ 123 h 176"/>
                <a:gd name="T50" fmla="*/ 88 w 176"/>
                <a:gd name="T51" fmla="*/ 176 h 176"/>
                <a:gd name="T52" fmla="*/ 79 w 176"/>
                <a:gd name="T53" fmla="*/ 176 h 176"/>
                <a:gd name="T54" fmla="*/ 78 w 176"/>
                <a:gd name="T55" fmla="*/ 163 h 176"/>
                <a:gd name="T56" fmla="*/ 53 w 176"/>
                <a:gd name="T57" fmla="*/ 155 h 176"/>
                <a:gd name="T58" fmla="*/ 45 w 176"/>
                <a:gd name="T59" fmla="*/ 165 h 176"/>
                <a:gd name="T60" fmla="*/ 20 w 176"/>
                <a:gd name="T61" fmla="*/ 144 h 176"/>
                <a:gd name="T62" fmla="*/ 28 w 176"/>
                <a:gd name="T63" fmla="*/ 134 h 176"/>
                <a:gd name="T64" fmla="*/ 16 w 176"/>
                <a:gd name="T65" fmla="*/ 111 h 176"/>
                <a:gd name="T66" fmla="*/ 3 w 176"/>
                <a:gd name="T67" fmla="*/ 112 h 176"/>
                <a:gd name="T68" fmla="*/ 0 w 176"/>
                <a:gd name="T69" fmla="*/ 80 h 176"/>
                <a:gd name="T70" fmla="*/ 13 w 176"/>
                <a:gd name="T71" fmla="*/ 78 h 176"/>
                <a:gd name="T72" fmla="*/ 21 w 176"/>
                <a:gd name="T73" fmla="*/ 53 h 176"/>
                <a:gd name="T74" fmla="*/ 11 w 176"/>
                <a:gd name="T75" fmla="*/ 45 h 176"/>
                <a:gd name="T76" fmla="*/ 32 w 176"/>
                <a:gd name="T77" fmla="*/ 20 h 176"/>
                <a:gd name="T78" fmla="*/ 42 w 176"/>
                <a:gd name="T79" fmla="*/ 28 h 176"/>
                <a:gd name="T80" fmla="*/ 65 w 176"/>
                <a:gd name="T81" fmla="*/ 16 h 176"/>
                <a:gd name="T82" fmla="*/ 64 w 176"/>
                <a:gd name="T83" fmla="*/ 3 h 176"/>
                <a:gd name="T84" fmla="*/ 88 w 176"/>
                <a:gd name="T85" fmla="*/ 1 h 176"/>
                <a:gd name="T86" fmla="*/ 88 w 176"/>
                <a:gd name="T87" fmla="*/ 37 h 176"/>
                <a:gd name="T88" fmla="*/ 49 w 176"/>
                <a:gd name="T89" fmla="*/ 56 h 176"/>
                <a:gd name="T90" fmla="*/ 55 w 176"/>
                <a:gd name="T91" fmla="*/ 127 h 176"/>
                <a:gd name="T92" fmla="*/ 73 w 176"/>
                <a:gd name="T93" fmla="*/ 137 h 176"/>
                <a:gd name="T94" fmla="*/ 88 w 176"/>
                <a:gd name="T95" fmla="*/ 139 h 176"/>
                <a:gd name="T96" fmla="*/ 88 w 176"/>
                <a:gd name="T9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76">
                  <a:moveTo>
                    <a:pt x="155" y="123"/>
                  </a:moveTo>
                  <a:cubicBezTo>
                    <a:pt x="165" y="132"/>
                    <a:pt x="165" y="132"/>
                    <a:pt x="165" y="132"/>
                  </a:cubicBezTo>
                  <a:cubicBezTo>
                    <a:pt x="144" y="157"/>
                    <a:pt x="144" y="157"/>
                    <a:pt x="144" y="157"/>
                  </a:cubicBezTo>
                  <a:cubicBezTo>
                    <a:pt x="134" y="148"/>
                    <a:pt x="134" y="148"/>
                    <a:pt x="134" y="148"/>
                  </a:cubicBezTo>
                  <a:cubicBezTo>
                    <a:pt x="127" y="154"/>
                    <a:pt x="119" y="158"/>
                    <a:pt x="111" y="160"/>
                  </a:cubicBezTo>
                  <a:cubicBezTo>
                    <a:pt x="112" y="173"/>
                    <a:pt x="112" y="173"/>
                    <a:pt x="112" y="173"/>
                  </a:cubicBezTo>
                  <a:cubicBezTo>
                    <a:pt x="88" y="176"/>
                    <a:pt x="88" y="176"/>
                    <a:pt x="88" y="176"/>
                  </a:cubicBezTo>
                  <a:cubicBezTo>
                    <a:pt x="88" y="139"/>
                    <a:pt x="88" y="139"/>
                    <a:pt x="88" y="139"/>
                  </a:cubicBezTo>
                  <a:cubicBezTo>
                    <a:pt x="103" y="139"/>
                    <a:pt x="117" y="132"/>
                    <a:pt x="127" y="121"/>
                  </a:cubicBezTo>
                  <a:cubicBezTo>
                    <a:pt x="145" y="99"/>
                    <a:pt x="142" y="67"/>
                    <a:pt x="121" y="49"/>
                  </a:cubicBezTo>
                  <a:cubicBezTo>
                    <a:pt x="121" y="49"/>
                    <a:pt x="121" y="49"/>
                    <a:pt x="121" y="49"/>
                  </a:cubicBezTo>
                  <a:cubicBezTo>
                    <a:pt x="115" y="45"/>
                    <a:pt x="109" y="42"/>
                    <a:pt x="103" y="40"/>
                  </a:cubicBezTo>
                  <a:cubicBezTo>
                    <a:pt x="98" y="38"/>
                    <a:pt x="93" y="37"/>
                    <a:pt x="88" y="37"/>
                  </a:cubicBezTo>
                  <a:cubicBezTo>
                    <a:pt x="88" y="1"/>
                    <a:pt x="88" y="1"/>
                    <a:pt x="88" y="1"/>
                  </a:cubicBezTo>
                  <a:cubicBezTo>
                    <a:pt x="97" y="0"/>
                    <a:pt x="97" y="0"/>
                    <a:pt x="97" y="0"/>
                  </a:cubicBezTo>
                  <a:cubicBezTo>
                    <a:pt x="98" y="13"/>
                    <a:pt x="98" y="13"/>
                    <a:pt x="98" y="13"/>
                  </a:cubicBezTo>
                  <a:cubicBezTo>
                    <a:pt x="107" y="14"/>
                    <a:pt x="115" y="17"/>
                    <a:pt x="123" y="21"/>
                  </a:cubicBezTo>
                  <a:cubicBezTo>
                    <a:pt x="132" y="11"/>
                    <a:pt x="132" y="11"/>
                    <a:pt x="132" y="11"/>
                  </a:cubicBezTo>
                  <a:cubicBezTo>
                    <a:pt x="156" y="32"/>
                    <a:pt x="156" y="32"/>
                    <a:pt x="156" y="32"/>
                  </a:cubicBezTo>
                  <a:cubicBezTo>
                    <a:pt x="148" y="42"/>
                    <a:pt x="148" y="42"/>
                    <a:pt x="148" y="42"/>
                  </a:cubicBezTo>
                  <a:cubicBezTo>
                    <a:pt x="154" y="49"/>
                    <a:pt x="158" y="57"/>
                    <a:pt x="160" y="66"/>
                  </a:cubicBezTo>
                  <a:cubicBezTo>
                    <a:pt x="173" y="64"/>
                    <a:pt x="173" y="64"/>
                    <a:pt x="173" y="64"/>
                  </a:cubicBezTo>
                  <a:cubicBezTo>
                    <a:pt x="176" y="97"/>
                    <a:pt x="176" y="97"/>
                    <a:pt x="176" y="97"/>
                  </a:cubicBezTo>
                  <a:cubicBezTo>
                    <a:pt x="163" y="98"/>
                    <a:pt x="163" y="98"/>
                    <a:pt x="163" y="98"/>
                  </a:cubicBezTo>
                  <a:cubicBezTo>
                    <a:pt x="162" y="107"/>
                    <a:pt x="159" y="115"/>
                    <a:pt x="155" y="123"/>
                  </a:cubicBezTo>
                  <a:close/>
                  <a:moveTo>
                    <a:pt x="88" y="176"/>
                  </a:moveTo>
                  <a:cubicBezTo>
                    <a:pt x="79" y="176"/>
                    <a:pt x="79" y="176"/>
                    <a:pt x="79" y="176"/>
                  </a:cubicBezTo>
                  <a:cubicBezTo>
                    <a:pt x="78" y="163"/>
                    <a:pt x="78" y="163"/>
                    <a:pt x="78" y="163"/>
                  </a:cubicBezTo>
                  <a:cubicBezTo>
                    <a:pt x="70" y="162"/>
                    <a:pt x="61" y="159"/>
                    <a:pt x="53" y="155"/>
                  </a:cubicBezTo>
                  <a:cubicBezTo>
                    <a:pt x="45" y="165"/>
                    <a:pt x="45" y="165"/>
                    <a:pt x="45" y="165"/>
                  </a:cubicBezTo>
                  <a:cubicBezTo>
                    <a:pt x="20" y="144"/>
                    <a:pt x="20" y="144"/>
                    <a:pt x="20" y="144"/>
                  </a:cubicBezTo>
                  <a:cubicBezTo>
                    <a:pt x="28" y="134"/>
                    <a:pt x="28" y="134"/>
                    <a:pt x="28" y="134"/>
                  </a:cubicBezTo>
                  <a:cubicBezTo>
                    <a:pt x="23" y="127"/>
                    <a:pt x="19" y="119"/>
                    <a:pt x="16" y="111"/>
                  </a:cubicBezTo>
                  <a:cubicBezTo>
                    <a:pt x="3" y="112"/>
                    <a:pt x="3" y="112"/>
                    <a:pt x="3" y="112"/>
                  </a:cubicBezTo>
                  <a:cubicBezTo>
                    <a:pt x="0" y="80"/>
                    <a:pt x="0" y="80"/>
                    <a:pt x="0" y="80"/>
                  </a:cubicBezTo>
                  <a:cubicBezTo>
                    <a:pt x="13" y="78"/>
                    <a:pt x="13" y="78"/>
                    <a:pt x="13" y="78"/>
                  </a:cubicBezTo>
                  <a:cubicBezTo>
                    <a:pt x="14" y="70"/>
                    <a:pt x="17" y="61"/>
                    <a:pt x="21" y="53"/>
                  </a:cubicBezTo>
                  <a:cubicBezTo>
                    <a:pt x="11" y="45"/>
                    <a:pt x="11" y="45"/>
                    <a:pt x="11" y="45"/>
                  </a:cubicBezTo>
                  <a:cubicBezTo>
                    <a:pt x="32" y="20"/>
                    <a:pt x="32" y="20"/>
                    <a:pt x="32" y="20"/>
                  </a:cubicBezTo>
                  <a:cubicBezTo>
                    <a:pt x="42" y="28"/>
                    <a:pt x="42" y="28"/>
                    <a:pt x="42" y="28"/>
                  </a:cubicBezTo>
                  <a:cubicBezTo>
                    <a:pt x="49" y="23"/>
                    <a:pt x="57" y="19"/>
                    <a:pt x="65" y="16"/>
                  </a:cubicBezTo>
                  <a:cubicBezTo>
                    <a:pt x="64" y="3"/>
                    <a:pt x="64" y="3"/>
                    <a:pt x="64" y="3"/>
                  </a:cubicBezTo>
                  <a:cubicBezTo>
                    <a:pt x="88" y="1"/>
                    <a:pt x="88" y="1"/>
                    <a:pt x="88" y="1"/>
                  </a:cubicBezTo>
                  <a:cubicBezTo>
                    <a:pt x="88" y="37"/>
                    <a:pt x="88" y="37"/>
                    <a:pt x="88" y="37"/>
                  </a:cubicBezTo>
                  <a:cubicBezTo>
                    <a:pt x="73" y="37"/>
                    <a:pt x="59" y="44"/>
                    <a:pt x="49" y="56"/>
                  </a:cubicBezTo>
                  <a:cubicBezTo>
                    <a:pt x="31" y="77"/>
                    <a:pt x="34" y="109"/>
                    <a:pt x="55" y="127"/>
                  </a:cubicBezTo>
                  <a:cubicBezTo>
                    <a:pt x="61" y="131"/>
                    <a:pt x="67" y="135"/>
                    <a:pt x="73" y="137"/>
                  </a:cubicBezTo>
                  <a:cubicBezTo>
                    <a:pt x="78" y="138"/>
                    <a:pt x="83" y="139"/>
                    <a:pt x="88" y="139"/>
                  </a:cubicBezTo>
                  <a:lnTo>
                    <a:pt x="88"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grpSp>
      <p:sp>
        <p:nvSpPr>
          <p:cNvPr id="48" name="TextBox 12"/>
          <p:cNvSpPr txBox="1"/>
          <p:nvPr/>
        </p:nvSpPr>
        <p:spPr>
          <a:xfrm>
            <a:off x="3455535" y="3747011"/>
            <a:ext cx="2437765" cy="646331"/>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49" name="TextBox 11"/>
          <p:cNvSpPr txBox="1"/>
          <p:nvPr/>
        </p:nvSpPr>
        <p:spPr>
          <a:xfrm>
            <a:off x="2261374" y="4184185"/>
            <a:ext cx="1368152"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685702" y="3596864"/>
            <a:ext cx="519496" cy="446289"/>
            <a:chOff x="9834591" y="3111735"/>
            <a:chExt cx="288988" cy="248264"/>
          </a:xfrm>
          <a:solidFill>
            <a:schemeClr val="bg1"/>
          </a:solidFill>
        </p:grpSpPr>
        <p:sp>
          <p:nvSpPr>
            <p:cNvPr id="51" name="Freeform 61"/>
            <p:cNvSpPr>
              <a:spLocks noEditPoints="1"/>
            </p:cNvSpPr>
            <p:nvPr/>
          </p:nvSpPr>
          <p:spPr bwMode="auto">
            <a:xfrm>
              <a:off x="9872861" y="3111735"/>
              <a:ext cx="212448" cy="170743"/>
            </a:xfrm>
            <a:custGeom>
              <a:avLst/>
              <a:gdLst>
                <a:gd name="T0" fmla="*/ 145 w 183"/>
                <a:gd name="T1" fmla="*/ 147 h 147"/>
                <a:gd name="T2" fmla="*/ 145 w 183"/>
                <a:gd name="T3" fmla="*/ 97 h 147"/>
                <a:gd name="T4" fmla="*/ 169 w 183"/>
                <a:gd name="T5" fmla="*/ 74 h 147"/>
                <a:gd name="T6" fmla="*/ 183 w 183"/>
                <a:gd name="T7" fmla="*/ 74 h 147"/>
                <a:gd name="T8" fmla="*/ 183 w 183"/>
                <a:gd name="T9" fmla="*/ 20 h 147"/>
                <a:gd name="T10" fmla="*/ 163 w 183"/>
                <a:gd name="T11" fmla="*/ 0 h 147"/>
                <a:gd name="T12" fmla="*/ 118 w 183"/>
                <a:gd name="T13" fmla="*/ 0 h 147"/>
                <a:gd name="T14" fmla="*/ 118 w 183"/>
                <a:gd name="T15" fmla="*/ 24 h 147"/>
                <a:gd name="T16" fmla="*/ 134 w 183"/>
                <a:gd name="T17" fmla="*/ 40 h 147"/>
                <a:gd name="T18" fmla="*/ 118 w 183"/>
                <a:gd name="T19" fmla="*/ 57 h 147"/>
                <a:gd name="T20" fmla="*/ 118 w 183"/>
                <a:gd name="T21" fmla="*/ 68 h 147"/>
                <a:gd name="T22" fmla="*/ 134 w 183"/>
                <a:gd name="T23" fmla="*/ 84 h 147"/>
                <a:gd name="T24" fmla="*/ 118 w 183"/>
                <a:gd name="T25" fmla="*/ 101 h 147"/>
                <a:gd name="T26" fmla="*/ 118 w 183"/>
                <a:gd name="T27" fmla="*/ 147 h 147"/>
                <a:gd name="T28" fmla="*/ 145 w 183"/>
                <a:gd name="T29" fmla="*/ 147 h 147"/>
                <a:gd name="T30" fmla="*/ 118 w 183"/>
                <a:gd name="T31" fmla="*/ 0 h 147"/>
                <a:gd name="T32" fmla="*/ 65 w 183"/>
                <a:gd name="T33" fmla="*/ 0 h 147"/>
                <a:gd name="T34" fmla="*/ 65 w 183"/>
                <a:gd name="T35" fmla="*/ 24 h 147"/>
                <a:gd name="T36" fmla="*/ 65 w 183"/>
                <a:gd name="T37" fmla="*/ 24 h 147"/>
                <a:gd name="T38" fmla="*/ 65 w 183"/>
                <a:gd name="T39" fmla="*/ 24 h 147"/>
                <a:gd name="T40" fmla="*/ 81 w 183"/>
                <a:gd name="T41" fmla="*/ 40 h 147"/>
                <a:gd name="T42" fmla="*/ 65 w 183"/>
                <a:gd name="T43" fmla="*/ 57 h 147"/>
                <a:gd name="T44" fmla="*/ 65 w 183"/>
                <a:gd name="T45" fmla="*/ 57 h 147"/>
                <a:gd name="T46" fmla="*/ 65 w 183"/>
                <a:gd name="T47" fmla="*/ 68 h 147"/>
                <a:gd name="T48" fmla="*/ 65 w 183"/>
                <a:gd name="T49" fmla="*/ 68 h 147"/>
                <a:gd name="T50" fmla="*/ 65 w 183"/>
                <a:gd name="T51" fmla="*/ 68 h 147"/>
                <a:gd name="T52" fmla="*/ 81 w 183"/>
                <a:gd name="T53" fmla="*/ 84 h 147"/>
                <a:gd name="T54" fmla="*/ 65 w 183"/>
                <a:gd name="T55" fmla="*/ 101 h 147"/>
                <a:gd name="T56" fmla="*/ 65 w 183"/>
                <a:gd name="T57" fmla="*/ 101 h 147"/>
                <a:gd name="T58" fmla="*/ 65 w 183"/>
                <a:gd name="T59" fmla="*/ 147 h 147"/>
                <a:gd name="T60" fmla="*/ 118 w 183"/>
                <a:gd name="T61" fmla="*/ 147 h 147"/>
                <a:gd name="T62" fmla="*/ 118 w 183"/>
                <a:gd name="T63" fmla="*/ 101 h 147"/>
                <a:gd name="T64" fmla="*/ 118 w 183"/>
                <a:gd name="T65" fmla="*/ 101 h 147"/>
                <a:gd name="T66" fmla="*/ 101 w 183"/>
                <a:gd name="T67" fmla="*/ 84 h 147"/>
                <a:gd name="T68" fmla="*/ 118 w 183"/>
                <a:gd name="T69" fmla="*/ 68 h 147"/>
                <a:gd name="T70" fmla="*/ 118 w 183"/>
                <a:gd name="T71" fmla="*/ 68 h 147"/>
                <a:gd name="T72" fmla="*/ 118 w 183"/>
                <a:gd name="T73" fmla="*/ 68 h 147"/>
                <a:gd name="T74" fmla="*/ 118 w 183"/>
                <a:gd name="T75" fmla="*/ 57 h 147"/>
                <a:gd name="T76" fmla="*/ 118 w 183"/>
                <a:gd name="T77" fmla="*/ 57 h 147"/>
                <a:gd name="T78" fmla="*/ 101 w 183"/>
                <a:gd name="T79" fmla="*/ 40 h 147"/>
                <a:gd name="T80" fmla="*/ 118 w 183"/>
                <a:gd name="T81" fmla="*/ 24 h 147"/>
                <a:gd name="T82" fmla="*/ 118 w 183"/>
                <a:gd name="T83" fmla="*/ 24 h 147"/>
                <a:gd name="T84" fmla="*/ 118 w 183"/>
                <a:gd name="T85" fmla="*/ 24 h 147"/>
                <a:gd name="T86" fmla="*/ 118 w 183"/>
                <a:gd name="T87" fmla="*/ 0 h 147"/>
                <a:gd name="T88" fmla="*/ 65 w 183"/>
                <a:gd name="T89" fmla="*/ 0 h 147"/>
                <a:gd name="T90" fmla="*/ 19 w 183"/>
                <a:gd name="T91" fmla="*/ 0 h 147"/>
                <a:gd name="T92" fmla="*/ 0 w 183"/>
                <a:gd name="T93" fmla="*/ 20 h 147"/>
                <a:gd name="T94" fmla="*/ 0 w 183"/>
                <a:gd name="T95" fmla="*/ 74 h 147"/>
                <a:gd name="T96" fmla="*/ 15 w 183"/>
                <a:gd name="T97" fmla="*/ 74 h 147"/>
                <a:gd name="T98" fmla="*/ 38 w 183"/>
                <a:gd name="T99" fmla="*/ 97 h 147"/>
                <a:gd name="T100" fmla="*/ 38 w 183"/>
                <a:gd name="T101" fmla="*/ 147 h 147"/>
                <a:gd name="T102" fmla="*/ 65 w 183"/>
                <a:gd name="T103" fmla="*/ 147 h 147"/>
                <a:gd name="T104" fmla="*/ 65 w 183"/>
                <a:gd name="T105" fmla="*/ 101 h 147"/>
                <a:gd name="T106" fmla="*/ 48 w 183"/>
                <a:gd name="T107" fmla="*/ 84 h 147"/>
                <a:gd name="T108" fmla="*/ 65 w 183"/>
                <a:gd name="T109" fmla="*/ 68 h 147"/>
                <a:gd name="T110" fmla="*/ 65 w 183"/>
                <a:gd name="T111" fmla="*/ 57 h 147"/>
                <a:gd name="T112" fmla="*/ 48 w 183"/>
                <a:gd name="T113" fmla="*/ 40 h 147"/>
                <a:gd name="T114" fmla="*/ 65 w 183"/>
                <a:gd name="T115" fmla="*/ 24 h 147"/>
                <a:gd name="T116" fmla="*/ 65 w 183"/>
                <a:gd name="T1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147">
                  <a:moveTo>
                    <a:pt x="145" y="147"/>
                  </a:moveTo>
                  <a:cubicBezTo>
                    <a:pt x="145" y="97"/>
                    <a:pt x="145" y="97"/>
                    <a:pt x="145" y="97"/>
                  </a:cubicBezTo>
                  <a:cubicBezTo>
                    <a:pt x="145" y="82"/>
                    <a:pt x="154" y="74"/>
                    <a:pt x="169" y="74"/>
                  </a:cubicBezTo>
                  <a:cubicBezTo>
                    <a:pt x="183" y="74"/>
                    <a:pt x="183" y="74"/>
                    <a:pt x="183" y="74"/>
                  </a:cubicBezTo>
                  <a:cubicBezTo>
                    <a:pt x="183" y="20"/>
                    <a:pt x="183" y="20"/>
                    <a:pt x="183" y="20"/>
                  </a:cubicBezTo>
                  <a:cubicBezTo>
                    <a:pt x="183" y="9"/>
                    <a:pt x="174" y="0"/>
                    <a:pt x="163" y="0"/>
                  </a:cubicBezTo>
                  <a:cubicBezTo>
                    <a:pt x="118" y="0"/>
                    <a:pt x="118" y="0"/>
                    <a:pt x="118" y="0"/>
                  </a:cubicBezTo>
                  <a:cubicBezTo>
                    <a:pt x="118" y="24"/>
                    <a:pt x="118" y="24"/>
                    <a:pt x="118" y="24"/>
                  </a:cubicBezTo>
                  <a:cubicBezTo>
                    <a:pt x="127" y="24"/>
                    <a:pt x="134" y="31"/>
                    <a:pt x="134" y="40"/>
                  </a:cubicBezTo>
                  <a:cubicBezTo>
                    <a:pt x="134" y="50"/>
                    <a:pt x="127" y="57"/>
                    <a:pt x="118" y="57"/>
                  </a:cubicBezTo>
                  <a:cubicBezTo>
                    <a:pt x="118" y="68"/>
                    <a:pt x="118" y="68"/>
                    <a:pt x="118" y="68"/>
                  </a:cubicBezTo>
                  <a:cubicBezTo>
                    <a:pt x="127" y="68"/>
                    <a:pt x="134" y="75"/>
                    <a:pt x="134" y="84"/>
                  </a:cubicBezTo>
                  <a:cubicBezTo>
                    <a:pt x="134" y="93"/>
                    <a:pt x="127" y="101"/>
                    <a:pt x="118" y="101"/>
                  </a:cubicBezTo>
                  <a:cubicBezTo>
                    <a:pt x="118" y="147"/>
                    <a:pt x="118" y="147"/>
                    <a:pt x="118" y="147"/>
                  </a:cubicBezTo>
                  <a:lnTo>
                    <a:pt x="145" y="147"/>
                  </a:lnTo>
                  <a:close/>
                  <a:moveTo>
                    <a:pt x="118" y="0"/>
                  </a:moveTo>
                  <a:cubicBezTo>
                    <a:pt x="65" y="0"/>
                    <a:pt x="65" y="0"/>
                    <a:pt x="65" y="0"/>
                  </a:cubicBezTo>
                  <a:cubicBezTo>
                    <a:pt x="65" y="24"/>
                    <a:pt x="65" y="24"/>
                    <a:pt x="65" y="24"/>
                  </a:cubicBezTo>
                  <a:cubicBezTo>
                    <a:pt x="65" y="24"/>
                    <a:pt x="65" y="24"/>
                    <a:pt x="65" y="24"/>
                  </a:cubicBezTo>
                  <a:cubicBezTo>
                    <a:pt x="65" y="24"/>
                    <a:pt x="65" y="24"/>
                    <a:pt x="65" y="24"/>
                  </a:cubicBezTo>
                  <a:cubicBezTo>
                    <a:pt x="74" y="24"/>
                    <a:pt x="81" y="31"/>
                    <a:pt x="81" y="40"/>
                  </a:cubicBezTo>
                  <a:cubicBezTo>
                    <a:pt x="81" y="50"/>
                    <a:pt x="74" y="57"/>
                    <a:pt x="65" y="57"/>
                  </a:cubicBezTo>
                  <a:cubicBezTo>
                    <a:pt x="65" y="57"/>
                    <a:pt x="65" y="57"/>
                    <a:pt x="65" y="57"/>
                  </a:cubicBezTo>
                  <a:cubicBezTo>
                    <a:pt x="65" y="68"/>
                    <a:pt x="65" y="68"/>
                    <a:pt x="65" y="68"/>
                  </a:cubicBezTo>
                  <a:cubicBezTo>
                    <a:pt x="65" y="68"/>
                    <a:pt x="65" y="68"/>
                    <a:pt x="65" y="68"/>
                  </a:cubicBezTo>
                  <a:cubicBezTo>
                    <a:pt x="65" y="68"/>
                    <a:pt x="65" y="68"/>
                    <a:pt x="65" y="68"/>
                  </a:cubicBezTo>
                  <a:cubicBezTo>
                    <a:pt x="74" y="68"/>
                    <a:pt x="81" y="75"/>
                    <a:pt x="81" y="84"/>
                  </a:cubicBezTo>
                  <a:cubicBezTo>
                    <a:pt x="81" y="93"/>
                    <a:pt x="74" y="101"/>
                    <a:pt x="65" y="101"/>
                  </a:cubicBezTo>
                  <a:cubicBezTo>
                    <a:pt x="65" y="101"/>
                    <a:pt x="65" y="101"/>
                    <a:pt x="65" y="101"/>
                  </a:cubicBezTo>
                  <a:cubicBezTo>
                    <a:pt x="65" y="147"/>
                    <a:pt x="65" y="147"/>
                    <a:pt x="65" y="147"/>
                  </a:cubicBezTo>
                  <a:cubicBezTo>
                    <a:pt x="118" y="147"/>
                    <a:pt x="118" y="147"/>
                    <a:pt x="118" y="147"/>
                  </a:cubicBezTo>
                  <a:cubicBezTo>
                    <a:pt x="118" y="101"/>
                    <a:pt x="118" y="101"/>
                    <a:pt x="118" y="101"/>
                  </a:cubicBezTo>
                  <a:cubicBezTo>
                    <a:pt x="118" y="101"/>
                    <a:pt x="118" y="101"/>
                    <a:pt x="118" y="101"/>
                  </a:cubicBezTo>
                  <a:cubicBezTo>
                    <a:pt x="109" y="101"/>
                    <a:pt x="101" y="93"/>
                    <a:pt x="101" y="84"/>
                  </a:cubicBezTo>
                  <a:cubicBezTo>
                    <a:pt x="101" y="75"/>
                    <a:pt x="109" y="68"/>
                    <a:pt x="118" y="68"/>
                  </a:cubicBezTo>
                  <a:cubicBezTo>
                    <a:pt x="118" y="68"/>
                    <a:pt x="118" y="68"/>
                    <a:pt x="118" y="68"/>
                  </a:cubicBezTo>
                  <a:cubicBezTo>
                    <a:pt x="118" y="68"/>
                    <a:pt x="118" y="68"/>
                    <a:pt x="118" y="68"/>
                  </a:cubicBezTo>
                  <a:cubicBezTo>
                    <a:pt x="118" y="57"/>
                    <a:pt x="118" y="57"/>
                    <a:pt x="118" y="57"/>
                  </a:cubicBezTo>
                  <a:cubicBezTo>
                    <a:pt x="118" y="57"/>
                    <a:pt x="118" y="57"/>
                    <a:pt x="118" y="57"/>
                  </a:cubicBezTo>
                  <a:cubicBezTo>
                    <a:pt x="109" y="57"/>
                    <a:pt x="101" y="50"/>
                    <a:pt x="101" y="40"/>
                  </a:cubicBezTo>
                  <a:cubicBezTo>
                    <a:pt x="101" y="31"/>
                    <a:pt x="109" y="24"/>
                    <a:pt x="118" y="24"/>
                  </a:cubicBezTo>
                  <a:cubicBezTo>
                    <a:pt x="118" y="24"/>
                    <a:pt x="118" y="24"/>
                    <a:pt x="118" y="24"/>
                  </a:cubicBezTo>
                  <a:cubicBezTo>
                    <a:pt x="118" y="24"/>
                    <a:pt x="118" y="24"/>
                    <a:pt x="118" y="24"/>
                  </a:cubicBezTo>
                  <a:lnTo>
                    <a:pt x="118" y="0"/>
                  </a:lnTo>
                  <a:close/>
                  <a:moveTo>
                    <a:pt x="65" y="0"/>
                  </a:moveTo>
                  <a:cubicBezTo>
                    <a:pt x="19" y="0"/>
                    <a:pt x="19" y="0"/>
                    <a:pt x="19" y="0"/>
                  </a:cubicBezTo>
                  <a:cubicBezTo>
                    <a:pt x="8" y="0"/>
                    <a:pt x="0" y="9"/>
                    <a:pt x="0" y="20"/>
                  </a:cubicBezTo>
                  <a:cubicBezTo>
                    <a:pt x="0" y="74"/>
                    <a:pt x="0" y="74"/>
                    <a:pt x="0" y="74"/>
                  </a:cubicBezTo>
                  <a:cubicBezTo>
                    <a:pt x="15" y="74"/>
                    <a:pt x="15" y="74"/>
                    <a:pt x="15" y="74"/>
                  </a:cubicBezTo>
                  <a:cubicBezTo>
                    <a:pt x="30" y="74"/>
                    <a:pt x="38" y="82"/>
                    <a:pt x="38" y="97"/>
                  </a:cubicBezTo>
                  <a:cubicBezTo>
                    <a:pt x="38" y="147"/>
                    <a:pt x="38" y="147"/>
                    <a:pt x="38" y="147"/>
                  </a:cubicBezTo>
                  <a:cubicBezTo>
                    <a:pt x="65" y="147"/>
                    <a:pt x="65" y="147"/>
                    <a:pt x="65" y="147"/>
                  </a:cubicBezTo>
                  <a:cubicBezTo>
                    <a:pt x="65" y="101"/>
                    <a:pt x="65" y="101"/>
                    <a:pt x="65" y="101"/>
                  </a:cubicBezTo>
                  <a:cubicBezTo>
                    <a:pt x="56" y="101"/>
                    <a:pt x="48" y="93"/>
                    <a:pt x="48" y="84"/>
                  </a:cubicBezTo>
                  <a:cubicBezTo>
                    <a:pt x="48" y="75"/>
                    <a:pt x="56" y="68"/>
                    <a:pt x="65" y="68"/>
                  </a:cubicBezTo>
                  <a:cubicBezTo>
                    <a:pt x="65" y="57"/>
                    <a:pt x="65" y="57"/>
                    <a:pt x="65" y="57"/>
                  </a:cubicBezTo>
                  <a:cubicBezTo>
                    <a:pt x="56" y="57"/>
                    <a:pt x="48" y="50"/>
                    <a:pt x="48" y="40"/>
                  </a:cubicBezTo>
                  <a:cubicBezTo>
                    <a:pt x="48" y="31"/>
                    <a:pt x="56" y="24"/>
                    <a:pt x="65" y="24"/>
                  </a:cubicBez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52" name="Freeform 62"/>
            <p:cNvSpPr/>
            <p:nvPr/>
          </p:nvSpPr>
          <p:spPr bwMode="auto">
            <a:xfrm>
              <a:off x="9834591" y="3205938"/>
              <a:ext cx="288988" cy="154061"/>
            </a:xfrm>
            <a:custGeom>
              <a:avLst/>
              <a:gdLst>
                <a:gd name="T0" fmla="*/ 233 w 249"/>
                <a:gd name="T1" fmla="*/ 0 h 133"/>
                <a:gd name="T2" fmla="*/ 216 w 249"/>
                <a:gd name="T3" fmla="*/ 0 h 133"/>
                <a:gd name="T4" fmla="*/ 202 w 249"/>
                <a:gd name="T5" fmla="*/ 0 h 133"/>
                <a:gd name="T6" fmla="*/ 184 w 249"/>
                <a:gd name="T7" fmla="*/ 16 h 133"/>
                <a:gd name="T8" fmla="*/ 184 w 249"/>
                <a:gd name="T9" fmla="*/ 72 h 133"/>
                <a:gd name="T10" fmla="*/ 64 w 249"/>
                <a:gd name="T11" fmla="*/ 72 h 133"/>
                <a:gd name="T12" fmla="*/ 64 w 249"/>
                <a:gd name="T13" fmla="*/ 16 h 133"/>
                <a:gd name="T14" fmla="*/ 48 w 249"/>
                <a:gd name="T15" fmla="*/ 0 h 133"/>
                <a:gd name="T16" fmla="*/ 33 w 249"/>
                <a:gd name="T17" fmla="*/ 0 h 133"/>
                <a:gd name="T18" fmla="*/ 17 w 249"/>
                <a:gd name="T19" fmla="*/ 0 h 133"/>
                <a:gd name="T20" fmla="*/ 0 w 249"/>
                <a:gd name="T21" fmla="*/ 16 h 133"/>
                <a:gd name="T22" fmla="*/ 0 w 249"/>
                <a:gd name="T23" fmla="*/ 99 h 133"/>
                <a:gd name="T24" fmla="*/ 23 w 249"/>
                <a:gd name="T25" fmla="*/ 123 h 133"/>
                <a:gd name="T26" fmla="*/ 24 w 249"/>
                <a:gd name="T27" fmla="*/ 125 h 133"/>
                <a:gd name="T28" fmla="*/ 26 w 249"/>
                <a:gd name="T29" fmla="*/ 129 h 133"/>
                <a:gd name="T30" fmla="*/ 34 w 249"/>
                <a:gd name="T31" fmla="*/ 133 h 133"/>
                <a:gd name="T32" fmla="*/ 38 w 249"/>
                <a:gd name="T33" fmla="*/ 133 h 133"/>
                <a:gd name="T34" fmla="*/ 46 w 249"/>
                <a:gd name="T35" fmla="*/ 129 h 133"/>
                <a:gd name="T36" fmla="*/ 48 w 249"/>
                <a:gd name="T37" fmla="*/ 125 h 133"/>
                <a:gd name="T38" fmla="*/ 48 w 249"/>
                <a:gd name="T39" fmla="*/ 123 h 133"/>
                <a:gd name="T40" fmla="*/ 200 w 249"/>
                <a:gd name="T41" fmla="*/ 123 h 133"/>
                <a:gd name="T42" fmla="*/ 201 w 249"/>
                <a:gd name="T43" fmla="*/ 125 h 133"/>
                <a:gd name="T44" fmla="*/ 203 w 249"/>
                <a:gd name="T45" fmla="*/ 129 h 133"/>
                <a:gd name="T46" fmla="*/ 211 w 249"/>
                <a:gd name="T47" fmla="*/ 133 h 133"/>
                <a:gd name="T48" fmla="*/ 215 w 249"/>
                <a:gd name="T49" fmla="*/ 133 h 133"/>
                <a:gd name="T50" fmla="*/ 223 w 249"/>
                <a:gd name="T51" fmla="*/ 129 h 133"/>
                <a:gd name="T52" fmla="*/ 225 w 249"/>
                <a:gd name="T53" fmla="*/ 125 h 133"/>
                <a:gd name="T54" fmla="*/ 225 w 249"/>
                <a:gd name="T55" fmla="*/ 123 h 133"/>
                <a:gd name="T56" fmla="*/ 233 w 249"/>
                <a:gd name="T57" fmla="*/ 123 h 133"/>
                <a:gd name="T58" fmla="*/ 249 w 249"/>
                <a:gd name="T59" fmla="*/ 99 h 133"/>
                <a:gd name="T60" fmla="*/ 249 w 249"/>
                <a:gd name="T61" fmla="*/ 16 h 133"/>
                <a:gd name="T62" fmla="*/ 233 w 249"/>
                <a:gd name="T6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133">
                  <a:moveTo>
                    <a:pt x="233" y="0"/>
                  </a:moveTo>
                  <a:cubicBezTo>
                    <a:pt x="216" y="0"/>
                    <a:pt x="216" y="0"/>
                    <a:pt x="216" y="0"/>
                  </a:cubicBezTo>
                  <a:cubicBezTo>
                    <a:pt x="202" y="0"/>
                    <a:pt x="202" y="0"/>
                    <a:pt x="202" y="0"/>
                  </a:cubicBezTo>
                  <a:cubicBezTo>
                    <a:pt x="191" y="0"/>
                    <a:pt x="184" y="5"/>
                    <a:pt x="184" y="16"/>
                  </a:cubicBezTo>
                  <a:cubicBezTo>
                    <a:pt x="184" y="72"/>
                    <a:pt x="184" y="72"/>
                    <a:pt x="184" y="72"/>
                  </a:cubicBezTo>
                  <a:cubicBezTo>
                    <a:pt x="64" y="72"/>
                    <a:pt x="64" y="72"/>
                    <a:pt x="64" y="72"/>
                  </a:cubicBezTo>
                  <a:cubicBezTo>
                    <a:pt x="64" y="16"/>
                    <a:pt x="64" y="16"/>
                    <a:pt x="64" y="16"/>
                  </a:cubicBezTo>
                  <a:cubicBezTo>
                    <a:pt x="64" y="5"/>
                    <a:pt x="59" y="0"/>
                    <a:pt x="48" y="0"/>
                  </a:cubicBezTo>
                  <a:cubicBezTo>
                    <a:pt x="33" y="0"/>
                    <a:pt x="33" y="0"/>
                    <a:pt x="33" y="0"/>
                  </a:cubicBezTo>
                  <a:cubicBezTo>
                    <a:pt x="17" y="0"/>
                    <a:pt x="17" y="0"/>
                    <a:pt x="17" y="0"/>
                  </a:cubicBezTo>
                  <a:cubicBezTo>
                    <a:pt x="6" y="0"/>
                    <a:pt x="0" y="5"/>
                    <a:pt x="0" y="16"/>
                  </a:cubicBezTo>
                  <a:cubicBezTo>
                    <a:pt x="0" y="99"/>
                    <a:pt x="0" y="99"/>
                    <a:pt x="0" y="99"/>
                  </a:cubicBezTo>
                  <a:cubicBezTo>
                    <a:pt x="0" y="110"/>
                    <a:pt x="12" y="123"/>
                    <a:pt x="23" y="123"/>
                  </a:cubicBezTo>
                  <a:cubicBezTo>
                    <a:pt x="23" y="124"/>
                    <a:pt x="23" y="124"/>
                    <a:pt x="24" y="125"/>
                  </a:cubicBezTo>
                  <a:cubicBezTo>
                    <a:pt x="24" y="127"/>
                    <a:pt x="25" y="128"/>
                    <a:pt x="26" y="129"/>
                  </a:cubicBezTo>
                  <a:cubicBezTo>
                    <a:pt x="28" y="132"/>
                    <a:pt x="31" y="133"/>
                    <a:pt x="34" y="133"/>
                  </a:cubicBezTo>
                  <a:cubicBezTo>
                    <a:pt x="38" y="133"/>
                    <a:pt x="38" y="133"/>
                    <a:pt x="38" y="133"/>
                  </a:cubicBezTo>
                  <a:cubicBezTo>
                    <a:pt x="41" y="133"/>
                    <a:pt x="44" y="132"/>
                    <a:pt x="46" y="129"/>
                  </a:cubicBezTo>
                  <a:cubicBezTo>
                    <a:pt x="47" y="128"/>
                    <a:pt x="48" y="127"/>
                    <a:pt x="48" y="125"/>
                  </a:cubicBezTo>
                  <a:cubicBezTo>
                    <a:pt x="48" y="124"/>
                    <a:pt x="48" y="124"/>
                    <a:pt x="48" y="123"/>
                  </a:cubicBezTo>
                  <a:cubicBezTo>
                    <a:pt x="200" y="123"/>
                    <a:pt x="200" y="123"/>
                    <a:pt x="200" y="123"/>
                  </a:cubicBezTo>
                  <a:cubicBezTo>
                    <a:pt x="200" y="124"/>
                    <a:pt x="200" y="124"/>
                    <a:pt x="201" y="125"/>
                  </a:cubicBezTo>
                  <a:cubicBezTo>
                    <a:pt x="201" y="127"/>
                    <a:pt x="202" y="128"/>
                    <a:pt x="203" y="129"/>
                  </a:cubicBezTo>
                  <a:cubicBezTo>
                    <a:pt x="205" y="132"/>
                    <a:pt x="208" y="133"/>
                    <a:pt x="211" y="133"/>
                  </a:cubicBezTo>
                  <a:cubicBezTo>
                    <a:pt x="215" y="133"/>
                    <a:pt x="215" y="133"/>
                    <a:pt x="215" y="133"/>
                  </a:cubicBezTo>
                  <a:cubicBezTo>
                    <a:pt x="218" y="133"/>
                    <a:pt x="221" y="132"/>
                    <a:pt x="223" y="129"/>
                  </a:cubicBezTo>
                  <a:cubicBezTo>
                    <a:pt x="224" y="128"/>
                    <a:pt x="225" y="127"/>
                    <a:pt x="225" y="125"/>
                  </a:cubicBezTo>
                  <a:cubicBezTo>
                    <a:pt x="225" y="124"/>
                    <a:pt x="225" y="124"/>
                    <a:pt x="225" y="123"/>
                  </a:cubicBezTo>
                  <a:cubicBezTo>
                    <a:pt x="233" y="123"/>
                    <a:pt x="233" y="123"/>
                    <a:pt x="233" y="123"/>
                  </a:cubicBezTo>
                  <a:cubicBezTo>
                    <a:pt x="244" y="123"/>
                    <a:pt x="249" y="110"/>
                    <a:pt x="249" y="99"/>
                  </a:cubicBezTo>
                  <a:cubicBezTo>
                    <a:pt x="249" y="16"/>
                    <a:pt x="249" y="16"/>
                    <a:pt x="249" y="16"/>
                  </a:cubicBezTo>
                  <a:cubicBezTo>
                    <a:pt x="249" y="5"/>
                    <a:pt x="244" y="0"/>
                    <a:pt x="2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53" name="Oval 63"/>
            <p:cNvSpPr>
              <a:spLocks noChangeArrowheads="1"/>
            </p:cNvSpPr>
            <p:nvPr/>
          </p:nvSpPr>
          <p:spPr bwMode="auto">
            <a:xfrm>
              <a:off x="9936645" y="3147552"/>
              <a:ext cx="23551" cy="220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54" name="Oval 64"/>
            <p:cNvSpPr>
              <a:spLocks noChangeArrowheads="1"/>
            </p:cNvSpPr>
            <p:nvPr/>
          </p:nvSpPr>
          <p:spPr bwMode="auto">
            <a:xfrm>
              <a:off x="9998465" y="3147552"/>
              <a:ext cx="23060" cy="220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55" name="Oval 65"/>
            <p:cNvSpPr>
              <a:spLocks noChangeArrowheads="1"/>
            </p:cNvSpPr>
            <p:nvPr/>
          </p:nvSpPr>
          <p:spPr bwMode="auto">
            <a:xfrm>
              <a:off x="9936645" y="3197597"/>
              <a:ext cx="23551" cy="230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56" name="Oval 66"/>
            <p:cNvSpPr>
              <a:spLocks noChangeArrowheads="1"/>
            </p:cNvSpPr>
            <p:nvPr/>
          </p:nvSpPr>
          <p:spPr bwMode="auto">
            <a:xfrm>
              <a:off x="9998465" y="3197597"/>
              <a:ext cx="23060" cy="230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grpSp>
      <p:sp>
        <p:nvSpPr>
          <p:cNvPr id="57" name="矩形 56"/>
          <p:cNvSpPr/>
          <p:nvPr/>
        </p:nvSpPr>
        <p:spPr>
          <a:xfrm>
            <a:off x="1392837" y="4901682"/>
            <a:ext cx="9409503" cy="757130"/>
          </a:xfrm>
          <a:prstGeom prst="rect">
            <a:avLst/>
          </a:prstGeom>
        </p:spPr>
        <p:txBody>
          <a:bodyPr wrap="square">
            <a:spAutoFit/>
          </a:bodyPr>
          <a:lstStyle/>
          <a:p>
            <a:pPr algn="just">
              <a:lnSpc>
                <a:spcPct val="120000"/>
              </a:lnSpc>
            </a:pPr>
            <a:r>
              <a:rPr lang="zh-CN" altLang="en-US" sz="1800" dirty="0">
                <a:solidFill>
                  <a:srgbClr val="2B2C27"/>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730720" y="4259374"/>
            <a:ext cx="10733192" cy="1575179"/>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mj-ea"/>
              <a:ea typeface="+mj-ea"/>
            </a:endParaRPr>
          </a:p>
        </p:txBody>
      </p:sp>
      <p:grpSp>
        <p:nvGrpSpPr>
          <p:cNvPr id="38" name="组合 37"/>
          <p:cNvGrpSpPr/>
          <p:nvPr/>
        </p:nvGrpSpPr>
        <p:grpSpPr>
          <a:xfrm>
            <a:off x="408956" y="261443"/>
            <a:ext cx="3872093" cy="954687"/>
            <a:chOff x="406574" y="261442"/>
            <a:chExt cx="3872093" cy="954687"/>
          </a:xfrm>
        </p:grpSpPr>
        <p:grpSp>
          <p:nvGrpSpPr>
            <p:cNvPr id="39" name="组合 38"/>
            <p:cNvGrpSpPr/>
            <p:nvPr/>
          </p:nvGrpSpPr>
          <p:grpSpPr>
            <a:xfrm>
              <a:off x="406574" y="261442"/>
              <a:ext cx="765518" cy="954687"/>
              <a:chOff x="7874299" y="3455987"/>
              <a:chExt cx="1557606" cy="1942510"/>
            </a:xfrm>
          </p:grpSpPr>
          <p:sp>
            <p:nvSpPr>
              <p:cNvPr id="4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 name="直接连接符 4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13" name="TextBox 17"/>
          <p:cNvSpPr txBox="1"/>
          <p:nvPr/>
        </p:nvSpPr>
        <p:spPr>
          <a:xfrm>
            <a:off x="1062051" y="3645298"/>
            <a:ext cx="1291742" cy="523220"/>
          </a:xfrm>
          <a:prstGeom prst="rect">
            <a:avLst/>
          </a:prstGeom>
          <a:noFill/>
        </p:spPr>
        <p:txBody>
          <a:bodyPr wrap="square" rtlCol="0">
            <a:spAutoFit/>
          </a:bodyPr>
          <a:lstStyle/>
          <a:p>
            <a:pPr algn="ctr"/>
            <a:r>
              <a:rPr lang="id-ID" sz="2800" dirty="0">
                <a:solidFill>
                  <a:srgbClr val="797979"/>
                </a:solidFill>
                <a:latin typeface="+mj-ea"/>
                <a:ea typeface="+mj-ea"/>
              </a:rPr>
              <a:t>201</a:t>
            </a:r>
            <a:r>
              <a:rPr lang="en-US" sz="2800" dirty="0">
                <a:solidFill>
                  <a:srgbClr val="797979"/>
                </a:solidFill>
                <a:latin typeface="+mj-ea"/>
                <a:ea typeface="+mj-ea"/>
              </a:rPr>
              <a:t>1</a:t>
            </a:r>
            <a:endParaRPr lang="id-ID" sz="2800" dirty="0">
              <a:solidFill>
                <a:srgbClr val="797979"/>
              </a:solidFill>
              <a:latin typeface="+mj-ea"/>
              <a:ea typeface="+mj-ea"/>
            </a:endParaRPr>
          </a:p>
        </p:txBody>
      </p:sp>
      <p:grpSp>
        <p:nvGrpSpPr>
          <p:cNvPr id="14" name="组合 13"/>
          <p:cNvGrpSpPr/>
          <p:nvPr/>
        </p:nvGrpSpPr>
        <p:grpSpPr>
          <a:xfrm>
            <a:off x="384908" y="1644069"/>
            <a:ext cx="2646031" cy="2087151"/>
            <a:chOff x="382526" y="1453568"/>
            <a:chExt cx="2646031" cy="2087151"/>
          </a:xfrm>
        </p:grpSpPr>
        <p:graphicFrame>
          <p:nvGraphicFramePr>
            <p:cNvPr id="15" name="Chart 4"/>
            <p:cNvGraphicFramePr/>
            <p:nvPr/>
          </p:nvGraphicFramePr>
          <p:xfrm>
            <a:off x="382526" y="1453568"/>
            <a:ext cx="2646031" cy="2087151"/>
          </p:xfrm>
          <a:graphic>
            <a:graphicData uri="http://schemas.openxmlformats.org/drawingml/2006/chart">
              <c:chart xmlns:c="http://schemas.openxmlformats.org/drawingml/2006/chart" xmlns:r="http://schemas.openxmlformats.org/officeDocument/2006/relationships" r:id="rId2"/>
            </a:graphicData>
          </a:graphic>
        </p:graphicFrame>
        <p:sp>
          <p:nvSpPr>
            <p:cNvPr id="16" name="矩形 15"/>
            <p:cNvSpPr/>
            <p:nvPr/>
          </p:nvSpPr>
          <p:spPr>
            <a:xfrm>
              <a:off x="704621" y="2035478"/>
              <a:ext cx="1788480" cy="923330"/>
            </a:xfrm>
            <a:prstGeom prst="rect">
              <a:avLst/>
            </a:prstGeom>
          </p:spPr>
          <p:txBody>
            <a:bodyPr wrap="square">
              <a:spAutoFit/>
            </a:bodyPr>
            <a:lstStyle/>
            <a:p>
              <a:pPr algn="ctr"/>
              <a:r>
                <a:rPr lang="en-US" altLang="zh-CN" sz="5400" dirty="0">
                  <a:solidFill>
                    <a:srgbClr val="797979"/>
                  </a:solidFill>
                  <a:latin typeface="+mj-ea"/>
                  <a:ea typeface="+mj-ea"/>
                  <a:cs typeface="Helvetica Neue"/>
                </a:rPr>
                <a:t> </a:t>
              </a:r>
              <a:r>
                <a:rPr lang="id-ID" altLang="zh-CN" sz="5400" dirty="0">
                  <a:solidFill>
                    <a:srgbClr val="797979"/>
                  </a:solidFill>
                  <a:latin typeface="+mj-ea"/>
                  <a:ea typeface="+mj-ea"/>
                  <a:cs typeface="Helvetica Neue"/>
                </a:rPr>
                <a:t>40</a:t>
              </a:r>
              <a:r>
                <a:rPr lang="id-ID" altLang="zh-CN" sz="3200" dirty="0">
                  <a:solidFill>
                    <a:srgbClr val="797979"/>
                  </a:solidFill>
                  <a:latin typeface="+mj-ea"/>
                  <a:ea typeface="+mj-ea"/>
                  <a:cs typeface="Helvetica Neue"/>
                </a:rPr>
                <a:t>%</a:t>
              </a:r>
            </a:p>
          </p:txBody>
        </p:sp>
      </p:grpSp>
      <p:sp>
        <p:nvSpPr>
          <p:cNvPr id="18" name="TextBox 19"/>
          <p:cNvSpPr txBox="1"/>
          <p:nvPr/>
        </p:nvSpPr>
        <p:spPr>
          <a:xfrm>
            <a:off x="3256883" y="3645298"/>
            <a:ext cx="1291742" cy="523220"/>
          </a:xfrm>
          <a:prstGeom prst="rect">
            <a:avLst/>
          </a:prstGeom>
          <a:noFill/>
        </p:spPr>
        <p:txBody>
          <a:bodyPr wrap="square" rtlCol="0">
            <a:spAutoFit/>
          </a:bodyPr>
          <a:lstStyle/>
          <a:p>
            <a:pPr algn="ctr"/>
            <a:r>
              <a:rPr lang="id-ID" sz="2800" dirty="0">
                <a:solidFill>
                  <a:srgbClr val="797979"/>
                </a:solidFill>
                <a:latin typeface="+mj-ea"/>
                <a:ea typeface="+mj-ea"/>
              </a:rPr>
              <a:t>201</a:t>
            </a:r>
            <a:r>
              <a:rPr lang="en-US" sz="2800" dirty="0">
                <a:solidFill>
                  <a:srgbClr val="797979"/>
                </a:solidFill>
                <a:latin typeface="+mj-ea"/>
                <a:ea typeface="+mj-ea"/>
              </a:rPr>
              <a:t>2</a:t>
            </a:r>
            <a:endParaRPr lang="id-ID" sz="2800" dirty="0">
              <a:solidFill>
                <a:srgbClr val="797979"/>
              </a:solidFill>
              <a:latin typeface="+mj-ea"/>
              <a:ea typeface="+mj-ea"/>
            </a:endParaRPr>
          </a:p>
        </p:txBody>
      </p:sp>
      <p:grpSp>
        <p:nvGrpSpPr>
          <p:cNvPr id="19" name="组合 18"/>
          <p:cNvGrpSpPr/>
          <p:nvPr/>
        </p:nvGrpSpPr>
        <p:grpSpPr>
          <a:xfrm>
            <a:off x="2579740" y="1644069"/>
            <a:ext cx="2646031" cy="2087151"/>
            <a:chOff x="2538311" y="1453568"/>
            <a:chExt cx="2646031" cy="2087151"/>
          </a:xfrm>
        </p:grpSpPr>
        <p:graphicFrame>
          <p:nvGraphicFramePr>
            <p:cNvPr id="20" name="Chart 5"/>
            <p:cNvGraphicFramePr/>
            <p:nvPr/>
          </p:nvGraphicFramePr>
          <p:xfrm>
            <a:off x="2538311" y="1453568"/>
            <a:ext cx="2646031" cy="2087151"/>
          </p:xfrm>
          <a:graphic>
            <a:graphicData uri="http://schemas.openxmlformats.org/drawingml/2006/chart">
              <c:chart xmlns:c="http://schemas.openxmlformats.org/drawingml/2006/chart" xmlns:r="http://schemas.openxmlformats.org/officeDocument/2006/relationships" r:id="rId3"/>
            </a:graphicData>
          </a:graphic>
        </p:graphicFrame>
        <p:sp>
          <p:nvSpPr>
            <p:cNvPr id="21" name="矩形 20"/>
            <p:cNvSpPr/>
            <p:nvPr/>
          </p:nvSpPr>
          <p:spPr>
            <a:xfrm>
              <a:off x="2866444" y="2035478"/>
              <a:ext cx="1788480" cy="923330"/>
            </a:xfrm>
            <a:prstGeom prst="rect">
              <a:avLst/>
            </a:prstGeom>
          </p:spPr>
          <p:txBody>
            <a:bodyPr wrap="square">
              <a:spAutoFit/>
            </a:bodyPr>
            <a:lstStyle/>
            <a:p>
              <a:pPr algn="ctr"/>
              <a:r>
                <a:rPr lang="en-US" altLang="zh-CN" sz="5400" dirty="0">
                  <a:solidFill>
                    <a:srgbClr val="797979"/>
                  </a:solidFill>
                  <a:latin typeface="+mj-ea"/>
                  <a:ea typeface="+mj-ea"/>
                  <a:cs typeface="Helvetica Neue"/>
                </a:rPr>
                <a:t> 5</a:t>
              </a:r>
              <a:r>
                <a:rPr lang="id-ID" altLang="zh-CN" sz="5400" dirty="0">
                  <a:solidFill>
                    <a:srgbClr val="797979"/>
                  </a:solidFill>
                  <a:latin typeface="+mj-ea"/>
                  <a:ea typeface="+mj-ea"/>
                  <a:cs typeface="Helvetica Neue"/>
                </a:rPr>
                <a:t>0</a:t>
              </a:r>
              <a:r>
                <a:rPr lang="id-ID" altLang="zh-CN" sz="3200" dirty="0">
                  <a:solidFill>
                    <a:srgbClr val="797979"/>
                  </a:solidFill>
                  <a:latin typeface="+mj-ea"/>
                  <a:ea typeface="+mj-ea"/>
                  <a:cs typeface="Helvetica Neue"/>
                </a:rPr>
                <a:t>%</a:t>
              </a:r>
            </a:p>
          </p:txBody>
        </p:sp>
      </p:grpSp>
      <p:sp>
        <p:nvSpPr>
          <p:cNvPr id="23" name="TextBox 20"/>
          <p:cNvSpPr txBox="1"/>
          <p:nvPr/>
        </p:nvSpPr>
        <p:spPr>
          <a:xfrm>
            <a:off x="5451715" y="3645298"/>
            <a:ext cx="1291742" cy="523220"/>
          </a:xfrm>
          <a:prstGeom prst="rect">
            <a:avLst/>
          </a:prstGeom>
          <a:noFill/>
        </p:spPr>
        <p:txBody>
          <a:bodyPr wrap="square" rtlCol="0">
            <a:spAutoFit/>
          </a:bodyPr>
          <a:lstStyle/>
          <a:p>
            <a:pPr algn="ctr"/>
            <a:r>
              <a:rPr lang="id-ID" sz="2800" dirty="0">
                <a:solidFill>
                  <a:srgbClr val="797979"/>
                </a:solidFill>
                <a:latin typeface="+mj-ea"/>
                <a:ea typeface="+mj-ea"/>
              </a:rPr>
              <a:t>201</a:t>
            </a:r>
            <a:r>
              <a:rPr lang="en-US" sz="2800" dirty="0">
                <a:solidFill>
                  <a:srgbClr val="797979"/>
                </a:solidFill>
                <a:latin typeface="+mj-ea"/>
                <a:ea typeface="+mj-ea"/>
              </a:rPr>
              <a:t>3</a:t>
            </a:r>
            <a:endParaRPr lang="id-ID" sz="2800" dirty="0">
              <a:solidFill>
                <a:srgbClr val="797979"/>
              </a:solidFill>
              <a:latin typeface="+mj-ea"/>
              <a:ea typeface="+mj-ea"/>
            </a:endParaRPr>
          </a:p>
        </p:txBody>
      </p:sp>
      <p:grpSp>
        <p:nvGrpSpPr>
          <p:cNvPr id="24" name="组合 23"/>
          <p:cNvGrpSpPr/>
          <p:nvPr/>
        </p:nvGrpSpPr>
        <p:grpSpPr>
          <a:xfrm>
            <a:off x="4774572" y="1644069"/>
            <a:ext cx="2646031" cy="2087151"/>
            <a:chOff x="4748304" y="1453568"/>
            <a:chExt cx="2646031" cy="2087151"/>
          </a:xfrm>
        </p:grpSpPr>
        <p:graphicFrame>
          <p:nvGraphicFramePr>
            <p:cNvPr id="25" name="Chart 6"/>
            <p:cNvGraphicFramePr/>
            <p:nvPr/>
          </p:nvGraphicFramePr>
          <p:xfrm>
            <a:off x="4748304" y="1453568"/>
            <a:ext cx="2646031" cy="2087151"/>
          </p:xfrm>
          <a:graphic>
            <a:graphicData uri="http://schemas.openxmlformats.org/drawingml/2006/chart">
              <c:chart xmlns:c="http://schemas.openxmlformats.org/drawingml/2006/chart" xmlns:r="http://schemas.openxmlformats.org/officeDocument/2006/relationships" r:id="rId4"/>
            </a:graphicData>
          </a:graphic>
        </p:graphicFrame>
        <p:sp>
          <p:nvSpPr>
            <p:cNvPr id="26" name="矩形 25"/>
            <p:cNvSpPr/>
            <p:nvPr/>
          </p:nvSpPr>
          <p:spPr>
            <a:xfrm>
              <a:off x="5073987" y="2035478"/>
              <a:ext cx="1788480" cy="923330"/>
            </a:xfrm>
            <a:prstGeom prst="rect">
              <a:avLst/>
            </a:prstGeom>
          </p:spPr>
          <p:txBody>
            <a:bodyPr wrap="square">
              <a:spAutoFit/>
            </a:bodyPr>
            <a:lstStyle/>
            <a:p>
              <a:pPr algn="ctr"/>
              <a:r>
                <a:rPr lang="en-US" altLang="zh-CN" sz="5400" dirty="0">
                  <a:solidFill>
                    <a:srgbClr val="797979"/>
                  </a:solidFill>
                  <a:latin typeface="+mj-ea"/>
                  <a:ea typeface="+mj-ea"/>
                  <a:cs typeface="Helvetica Neue"/>
                </a:rPr>
                <a:t> 6</a:t>
              </a:r>
              <a:r>
                <a:rPr lang="id-ID" altLang="zh-CN" sz="5400" dirty="0">
                  <a:solidFill>
                    <a:srgbClr val="797979"/>
                  </a:solidFill>
                  <a:latin typeface="+mj-ea"/>
                  <a:ea typeface="+mj-ea"/>
                  <a:cs typeface="Helvetica Neue"/>
                </a:rPr>
                <a:t>0</a:t>
              </a:r>
              <a:r>
                <a:rPr lang="id-ID" altLang="zh-CN" sz="3200" dirty="0">
                  <a:solidFill>
                    <a:srgbClr val="797979"/>
                  </a:solidFill>
                  <a:latin typeface="+mj-ea"/>
                  <a:ea typeface="+mj-ea"/>
                  <a:cs typeface="Helvetica Neue"/>
                </a:rPr>
                <a:t>%</a:t>
              </a:r>
            </a:p>
          </p:txBody>
        </p:sp>
      </p:grpSp>
      <p:sp>
        <p:nvSpPr>
          <p:cNvPr id="28" name="TextBox 21"/>
          <p:cNvSpPr txBox="1"/>
          <p:nvPr/>
        </p:nvSpPr>
        <p:spPr>
          <a:xfrm>
            <a:off x="7646547" y="3645298"/>
            <a:ext cx="1291742" cy="523220"/>
          </a:xfrm>
          <a:prstGeom prst="rect">
            <a:avLst/>
          </a:prstGeom>
          <a:noFill/>
        </p:spPr>
        <p:txBody>
          <a:bodyPr wrap="square" rtlCol="0">
            <a:spAutoFit/>
          </a:bodyPr>
          <a:lstStyle/>
          <a:p>
            <a:pPr algn="ctr"/>
            <a:r>
              <a:rPr lang="id-ID" sz="2800" dirty="0">
                <a:solidFill>
                  <a:srgbClr val="797979"/>
                </a:solidFill>
                <a:latin typeface="+mj-ea"/>
                <a:ea typeface="+mj-ea"/>
              </a:rPr>
              <a:t>201</a:t>
            </a:r>
            <a:r>
              <a:rPr lang="en-US" sz="2800" dirty="0">
                <a:solidFill>
                  <a:srgbClr val="797979"/>
                </a:solidFill>
                <a:latin typeface="+mj-ea"/>
                <a:ea typeface="+mj-ea"/>
              </a:rPr>
              <a:t>4</a:t>
            </a:r>
            <a:endParaRPr lang="id-ID" sz="2800" dirty="0">
              <a:solidFill>
                <a:srgbClr val="797979"/>
              </a:solidFill>
              <a:latin typeface="+mj-ea"/>
              <a:ea typeface="+mj-ea"/>
            </a:endParaRPr>
          </a:p>
        </p:txBody>
      </p:sp>
      <p:grpSp>
        <p:nvGrpSpPr>
          <p:cNvPr id="29" name="组合 28"/>
          <p:cNvGrpSpPr/>
          <p:nvPr/>
        </p:nvGrpSpPr>
        <p:grpSpPr>
          <a:xfrm>
            <a:off x="6969404" y="1622298"/>
            <a:ext cx="2646031" cy="2087151"/>
            <a:chOff x="6954889" y="1431797"/>
            <a:chExt cx="2646031" cy="2087151"/>
          </a:xfrm>
        </p:grpSpPr>
        <p:graphicFrame>
          <p:nvGraphicFramePr>
            <p:cNvPr id="30" name="Chart 8"/>
            <p:cNvGraphicFramePr/>
            <p:nvPr/>
          </p:nvGraphicFramePr>
          <p:xfrm>
            <a:off x="6954889" y="1431797"/>
            <a:ext cx="2646031" cy="2087151"/>
          </p:xfrm>
          <a:graphic>
            <a:graphicData uri="http://schemas.openxmlformats.org/drawingml/2006/chart">
              <c:chart xmlns:c="http://schemas.openxmlformats.org/drawingml/2006/chart" xmlns:r="http://schemas.openxmlformats.org/officeDocument/2006/relationships" r:id="rId5"/>
            </a:graphicData>
          </a:graphic>
        </p:graphicFrame>
        <p:sp>
          <p:nvSpPr>
            <p:cNvPr id="31" name="矩形 30"/>
            <p:cNvSpPr/>
            <p:nvPr/>
          </p:nvSpPr>
          <p:spPr>
            <a:xfrm>
              <a:off x="7288250" y="2013707"/>
              <a:ext cx="1788480" cy="923330"/>
            </a:xfrm>
            <a:prstGeom prst="rect">
              <a:avLst/>
            </a:prstGeom>
          </p:spPr>
          <p:txBody>
            <a:bodyPr wrap="square">
              <a:spAutoFit/>
            </a:bodyPr>
            <a:lstStyle/>
            <a:p>
              <a:pPr algn="ctr"/>
              <a:r>
                <a:rPr lang="en-US" altLang="zh-CN" sz="5400" dirty="0">
                  <a:solidFill>
                    <a:srgbClr val="797979"/>
                  </a:solidFill>
                  <a:latin typeface="+mj-ea"/>
                  <a:ea typeface="+mj-ea"/>
                  <a:cs typeface="Helvetica Neue"/>
                </a:rPr>
                <a:t> 7</a:t>
              </a:r>
              <a:r>
                <a:rPr lang="id-ID" altLang="zh-CN" sz="5400" dirty="0">
                  <a:solidFill>
                    <a:srgbClr val="797979"/>
                  </a:solidFill>
                  <a:latin typeface="+mj-ea"/>
                  <a:ea typeface="+mj-ea"/>
                  <a:cs typeface="Helvetica Neue"/>
                </a:rPr>
                <a:t>0</a:t>
              </a:r>
              <a:r>
                <a:rPr lang="id-ID" altLang="zh-CN" sz="3200" dirty="0">
                  <a:solidFill>
                    <a:srgbClr val="797979"/>
                  </a:solidFill>
                  <a:latin typeface="+mj-ea"/>
                  <a:ea typeface="+mj-ea"/>
                  <a:cs typeface="Helvetica Neue"/>
                </a:rPr>
                <a:t>%</a:t>
              </a:r>
            </a:p>
          </p:txBody>
        </p:sp>
      </p:grpSp>
      <p:sp>
        <p:nvSpPr>
          <p:cNvPr id="33" name="TextBox 22"/>
          <p:cNvSpPr txBox="1"/>
          <p:nvPr/>
        </p:nvSpPr>
        <p:spPr>
          <a:xfrm>
            <a:off x="9841380" y="3645298"/>
            <a:ext cx="1291742" cy="523220"/>
          </a:xfrm>
          <a:prstGeom prst="rect">
            <a:avLst/>
          </a:prstGeom>
          <a:noFill/>
        </p:spPr>
        <p:txBody>
          <a:bodyPr wrap="square" rtlCol="0">
            <a:spAutoFit/>
          </a:bodyPr>
          <a:lstStyle/>
          <a:p>
            <a:pPr algn="ctr"/>
            <a:r>
              <a:rPr lang="id-ID" sz="2800" dirty="0">
                <a:solidFill>
                  <a:srgbClr val="797979"/>
                </a:solidFill>
                <a:latin typeface="+mj-ea"/>
                <a:ea typeface="+mj-ea"/>
              </a:rPr>
              <a:t>201</a:t>
            </a:r>
            <a:r>
              <a:rPr lang="en-US" sz="2800" dirty="0">
                <a:solidFill>
                  <a:srgbClr val="797979"/>
                </a:solidFill>
                <a:latin typeface="+mj-ea"/>
                <a:ea typeface="+mj-ea"/>
              </a:rPr>
              <a:t>5</a:t>
            </a:r>
            <a:endParaRPr lang="id-ID" sz="2800" dirty="0">
              <a:solidFill>
                <a:srgbClr val="797979"/>
              </a:solidFill>
              <a:latin typeface="+mj-ea"/>
              <a:ea typeface="+mj-ea"/>
            </a:endParaRPr>
          </a:p>
        </p:txBody>
      </p:sp>
      <p:grpSp>
        <p:nvGrpSpPr>
          <p:cNvPr id="34" name="组合 33"/>
          <p:cNvGrpSpPr/>
          <p:nvPr/>
        </p:nvGrpSpPr>
        <p:grpSpPr>
          <a:xfrm>
            <a:off x="9164237" y="1644069"/>
            <a:ext cx="2646031" cy="2087151"/>
            <a:chOff x="9161855" y="1453568"/>
            <a:chExt cx="2646031" cy="2087151"/>
          </a:xfrm>
        </p:grpSpPr>
        <p:graphicFrame>
          <p:nvGraphicFramePr>
            <p:cNvPr id="35" name="Chart 7"/>
            <p:cNvGraphicFramePr/>
            <p:nvPr/>
          </p:nvGraphicFramePr>
          <p:xfrm>
            <a:off x="9161855" y="1453568"/>
            <a:ext cx="2646031" cy="2087151"/>
          </p:xfrm>
          <a:graphic>
            <a:graphicData uri="http://schemas.openxmlformats.org/drawingml/2006/chart">
              <c:chart xmlns:c="http://schemas.openxmlformats.org/drawingml/2006/chart" xmlns:r="http://schemas.openxmlformats.org/officeDocument/2006/relationships" r:id="rId6"/>
            </a:graphicData>
          </a:graphic>
        </p:graphicFrame>
        <p:sp>
          <p:nvSpPr>
            <p:cNvPr id="36" name="矩形 35"/>
            <p:cNvSpPr/>
            <p:nvPr/>
          </p:nvSpPr>
          <p:spPr>
            <a:xfrm>
              <a:off x="9502513" y="2035478"/>
              <a:ext cx="1788480" cy="923330"/>
            </a:xfrm>
            <a:prstGeom prst="rect">
              <a:avLst/>
            </a:prstGeom>
          </p:spPr>
          <p:txBody>
            <a:bodyPr wrap="square">
              <a:spAutoFit/>
            </a:bodyPr>
            <a:lstStyle/>
            <a:p>
              <a:pPr algn="ctr"/>
              <a:r>
                <a:rPr lang="en-US" altLang="zh-CN" sz="5400" dirty="0">
                  <a:solidFill>
                    <a:srgbClr val="797979"/>
                  </a:solidFill>
                  <a:latin typeface="+mj-ea"/>
                  <a:ea typeface="+mj-ea"/>
                  <a:cs typeface="Helvetica Neue"/>
                </a:rPr>
                <a:t> 8</a:t>
              </a:r>
              <a:r>
                <a:rPr lang="id-ID" altLang="zh-CN" sz="5400" dirty="0">
                  <a:solidFill>
                    <a:srgbClr val="797979"/>
                  </a:solidFill>
                  <a:latin typeface="+mj-ea"/>
                  <a:ea typeface="+mj-ea"/>
                  <a:cs typeface="Helvetica Neue"/>
                </a:rPr>
                <a:t>0</a:t>
              </a:r>
              <a:r>
                <a:rPr lang="id-ID" altLang="zh-CN" sz="3200" dirty="0">
                  <a:solidFill>
                    <a:srgbClr val="797979"/>
                  </a:solidFill>
                  <a:latin typeface="+mj-ea"/>
                  <a:ea typeface="+mj-ea"/>
                  <a:cs typeface="Helvetica Neue"/>
                </a:rPr>
                <a:t>%</a:t>
              </a:r>
            </a:p>
          </p:txBody>
        </p:sp>
      </p:grpSp>
      <p:grpSp>
        <p:nvGrpSpPr>
          <p:cNvPr id="37" name="组合 36"/>
          <p:cNvGrpSpPr/>
          <p:nvPr/>
        </p:nvGrpSpPr>
        <p:grpSpPr>
          <a:xfrm>
            <a:off x="900491" y="4421329"/>
            <a:ext cx="1804535" cy="510342"/>
            <a:chOff x="829428" y="4421329"/>
            <a:chExt cx="1804535" cy="510342"/>
          </a:xfrm>
        </p:grpSpPr>
        <p:sp>
          <p:nvSpPr>
            <p:cNvPr id="44" name="矩形 43"/>
            <p:cNvSpPr/>
            <p:nvPr/>
          </p:nvSpPr>
          <p:spPr>
            <a:xfrm>
              <a:off x="829428" y="4421329"/>
              <a:ext cx="1804535"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5" name="矩形 44"/>
            <p:cNvSpPr/>
            <p:nvPr/>
          </p:nvSpPr>
          <p:spPr>
            <a:xfrm>
              <a:off x="1126401" y="4476445"/>
              <a:ext cx="1210588" cy="400110"/>
            </a:xfrm>
            <a:prstGeom prst="rect">
              <a:avLst/>
            </a:prstGeom>
          </p:spPr>
          <p:txBody>
            <a:bodyPr wrap="none">
              <a:spAutoFit/>
            </a:bodyPr>
            <a:lstStyle/>
            <a:p>
              <a:pPr>
                <a:defRPr/>
              </a:pPr>
              <a:r>
                <a:rPr lang="zh-CN" altLang="en-US" sz="2000" dirty="0">
                  <a:solidFill>
                    <a:schemeClr val="bg1"/>
                  </a:solidFill>
                  <a:latin typeface="+mj-ea"/>
                  <a:ea typeface="+mj-ea"/>
                </a:rPr>
                <a:t>添加标题</a:t>
              </a:r>
              <a:endParaRPr lang="en-US" altLang="zh-CN" sz="2000" dirty="0">
                <a:solidFill>
                  <a:schemeClr val="bg1"/>
                </a:solidFill>
                <a:latin typeface="+mj-ea"/>
                <a:ea typeface="+mj-ea"/>
              </a:endParaRPr>
            </a:p>
          </p:txBody>
        </p:sp>
      </p:grpSp>
      <p:sp>
        <p:nvSpPr>
          <p:cNvPr id="47" name="矩形 46"/>
          <p:cNvSpPr/>
          <p:nvPr/>
        </p:nvSpPr>
        <p:spPr>
          <a:xfrm>
            <a:off x="792541" y="4986386"/>
            <a:ext cx="10610095" cy="757130"/>
          </a:xfrm>
          <a:prstGeom prst="rect">
            <a:avLst/>
          </a:prstGeom>
        </p:spPr>
        <p:txBody>
          <a:bodyPr wrap="square">
            <a:spAutoFit/>
          </a:bodyPr>
          <a:lstStyle/>
          <a:p>
            <a:pPr algn="just">
              <a:lnSpc>
                <a:spcPct val="120000"/>
              </a:lnSpc>
            </a:pPr>
            <a:r>
              <a:rPr lang="zh-CN" altLang="en-US" sz="1800" dirty="0">
                <a:solidFill>
                  <a:schemeClr val="bg1"/>
                </a:solidFill>
                <a:latin typeface="+mj-ea"/>
                <a:ea typeface="+mj-ea"/>
              </a:rPr>
              <a:t>单击此处添加文字内容单击此处添加文字内容单击此处添加文字内容单击此处添加文字内容单击此处添加文字内容单击此处添加文字内容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19"/>
          <p:cNvSpPr>
            <a:spLocks noEditPoints="1"/>
          </p:cNvSpPr>
          <p:nvPr/>
        </p:nvSpPr>
        <p:spPr bwMode="auto">
          <a:xfrm>
            <a:off x="7991456" y="2805592"/>
            <a:ext cx="1587183" cy="1582343"/>
          </a:xfrm>
          <a:custGeom>
            <a:avLst/>
            <a:gdLst>
              <a:gd name="T0" fmla="*/ 144 w 287"/>
              <a:gd name="T1" fmla="*/ 0 h 286"/>
              <a:gd name="T2" fmla="*/ 0 w 287"/>
              <a:gd name="T3" fmla="*/ 143 h 286"/>
              <a:gd name="T4" fmla="*/ 144 w 287"/>
              <a:gd name="T5" fmla="*/ 286 h 286"/>
              <a:gd name="T6" fmla="*/ 287 w 287"/>
              <a:gd name="T7" fmla="*/ 143 h 286"/>
              <a:gd name="T8" fmla="*/ 144 w 287"/>
              <a:gd name="T9" fmla="*/ 0 h 286"/>
              <a:gd name="T10" fmla="*/ 144 w 287"/>
              <a:gd name="T11" fmla="*/ 279 h 286"/>
              <a:gd name="T12" fmla="*/ 7 w 287"/>
              <a:gd name="T13" fmla="*/ 143 h 286"/>
              <a:gd name="T14" fmla="*/ 144 w 287"/>
              <a:gd name="T15" fmla="*/ 6 h 286"/>
              <a:gd name="T16" fmla="*/ 280 w 287"/>
              <a:gd name="T17" fmla="*/ 143 h 286"/>
              <a:gd name="T18" fmla="*/ 144 w 287"/>
              <a:gd name="T19" fmla="*/ 27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86">
                <a:moveTo>
                  <a:pt x="144" y="0"/>
                </a:moveTo>
                <a:cubicBezTo>
                  <a:pt x="65" y="0"/>
                  <a:pt x="0" y="64"/>
                  <a:pt x="0" y="143"/>
                </a:cubicBezTo>
                <a:cubicBezTo>
                  <a:pt x="0" y="222"/>
                  <a:pt x="65" y="286"/>
                  <a:pt x="144" y="286"/>
                </a:cubicBezTo>
                <a:cubicBezTo>
                  <a:pt x="223" y="286"/>
                  <a:pt x="287" y="222"/>
                  <a:pt x="287" y="143"/>
                </a:cubicBezTo>
                <a:cubicBezTo>
                  <a:pt x="287" y="64"/>
                  <a:pt x="223" y="0"/>
                  <a:pt x="144" y="0"/>
                </a:cubicBezTo>
                <a:close/>
                <a:moveTo>
                  <a:pt x="144" y="279"/>
                </a:moveTo>
                <a:cubicBezTo>
                  <a:pt x="68" y="279"/>
                  <a:pt x="7" y="218"/>
                  <a:pt x="7" y="143"/>
                </a:cubicBezTo>
                <a:cubicBezTo>
                  <a:pt x="7" y="67"/>
                  <a:pt x="68" y="6"/>
                  <a:pt x="144" y="6"/>
                </a:cubicBezTo>
                <a:cubicBezTo>
                  <a:pt x="219" y="6"/>
                  <a:pt x="280" y="67"/>
                  <a:pt x="280" y="143"/>
                </a:cubicBezTo>
                <a:cubicBezTo>
                  <a:pt x="280" y="218"/>
                  <a:pt x="219" y="279"/>
                  <a:pt x="144" y="27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4" name="Freeform 20"/>
          <p:cNvSpPr/>
          <p:nvPr/>
        </p:nvSpPr>
        <p:spPr bwMode="auto">
          <a:xfrm>
            <a:off x="7952749" y="2834626"/>
            <a:ext cx="1775904" cy="1562987"/>
          </a:xfrm>
          <a:custGeom>
            <a:avLst/>
            <a:gdLst>
              <a:gd name="T0" fmla="*/ 92 w 321"/>
              <a:gd name="T1" fmla="*/ 22 h 282"/>
              <a:gd name="T2" fmla="*/ 86 w 321"/>
              <a:gd name="T3" fmla="*/ 33 h 282"/>
              <a:gd name="T4" fmla="*/ 81 w 321"/>
              <a:gd name="T5" fmla="*/ 41 h 282"/>
              <a:gd name="T6" fmla="*/ 76 w 321"/>
              <a:gd name="T7" fmla="*/ 37 h 282"/>
              <a:gd name="T8" fmla="*/ 74 w 321"/>
              <a:gd name="T9" fmla="*/ 46 h 282"/>
              <a:gd name="T10" fmla="*/ 60 w 321"/>
              <a:gd name="T11" fmla="*/ 49 h 282"/>
              <a:gd name="T12" fmla="*/ 50 w 321"/>
              <a:gd name="T13" fmla="*/ 58 h 282"/>
              <a:gd name="T14" fmla="*/ 38 w 321"/>
              <a:gd name="T15" fmla="*/ 76 h 282"/>
              <a:gd name="T16" fmla="*/ 30 w 321"/>
              <a:gd name="T17" fmla="*/ 87 h 282"/>
              <a:gd name="T18" fmla="*/ 38 w 321"/>
              <a:gd name="T19" fmla="*/ 95 h 282"/>
              <a:gd name="T20" fmla="*/ 38 w 321"/>
              <a:gd name="T21" fmla="*/ 99 h 282"/>
              <a:gd name="T22" fmla="*/ 31 w 321"/>
              <a:gd name="T23" fmla="*/ 93 h 282"/>
              <a:gd name="T24" fmla="*/ 26 w 321"/>
              <a:gd name="T25" fmla="*/ 85 h 282"/>
              <a:gd name="T26" fmla="*/ 23 w 321"/>
              <a:gd name="T27" fmla="*/ 97 h 282"/>
              <a:gd name="T28" fmla="*/ 25 w 321"/>
              <a:gd name="T29" fmla="*/ 118 h 282"/>
              <a:gd name="T30" fmla="*/ 34 w 321"/>
              <a:gd name="T31" fmla="*/ 113 h 282"/>
              <a:gd name="T32" fmla="*/ 45 w 321"/>
              <a:gd name="T33" fmla="*/ 125 h 282"/>
              <a:gd name="T34" fmla="*/ 58 w 321"/>
              <a:gd name="T35" fmla="*/ 138 h 282"/>
              <a:gd name="T36" fmla="*/ 70 w 321"/>
              <a:gd name="T37" fmla="*/ 149 h 282"/>
              <a:gd name="T38" fmla="*/ 86 w 321"/>
              <a:gd name="T39" fmla="*/ 166 h 282"/>
              <a:gd name="T40" fmla="*/ 81 w 321"/>
              <a:gd name="T41" fmla="*/ 190 h 282"/>
              <a:gd name="T42" fmla="*/ 69 w 321"/>
              <a:gd name="T43" fmla="*/ 219 h 282"/>
              <a:gd name="T44" fmla="*/ 73 w 321"/>
              <a:gd name="T45" fmla="*/ 240 h 282"/>
              <a:gd name="T46" fmla="*/ 65 w 321"/>
              <a:gd name="T47" fmla="*/ 241 h 282"/>
              <a:gd name="T48" fmla="*/ 45 w 321"/>
              <a:gd name="T49" fmla="*/ 209 h 282"/>
              <a:gd name="T50" fmla="*/ 23 w 321"/>
              <a:gd name="T51" fmla="*/ 159 h 282"/>
              <a:gd name="T52" fmla="*/ 16 w 321"/>
              <a:gd name="T53" fmla="*/ 123 h 282"/>
              <a:gd name="T54" fmla="*/ 104 w 321"/>
              <a:gd name="T55" fmla="*/ 259 h 282"/>
              <a:gd name="T56" fmla="*/ 126 w 321"/>
              <a:gd name="T57" fmla="*/ 255 h 282"/>
              <a:gd name="T58" fmla="*/ 156 w 321"/>
              <a:gd name="T59" fmla="*/ 252 h 282"/>
              <a:gd name="T60" fmla="*/ 153 w 321"/>
              <a:gd name="T61" fmla="*/ 264 h 282"/>
              <a:gd name="T62" fmla="*/ 170 w 321"/>
              <a:gd name="T63" fmla="*/ 263 h 282"/>
              <a:gd name="T64" fmla="*/ 196 w 321"/>
              <a:gd name="T65" fmla="*/ 260 h 282"/>
              <a:gd name="T66" fmla="*/ 193 w 321"/>
              <a:gd name="T67" fmla="*/ 4 h 282"/>
              <a:gd name="T68" fmla="*/ 278 w 321"/>
              <a:gd name="T69" fmla="*/ 91 h 282"/>
              <a:gd name="T70" fmla="*/ 266 w 321"/>
              <a:gd name="T71" fmla="*/ 82 h 282"/>
              <a:gd name="T72" fmla="*/ 256 w 321"/>
              <a:gd name="T73" fmla="*/ 105 h 282"/>
              <a:gd name="T74" fmla="*/ 239 w 321"/>
              <a:gd name="T75" fmla="*/ 84 h 282"/>
              <a:gd name="T76" fmla="*/ 246 w 321"/>
              <a:gd name="T77" fmla="*/ 106 h 282"/>
              <a:gd name="T78" fmla="*/ 262 w 321"/>
              <a:gd name="T79" fmla="*/ 112 h 282"/>
              <a:gd name="T80" fmla="*/ 256 w 321"/>
              <a:gd name="T81" fmla="*/ 142 h 282"/>
              <a:gd name="T82" fmla="*/ 247 w 321"/>
              <a:gd name="T83" fmla="*/ 173 h 282"/>
              <a:gd name="T84" fmla="*/ 237 w 321"/>
              <a:gd name="T85" fmla="*/ 194 h 282"/>
              <a:gd name="T86" fmla="*/ 207 w 321"/>
              <a:gd name="T87" fmla="*/ 218 h 282"/>
              <a:gd name="T88" fmla="*/ 199 w 321"/>
              <a:gd name="T89" fmla="*/ 197 h 282"/>
              <a:gd name="T90" fmla="*/ 201 w 321"/>
              <a:gd name="T91" fmla="*/ 171 h 282"/>
              <a:gd name="T92" fmla="*/ 190 w 321"/>
              <a:gd name="T93" fmla="*/ 143 h 282"/>
              <a:gd name="T94" fmla="*/ 176 w 321"/>
              <a:gd name="T95" fmla="*/ 127 h 282"/>
              <a:gd name="T96" fmla="*/ 140 w 321"/>
              <a:gd name="T97" fmla="*/ 128 h 282"/>
              <a:gd name="T98" fmla="*/ 126 w 321"/>
              <a:gd name="T99" fmla="*/ 108 h 282"/>
              <a:gd name="T100" fmla="*/ 141 w 321"/>
              <a:gd name="T101" fmla="*/ 70 h 282"/>
              <a:gd name="T102" fmla="*/ 168 w 321"/>
              <a:gd name="T103" fmla="*/ 59 h 282"/>
              <a:gd name="T104" fmla="*/ 184 w 321"/>
              <a:gd name="T105" fmla="*/ 66 h 282"/>
              <a:gd name="T106" fmla="*/ 206 w 321"/>
              <a:gd name="T107" fmla="*/ 66 h 282"/>
              <a:gd name="T108" fmla="*/ 228 w 321"/>
              <a:gd name="T109" fmla="*/ 62 h 282"/>
              <a:gd name="T110" fmla="*/ 208 w 321"/>
              <a:gd name="T111" fmla="*/ 53 h 282"/>
              <a:gd name="T112" fmla="*/ 206 w 321"/>
              <a:gd name="T113" fmla="*/ 46 h 282"/>
              <a:gd name="T114" fmla="*/ 179 w 321"/>
              <a:gd name="T115" fmla="*/ 46 h 282"/>
              <a:gd name="T116" fmla="*/ 156 w 321"/>
              <a:gd name="T117" fmla="*/ 53 h 282"/>
              <a:gd name="T118" fmla="*/ 152 w 321"/>
              <a:gd name="T119" fmla="*/ 30 h 282"/>
              <a:gd name="T120" fmla="*/ 135 w 321"/>
              <a:gd name="T121" fmla="*/ 16 h 282"/>
              <a:gd name="T122" fmla="*/ 153 w 321"/>
              <a:gd name="T123"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 h="282">
                <a:moveTo>
                  <a:pt x="130" y="1"/>
                </a:moveTo>
                <a:cubicBezTo>
                  <a:pt x="130" y="1"/>
                  <a:pt x="82" y="7"/>
                  <a:pt x="49" y="45"/>
                </a:cubicBezTo>
                <a:cubicBezTo>
                  <a:pt x="49" y="45"/>
                  <a:pt x="74" y="19"/>
                  <a:pt x="90" y="19"/>
                </a:cubicBezTo>
                <a:cubicBezTo>
                  <a:pt x="93" y="20"/>
                  <a:pt x="93" y="20"/>
                  <a:pt x="93" y="20"/>
                </a:cubicBezTo>
                <a:cubicBezTo>
                  <a:pt x="93" y="20"/>
                  <a:pt x="93" y="22"/>
                  <a:pt x="92" y="22"/>
                </a:cubicBezTo>
                <a:cubicBezTo>
                  <a:pt x="92" y="23"/>
                  <a:pt x="90" y="25"/>
                  <a:pt x="90" y="26"/>
                </a:cubicBezTo>
                <a:cubicBezTo>
                  <a:pt x="90" y="27"/>
                  <a:pt x="90" y="29"/>
                  <a:pt x="90" y="29"/>
                </a:cubicBezTo>
                <a:cubicBezTo>
                  <a:pt x="89" y="30"/>
                  <a:pt x="89" y="30"/>
                  <a:pt x="89" y="30"/>
                </a:cubicBezTo>
                <a:cubicBezTo>
                  <a:pt x="89" y="30"/>
                  <a:pt x="88" y="31"/>
                  <a:pt x="87" y="31"/>
                </a:cubicBezTo>
                <a:cubicBezTo>
                  <a:pt x="87" y="32"/>
                  <a:pt x="86" y="32"/>
                  <a:pt x="86" y="33"/>
                </a:cubicBezTo>
                <a:cubicBezTo>
                  <a:pt x="86" y="34"/>
                  <a:pt x="87" y="36"/>
                  <a:pt x="87" y="36"/>
                </a:cubicBezTo>
                <a:cubicBezTo>
                  <a:pt x="87" y="39"/>
                  <a:pt x="87" y="39"/>
                  <a:pt x="87" y="39"/>
                </a:cubicBezTo>
                <a:cubicBezTo>
                  <a:pt x="86" y="40"/>
                  <a:pt x="86" y="40"/>
                  <a:pt x="86" y="40"/>
                </a:cubicBezTo>
                <a:cubicBezTo>
                  <a:pt x="84" y="41"/>
                  <a:pt x="84" y="41"/>
                  <a:pt x="84" y="41"/>
                </a:cubicBezTo>
                <a:cubicBezTo>
                  <a:pt x="84" y="41"/>
                  <a:pt x="82" y="42"/>
                  <a:pt x="81" y="41"/>
                </a:cubicBezTo>
                <a:cubicBezTo>
                  <a:pt x="80" y="41"/>
                  <a:pt x="79" y="39"/>
                  <a:pt x="79" y="39"/>
                </a:cubicBezTo>
                <a:cubicBezTo>
                  <a:pt x="82" y="37"/>
                  <a:pt x="82" y="37"/>
                  <a:pt x="82" y="37"/>
                </a:cubicBezTo>
                <a:cubicBezTo>
                  <a:pt x="82" y="37"/>
                  <a:pt x="82" y="37"/>
                  <a:pt x="82" y="36"/>
                </a:cubicBezTo>
                <a:cubicBezTo>
                  <a:pt x="81" y="36"/>
                  <a:pt x="81" y="34"/>
                  <a:pt x="79" y="34"/>
                </a:cubicBezTo>
                <a:cubicBezTo>
                  <a:pt x="78" y="35"/>
                  <a:pt x="76" y="37"/>
                  <a:pt x="76" y="37"/>
                </a:cubicBezTo>
                <a:cubicBezTo>
                  <a:pt x="73" y="38"/>
                  <a:pt x="73" y="38"/>
                  <a:pt x="73" y="38"/>
                </a:cubicBezTo>
                <a:cubicBezTo>
                  <a:pt x="73" y="38"/>
                  <a:pt x="72" y="41"/>
                  <a:pt x="72" y="41"/>
                </a:cubicBezTo>
                <a:cubicBezTo>
                  <a:pt x="73" y="41"/>
                  <a:pt x="74" y="42"/>
                  <a:pt x="74" y="42"/>
                </a:cubicBezTo>
                <a:cubicBezTo>
                  <a:pt x="74" y="42"/>
                  <a:pt x="75" y="43"/>
                  <a:pt x="75" y="44"/>
                </a:cubicBezTo>
                <a:cubicBezTo>
                  <a:pt x="75" y="45"/>
                  <a:pt x="74" y="46"/>
                  <a:pt x="74" y="46"/>
                </a:cubicBezTo>
                <a:cubicBezTo>
                  <a:pt x="74" y="46"/>
                  <a:pt x="73" y="47"/>
                  <a:pt x="72" y="47"/>
                </a:cubicBezTo>
                <a:cubicBezTo>
                  <a:pt x="70" y="46"/>
                  <a:pt x="69" y="46"/>
                  <a:pt x="68" y="46"/>
                </a:cubicBezTo>
                <a:cubicBezTo>
                  <a:pt x="67" y="45"/>
                  <a:pt x="66" y="45"/>
                  <a:pt x="65" y="45"/>
                </a:cubicBezTo>
                <a:cubicBezTo>
                  <a:pt x="64" y="46"/>
                  <a:pt x="63" y="46"/>
                  <a:pt x="63" y="46"/>
                </a:cubicBezTo>
                <a:cubicBezTo>
                  <a:pt x="63" y="47"/>
                  <a:pt x="60" y="49"/>
                  <a:pt x="60" y="49"/>
                </a:cubicBezTo>
                <a:cubicBezTo>
                  <a:pt x="60" y="49"/>
                  <a:pt x="58" y="49"/>
                  <a:pt x="58" y="50"/>
                </a:cubicBezTo>
                <a:cubicBezTo>
                  <a:pt x="58" y="51"/>
                  <a:pt x="57" y="53"/>
                  <a:pt x="57" y="53"/>
                </a:cubicBezTo>
                <a:cubicBezTo>
                  <a:pt x="57" y="53"/>
                  <a:pt x="56" y="54"/>
                  <a:pt x="54" y="55"/>
                </a:cubicBezTo>
                <a:cubicBezTo>
                  <a:pt x="52" y="55"/>
                  <a:pt x="52" y="56"/>
                  <a:pt x="52" y="56"/>
                </a:cubicBezTo>
                <a:cubicBezTo>
                  <a:pt x="50" y="58"/>
                  <a:pt x="50" y="58"/>
                  <a:pt x="50" y="58"/>
                </a:cubicBezTo>
                <a:cubicBezTo>
                  <a:pt x="50" y="58"/>
                  <a:pt x="49" y="60"/>
                  <a:pt x="48" y="61"/>
                </a:cubicBezTo>
                <a:cubicBezTo>
                  <a:pt x="46" y="62"/>
                  <a:pt x="43" y="65"/>
                  <a:pt x="42" y="65"/>
                </a:cubicBezTo>
                <a:cubicBezTo>
                  <a:pt x="42" y="65"/>
                  <a:pt x="41" y="67"/>
                  <a:pt x="40" y="68"/>
                </a:cubicBezTo>
                <a:cubicBezTo>
                  <a:pt x="40" y="69"/>
                  <a:pt x="40" y="71"/>
                  <a:pt x="39" y="72"/>
                </a:cubicBezTo>
                <a:cubicBezTo>
                  <a:pt x="39" y="73"/>
                  <a:pt x="38" y="74"/>
                  <a:pt x="38" y="76"/>
                </a:cubicBezTo>
                <a:cubicBezTo>
                  <a:pt x="38" y="77"/>
                  <a:pt x="37" y="79"/>
                  <a:pt x="36" y="79"/>
                </a:cubicBezTo>
                <a:cubicBezTo>
                  <a:pt x="36" y="80"/>
                  <a:pt x="35" y="81"/>
                  <a:pt x="34" y="81"/>
                </a:cubicBezTo>
                <a:cubicBezTo>
                  <a:pt x="34" y="81"/>
                  <a:pt x="31" y="82"/>
                  <a:pt x="30" y="83"/>
                </a:cubicBezTo>
                <a:cubicBezTo>
                  <a:pt x="29" y="83"/>
                  <a:pt x="28" y="85"/>
                  <a:pt x="28" y="85"/>
                </a:cubicBezTo>
                <a:cubicBezTo>
                  <a:pt x="28" y="86"/>
                  <a:pt x="30" y="87"/>
                  <a:pt x="30" y="87"/>
                </a:cubicBezTo>
                <a:cubicBezTo>
                  <a:pt x="31" y="87"/>
                  <a:pt x="32" y="88"/>
                  <a:pt x="32" y="88"/>
                </a:cubicBezTo>
                <a:cubicBezTo>
                  <a:pt x="32" y="88"/>
                  <a:pt x="32" y="90"/>
                  <a:pt x="32" y="91"/>
                </a:cubicBezTo>
                <a:cubicBezTo>
                  <a:pt x="32" y="91"/>
                  <a:pt x="31" y="94"/>
                  <a:pt x="32" y="94"/>
                </a:cubicBezTo>
                <a:cubicBezTo>
                  <a:pt x="33" y="94"/>
                  <a:pt x="35" y="94"/>
                  <a:pt x="35" y="94"/>
                </a:cubicBezTo>
                <a:cubicBezTo>
                  <a:pt x="38" y="95"/>
                  <a:pt x="38" y="95"/>
                  <a:pt x="38" y="95"/>
                </a:cubicBezTo>
                <a:cubicBezTo>
                  <a:pt x="40" y="96"/>
                  <a:pt x="40" y="96"/>
                  <a:pt x="40" y="96"/>
                </a:cubicBezTo>
                <a:cubicBezTo>
                  <a:pt x="41" y="97"/>
                  <a:pt x="41" y="97"/>
                  <a:pt x="41" y="97"/>
                </a:cubicBezTo>
                <a:cubicBezTo>
                  <a:pt x="41" y="97"/>
                  <a:pt x="41" y="99"/>
                  <a:pt x="41" y="99"/>
                </a:cubicBezTo>
                <a:cubicBezTo>
                  <a:pt x="40" y="100"/>
                  <a:pt x="40" y="101"/>
                  <a:pt x="39" y="101"/>
                </a:cubicBezTo>
                <a:cubicBezTo>
                  <a:pt x="39" y="100"/>
                  <a:pt x="39" y="100"/>
                  <a:pt x="38" y="99"/>
                </a:cubicBezTo>
                <a:cubicBezTo>
                  <a:pt x="38" y="98"/>
                  <a:pt x="38" y="98"/>
                  <a:pt x="37" y="97"/>
                </a:cubicBezTo>
                <a:cubicBezTo>
                  <a:pt x="36" y="97"/>
                  <a:pt x="34" y="98"/>
                  <a:pt x="34" y="98"/>
                </a:cubicBezTo>
                <a:cubicBezTo>
                  <a:pt x="33" y="97"/>
                  <a:pt x="33" y="97"/>
                  <a:pt x="32" y="97"/>
                </a:cubicBezTo>
                <a:cubicBezTo>
                  <a:pt x="31" y="96"/>
                  <a:pt x="31" y="97"/>
                  <a:pt x="31" y="96"/>
                </a:cubicBezTo>
                <a:cubicBezTo>
                  <a:pt x="31" y="94"/>
                  <a:pt x="32" y="94"/>
                  <a:pt x="31" y="93"/>
                </a:cubicBezTo>
                <a:cubicBezTo>
                  <a:pt x="31" y="92"/>
                  <a:pt x="30" y="91"/>
                  <a:pt x="30" y="91"/>
                </a:cubicBezTo>
                <a:cubicBezTo>
                  <a:pt x="29" y="91"/>
                  <a:pt x="30" y="92"/>
                  <a:pt x="29" y="91"/>
                </a:cubicBezTo>
                <a:cubicBezTo>
                  <a:pt x="28" y="90"/>
                  <a:pt x="27" y="89"/>
                  <a:pt x="27" y="89"/>
                </a:cubicBezTo>
                <a:cubicBezTo>
                  <a:pt x="26" y="89"/>
                  <a:pt x="26" y="90"/>
                  <a:pt x="26" y="89"/>
                </a:cubicBezTo>
                <a:cubicBezTo>
                  <a:pt x="26" y="88"/>
                  <a:pt x="26" y="86"/>
                  <a:pt x="26" y="85"/>
                </a:cubicBezTo>
                <a:cubicBezTo>
                  <a:pt x="26" y="85"/>
                  <a:pt x="27" y="83"/>
                  <a:pt x="27" y="83"/>
                </a:cubicBezTo>
                <a:cubicBezTo>
                  <a:pt x="27" y="82"/>
                  <a:pt x="27" y="78"/>
                  <a:pt x="27" y="78"/>
                </a:cubicBezTo>
                <a:cubicBezTo>
                  <a:pt x="27" y="78"/>
                  <a:pt x="23" y="87"/>
                  <a:pt x="21" y="93"/>
                </a:cubicBezTo>
                <a:cubicBezTo>
                  <a:pt x="21" y="93"/>
                  <a:pt x="23" y="93"/>
                  <a:pt x="23" y="94"/>
                </a:cubicBezTo>
                <a:cubicBezTo>
                  <a:pt x="23" y="95"/>
                  <a:pt x="24" y="96"/>
                  <a:pt x="23" y="97"/>
                </a:cubicBezTo>
                <a:cubicBezTo>
                  <a:pt x="23" y="98"/>
                  <a:pt x="23" y="98"/>
                  <a:pt x="23" y="102"/>
                </a:cubicBezTo>
                <a:cubicBezTo>
                  <a:pt x="23" y="105"/>
                  <a:pt x="24" y="106"/>
                  <a:pt x="24" y="107"/>
                </a:cubicBezTo>
                <a:cubicBezTo>
                  <a:pt x="23" y="108"/>
                  <a:pt x="22" y="110"/>
                  <a:pt x="22" y="111"/>
                </a:cubicBezTo>
                <a:cubicBezTo>
                  <a:pt x="22" y="112"/>
                  <a:pt x="23" y="116"/>
                  <a:pt x="24" y="116"/>
                </a:cubicBezTo>
                <a:cubicBezTo>
                  <a:pt x="24" y="117"/>
                  <a:pt x="24" y="117"/>
                  <a:pt x="25" y="118"/>
                </a:cubicBezTo>
                <a:cubicBezTo>
                  <a:pt x="25" y="119"/>
                  <a:pt x="24" y="121"/>
                  <a:pt x="25" y="119"/>
                </a:cubicBezTo>
                <a:cubicBezTo>
                  <a:pt x="27" y="116"/>
                  <a:pt x="28" y="115"/>
                  <a:pt x="28" y="115"/>
                </a:cubicBezTo>
                <a:cubicBezTo>
                  <a:pt x="29" y="114"/>
                  <a:pt x="29" y="114"/>
                  <a:pt x="29" y="114"/>
                </a:cubicBezTo>
                <a:cubicBezTo>
                  <a:pt x="29" y="114"/>
                  <a:pt x="29" y="112"/>
                  <a:pt x="31" y="112"/>
                </a:cubicBezTo>
                <a:cubicBezTo>
                  <a:pt x="33" y="113"/>
                  <a:pt x="33" y="112"/>
                  <a:pt x="34" y="113"/>
                </a:cubicBezTo>
                <a:cubicBezTo>
                  <a:pt x="35" y="114"/>
                  <a:pt x="33" y="116"/>
                  <a:pt x="34" y="116"/>
                </a:cubicBezTo>
                <a:cubicBezTo>
                  <a:pt x="35" y="117"/>
                  <a:pt x="39" y="115"/>
                  <a:pt x="39" y="115"/>
                </a:cubicBezTo>
                <a:cubicBezTo>
                  <a:pt x="40" y="116"/>
                  <a:pt x="41" y="116"/>
                  <a:pt x="42" y="117"/>
                </a:cubicBezTo>
                <a:cubicBezTo>
                  <a:pt x="42" y="119"/>
                  <a:pt x="43" y="121"/>
                  <a:pt x="44" y="121"/>
                </a:cubicBezTo>
                <a:cubicBezTo>
                  <a:pt x="45" y="122"/>
                  <a:pt x="45" y="124"/>
                  <a:pt x="45" y="125"/>
                </a:cubicBezTo>
                <a:cubicBezTo>
                  <a:pt x="45" y="126"/>
                  <a:pt x="48" y="127"/>
                  <a:pt x="49" y="127"/>
                </a:cubicBezTo>
                <a:cubicBezTo>
                  <a:pt x="50" y="127"/>
                  <a:pt x="53" y="128"/>
                  <a:pt x="54" y="128"/>
                </a:cubicBezTo>
                <a:cubicBezTo>
                  <a:pt x="55" y="129"/>
                  <a:pt x="54" y="130"/>
                  <a:pt x="55" y="131"/>
                </a:cubicBezTo>
                <a:cubicBezTo>
                  <a:pt x="57" y="131"/>
                  <a:pt x="58" y="135"/>
                  <a:pt x="58" y="135"/>
                </a:cubicBezTo>
                <a:cubicBezTo>
                  <a:pt x="58" y="135"/>
                  <a:pt x="58" y="138"/>
                  <a:pt x="58" y="138"/>
                </a:cubicBezTo>
                <a:cubicBezTo>
                  <a:pt x="57" y="139"/>
                  <a:pt x="58" y="141"/>
                  <a:pt x="59" y="141"/>
                </a:cubicBezTo>
                <a:cubicBezTo>
                  <a:pt x="60" y="141"/>
                  <a:pt x="63" y="142"/>
                  <a:pt x="63" y="142"/>
                </a:cubicBezTo>
                <a:cubicBezTo>
                  <a:pt x="63" y="142"/>
                  <a:pt x="61" y="144"/>
                  <a:pt x="64" y="145"/>
                </a:cubicBezTo>
                <a:cubicBezTo>
                  <a:pt x="66" y="146"/>
                  <a:pt x="68" y="147"/>
                  <a:pt x="69" y="147"/>
                </a:cubicBezTo>
                <a:cubicBezTo>
                  <a:pt x="70" y="147"/>
                  <a:pt x="67" y="149"/>
                  <a:pt x="70" y="149"/>
                </a:cubicBezTo>
                <a:cubicBezTo>
                  <a:pt x="73" y="149"/>
                  <a:pt x="76" y="149"/>
                  <a:pt x="77" y="150"/>
                </a:cubicBezTo>
                <a:cubicBezTo>
                  <a:pt x="78" y="151"/>
                  <a:pt x="77" y="152"/>
                  <a:pt x="81" y="154"/>
                </a:cubicBezTo>
                <a:cubicBezTo>
                  <a:pt x="84" y="156"/>
                  <a:pt x="85" y="157"/>
                  <a:pt x="86" y="157"/>
                </a:cubicBezTo>
                <a:cubicBezTo>
                  <a:pt x="87" y="158"/>
                  <a:pt x="89" y="157"/>
                  <a:pt x="88" y="160"/>
                </a:cubicBezTo>
                <a:cubicBezTo>
                  <a:pt x="88" y="163"/>
                  <a:pt x="88" y="165"/>
                  <a:pt x="86" y="166"/>
                </a:cubicBezTo>
                <a:cubicBezTo>
                  <a:pt x="85" y="167"/>
                  <a:pt x="83" y="170"/>
                  <a:pt x="82" y="171"/>
                </a:cubicBezTo>
                <a:cubicBezTo>
                  <a:pt x="81" y="172"/>
                  <a:pt x="81" y="174"/>
                  <a:pt x="81" y="176"/>
                </a:cubicBezTo>
                <a:cubicBezTo>
                  <a:pt x="82" y="178"/>
                  <a:pt x="83" y="180"/>
                  <a:pt x="83" y="181"/>
                </a:cubicBezTo>
                <a:cubicBezTo>
                  <a:pt x="83" y="182"/>
                  <a:pt x="84" y="185"/>
                  <a:pt x="83" y="187"/>
                </a:cubicBezTo>
                <a:cubicBezTo>
                  <a:pt x="83" y="188"/>
                  <a:pt x="81" y="190"/>
                  <a:pt x="81" y="190"/>
                </a:cubicBezTo>
                <a:cubicBezTo>
                  <a:pt x="81" y="190"/>
                  <a:pt x="84" y="192"/>
                  <a:pt x="82" y="194"/>
                </a:cubicBezTo>
                <a:cubicBezTo>
                  <a:pt x="80" y="196"/>
                  <a:pt x="78" y="198"/>
                  <a:pt x="76" y="198"/>
                </a:cubicBezTo>
                <a:cubicBezTo>
                  <a:pt x="75" y="199"/>
                  <a:pt x="72" y="201"/>
                  <a:pt x="72" y="201"/>
                </a:cubicBezTo>
                <a:cubicBezTo>
                  <a:pt x="72" y="201"/>
                  <a:pt x="72" y="207"/>
                  <a:pt x="72" y="208"/>
                </a:cubicBezTo>
                <a:cubicBezTo>
                  <a:pt x="72" y="209"/>
                  <a:pt x="67" y="217"/>
                  <a:pt x="69" y="219"/>
                </a:cubicBezTo>
                <a:cubicBezTo>
                  <a:pt x="71" y="221"/>
                  <a:pt x="71" y="224"/>
                  <a:pt x="70" y="225"/>
                </a:cubicBezTo>
                <a:cubicBezTo>
                  <a:pt x="70" y="226"/>
                  <a:pt x="69" y="226"/>
                  <a:pt x="69" y="227"/>
                </a:cubicBezTo>
                <a:cubicBezTo>
                  <a:pt x="68" y="228"/>
                  <a:pt x="65" y="227"/>
                  <a:pt x="67" y="230"/>
                </a:cubicBezTo>
                <a:cubicBezTo>
                  <a:pt x="69" y="233"/>
                  <a:pt x="70" y="234"/>
                  <a:pt x="71" y="236"/>
                </a:cubicBezTo>
                <a:cubicBezTo>
                  <a:pt x="72" y="238"/>
                  <a:pt x="72" y="238"/>
                  <a:pt x="73" y="240"/>
                </a:cubicBezTo>
                <a:cubicBezTo>
                  <a:pt x="74" y="242"/>
                  <a:pt x="75" y="243"/>
                  <a:pt x="76" y="245"/>
                </a:cubicBezTo>
                <a:cubicBezTo>
                  <a:pt x="78" y="246"/>
                  <a:pt x="80" y="247"/>
                  <a:pt x="80" y="248"/>
                </a:cubicBezTo>
                <a:cubicBezTo>
                  <a:pt x="80" y="250"/>
                  <a:pt x="83" y="254"/>
                  <a:pt x="79" y="251"/>
                </a:cubicBezTo>
                <a:cubicBezTo>
                  <a:pt x="75" y="248"/>
                  <a:pt x="79" y="251"/>
                  <a:pt x="74" y="247"/>
                </a:cubicBezTo>
                <a:cubicBezTo>
                  <a:pt x="69" y="242"/>
                  <a:pt x="67" y="244"/>
                  <a:pt x="65" y="241"/>
                </a:cubicBezTo>
                <a:cubicBezTo>
                  <a:pt x="63" y="239"/>
                  <a:pt x="66" y="248"/>
                  <a:pt x="62" y="237"/>
                </a:cubicBezTo>
                <a:cubicBezTo>
                  <a:pt x="58" y="226"/>
                  <a:pt x="57" y="227"/>
                  <a:pt x="56" y="225"/>
                </a:cubicBezTo>
                <a:cubicBezTo>
                  <a:pt x="55" y="223"/>
                  <a:pt x="55" y="225"/>
                  <a:pt x="52" y="220"/>
                </a:cubicBezTo>
                <a:cubicBezTo>
                  <a:pt x="49" y="214"/>
                  <a:pt x="52" y="218"/>
                  <a:pt x="49" y="214"/>
                </a:cubicBezTo>
                <a:cubicBezTo>
                  <a:pt x="47" y="211"/>
                  <a:pt x="46" y="216"/>
                  <a:pt x="45" y="209"/>
                </a:cubicBezTo>
                <a:cubicBezTo>
                  <a:pt x="44" y="203"/>
                  <a:pt x="44" y="207"/>
                  <a:pt x="42" y="200"/>
                </a:cubicBezTo>
                <a:cubicBezTo>
                  <a:pt x="40" y="193"/>
                  <a:pt x="43" y="192"/>
                  <a:pt x="39" y="189"/>
                </a:cubicBezTo>
                <a:cubicBezTo>
                  <a:pt x="35" y="186"/>
                  <a:pt x="36" y="187"/>
                  <a:pt x="34" y="185"/>
                </a:cubicBezTo>
                <a:cubicBezTo>
                  <a:pt x="33" y="182"/>
                  <a:pt x="35" y="185"/>
                  <a:pt x="31" y="179"/>
                </a:cubicBezTo>
                <a:cubicBezTo>
                  <a:pt x="28" y="172"/>
                  <a:pt x="23" y="170"/>
                  <a:pt x="23" y="159"/>
                </a:cubicBezTo>
                <a:cubicBezTo>
                  <a:pt x="23" y="149"/>
                  <a:pt x="23" y="147"/>
                  <a:pt x="23" y="147"/>
                </a:cubicBezTo>
                <a:cubicBezTo>
                  <a:pt x="23" y="147"/>
                  <a:pt x="18" y="143"/>
                  <a:pt x="20" y="137"/>
                </a:cubicBezTo>
                <a:cubicBezTo>
                  <a:pt x="22" y="131"/>
                  <a:pt x="22" y="133"/>
                  <a:pt x="22" y="131"/>
                </a:cubicBezTo>
                <a:cubicBezTo>
                  <a:pt x="21" y="129"/>
                  <a:pt x="20" y="129"/>
                  <a:pt x="18" y="127"/>
                </a:cubicBezTo>
                <a:cubicBezTo>
                  <a:pt x="17" y="124"/>
                  <a:pt x="16" y="125"/>
                  <a:pt x="16" y="123"/>
                </a:cubicBezTo>
                <a:cubicBezTo>
                  <a:pt x="16" y="122"/>
                  <a:pt x="15" y="118"/>
                  <a:pt x="15" y="118"/>
                </a:cubicBezTo>
                <a:cubicBezTo>
                  <a:pt x="14" y="119"/>
                  <a:pt x="14" y="119"/>
                  <a:pt x="14" y="119"/>
                </a:cubicBezTo>
                <a:cubicBezTo>
                  <a:pt x="14" y="119"/>
                  <a:pt x="0" y="258"/>
                  <a:pt x="137" y="278"/>
                </a:cubicBezTo>
                <a:cubicBezTo>
                  <a:pt x="137" y="278"/>
                  <a:pt x="106" y="271"/>
                  <a:pt x="103" y="265"/>
                </a:cubicBezTo>
                <a:cubicBezTo>
                  <a:pt x="103" y="265"/>
                  <a:pt x="102" y="259"/>
                  <a:pt x="104" y="259"/>
                </a:cubicBezTo>
                <a:cubicBezTo>
                  <a:pt x="105" y="259"/>
                  <a:pt x="107" y="260"/>
                  <a:pt x="109" y="258"/>
                </a:cubicBezTo>
                <a:cubicBezTo>
                  <a:pt x="111" y="257"/>
                  <a:pt x="113" y="255"/>
                  <a:pt x="113" y="255"/>
                </a:cubicBezTo>
                <a:cubicBezTo>
                  <a:pt x="113" y="257"/>
                  <a:pt x="113" y="257"/>
                  <a:pt x="113" y="257"/>
                </a:cubicBezTo>
                <a:cubicBezTo>
                  <a:pt x="113" y="257"/>
                  <a:pt x="112" y="258"/>
                  <a:pt x="118" y="257"/>
                </a:cubicBezTo>
                <a:cubicBezTo>
                  <a:pt x="124" y="256"/>
                  <a:pt x="124" y="256"/>
                  <a:pt x="126" y="255"/>
                </a:cubicBezTo>
                <a:cubicBezTo>
                  <a:pt x="129" y="254"/>
                  <a:pt x="131" y="249"/>
                  <a:pt x="133" y="252"/>
                </a:cubicBezTo>
                <a:cubicBezTo>
                  <a:pt x="134" y="255"/>
                  <a:pt x="131" y="254"/>
                  <a:pt x="134" y="255"/>
                </a:cubicBezTo>
                <a:cubicBezTo>
                  <a:pt x="137" y="257"/>
                  <a:pt x="142" y="255"/>
                  <a:pt x="142" y="255"/>
                </a:cubicBezTo>
                <a:cubicBezTo>
                  <a:pt x="142" y="255"/>
                  <a:pt x="152" y="255"/>
                  <a:pt x="153" y="254"/>
                </a:cubicBezTo>
                <a:cubicBezTo>
                  <a:pt x="154" y="253"/>
                  <a:pt x="154" y="252"/>
                  <a:pt x="156" y="252"/>
                </a:cubicBezTo>
                <a:cubicBezTo>
                  <a:pt x="157" y="252"/>
                  <a:pt x="158" y="255"/>
                  <a:pt x="158" y="255"/>
                </a:cubicBezTo>
                <a:cubicBezTo>
                  <a:pt x="153" y="258"/>
                  <a:pt x="153" y="258"/>
                  <a:pt x="153" y="258"/>
                </a:cubicBezTo>
                <a:cubicBezTo>
                  <a:pt x="148" y="262"/>
                  <a:pt x="148" y="262"/>
                  <a:pt x="148" y="262"/>
                </a:cubicBezTo>
                <a:cubicBezTo>
                  <a:pt x="148" y="262"/>
                  <a:pt x="146" y="262"/>
                  <a:pt x="148" y="263"/>
                </a:cubicBezTo>
                <a:cubicBezTo>
                  <a:pt x="150" y="264"/>
                  <a:pt x="151" y="264"/>
                  <a:pt x="153" y="264"/>
                </a:cubicBezTo>
                <a:cubicBezTo>
                  <a:pt x="155" y="265"/>
                  <a:pt x="161" y="269"/>
                  <a:pt x="162" y="266"/>
                </a:cubicBezTo>
                <a:cubicBezTo>
                  <a:pt x="163" y="264"/>
                  <a:pt x="164" y="263"/>
                  <a:pt x="165" y="262"/>
                </a:cubicBezTo>
                <a:cubicBezTo>
                  <a:pt x="166" y="260"/>
                  <a:pt x="165" y="258"/>
                  <a:pt x="168" y="258"/>
                </a:cubicBezTo>
                <a:cubicBezTo>
                  <a:pt x="170" y="258"/>
                  <a:pt x="172" y="259"/>
                  <a:pt x="172" y="259"/>
                </a:cubicBezTo>
                <a:cubicBezTo>
                  <a:pt x="170" y="263"/>
                  <a:pt x="170" y="263"/>
                  <a:pt x="170" y="263"/>
                </a:cubicBezTo>
                <a:cubicBezTo>
                  <a:pt x="170" y="263"/>
                  <a:pt x="174" y="263"/>
                  <a:pt x="176" y="263"/>
                </a:cubicBezTo>
                <a:cubicBezTo>
                  <a:pt x="177" y="263"/>
                  <a:pt x="178" y="265"/>
                  <a:pt x="180" y="263"/>
                </a:cubicBezTo>
                <a:cubicBezTo>
                  <a:pt x="182" y="261"/>
                  <a:pt x="183" y="261"/>
                  <a:pt x="185" y="260"/>
                </a:cubicBezTo>
                <a:cubicBezTo>
                  <a:pt x="187" y="260"/>
                  <a:pt x="191" y="259"/>
                  <a:pt x="192" y="259"/>
                </a:cubicBezTo>
                <a:cubicBezTo>
                  <a:pt x="193" y="260"/>
                  <a:pt x="195" y="260"/>
                  <a:pt x="196" y="260"/>
                </a:cubicBezTo>
                <a:cubicBezTo>
                  <a:pt x="197" y="260"/>
                  <a:pt x="201" y="264"/>
                  <a:pt x="202" y="263"/>
                </a:cubicBezTo>
                <a:cubicBezTo>
                  <a:pt x="203" y="262"/>
                  <a:pt x="209" y="263"/>
                  <a:pt x="209" y="263"/>
                </a:cubicBezTo>
                <a:cubicBezTo>
                  <a:pt x="209" y="263"/>
                  <a:pt x="193" y="277"/>
                  <a:pt x="159" y="278"/>
                </a:cubicBezTo>
                <a:cubicBezTo>
                  <a:pt x="159" y="278"/>
                  <a:pt x="235" y="282"/>
                  <a:pt x="278" y="207"/>
                </a:cubicBezTo>
                <a:cubicBezTo>
                  <a:pt x="321" y="133"/>
                  <a:pt x="291" y="37"/>
                  <a:pt x="193" y="4"/>
                </a:cubicBezTo>
                <a:cubicBezTo>
                  <a:pt x="193" y="4"/>
                  <a:pt x="267" y="31"/>
                  <a:pt x="286" y="102"/>
                </a:cubicBezTo>
                <a:cubicBezTo>
                  <a:pt x="285" y="103"/>
                  <a:pt x="285" y="103"/>
                  <a:pt x="285" y="103"/>
                </a:cubicBezTo>
                <a:cubicBezTo>
                  <a:pt x="283" y="101"/>
                  <a:pt x="283" y="102"/>
                  <a:pt x="282" y="99"/>
                </a:cubicBezTo>
                <a:cubicBezTo>
                  <a:pt x="280" y="95"/>
                  <a:pt x="281" y="96"/>
                  <a:pt x="280" y="94"/>
                </a:cubicBezTo>
                <a:cubicBezTo>
                  <a:pt x="279" y="91"/>
                  <a:pt x="279" y="93"/>
                  <a:pt x="278" y="91"/>
                </a:cubicBezTo>
                <a:cubicBezTo>
                  <a:pt x="276" y="88"/>
                  <a:pt x="276" y="89"/>
                  <a:pt x="274" y="87"/>
                </a:cubicBezTo>
                <a:cubicBezTo>
                  <a:pt x="273" y="86"/>
                  <a:pt x="272" y="82"/>
                  <a:pt x="271" y="81"/>
                </a:cubicBezTo>
                <a:cubicBezTo>
                  <a:pt x="270" y="79"/>
                  <a:pt x="267" y="79"/>
                  <a:pt x="265" y="79"/>
                </a:cubicBezTo>
                <a:cubicBezTo>
                  <a:pt x="264" y="78"/>
                  <a:pt x="265" y="77"/>
                  <a:pt x="264" y="78"/>
                </a:cubicBezTo>
                <a:cubicBezTo>
                  <a:pt x="263" y="80"/>
                  <a:pt x="266" y="82"/>
                  <a:pt x="266" y="82"/>
                </a:cubicBezTo>
                <a:cubicBezTo>
                  <a:pt x="266" y="88"/>
                  <a:pt x="266" y="88"/>
                  <a:pt x="266" y="88"/>
                </a:cubicBezTo>
                <a:cubicBezTo>
                  <a:pt x="266" y="88"/>
                  <a:pt x="268" y="93"/>
                  <a:pt x="268" y="94"/>
                </a:cubicBezTo>
                <a:cubicBezTo>
                  <a:pt x="268" y="95"/>
                  <a:pt x="266" y="99"/>
                  <a:pt x="266" y="99"/>
                </a:cubicBezTo>
                <a:cubicBezTo>
                  <a:pt x="266" y="99"/>
                  <a:pt x="266" y="103"/>
                  <a:pt x="264" y="103"/>
                </a:cubicBezTo>
                <a:cubicBezTo>
                  <a:pt x="263" y="104"/>
                  <a:pt x="256" y="105"/>
                  <a:pt x="256" y="105"/>
                </a:cubicBezTo>
                <a:cubicBezTo>
                  <a:pt x="256" y="105"/>
                  <a:pt x="253" y="103"/>
                  <a:pt x="252" y="101"/>
                </a:cubicBezTo>
                <a:cubicBezTo>
                  <a:pt x="251" y="98"/>
                  <a:pt x="246" y="98"/>
                  <a:pt x="246" y="97"/>
                </a:cubicBezTo>
                <a:cubicBezTo>
                  <a:pt x="245" y="96"/>
                  <a:pt x="247" y="94"/>
                  <a:pt x="245" y="91"/>
                </a:cubicBezTo>
                <a:cubicBezTo>
                  <a:pt x="243" y="88"/>
                  <a:pt x="245" y="89"/>
                  <a:pt x="242" y="87"/>
                </a:cubicBezTo>
                <a:cubicBezTo>
                  <a:pt x="239" y="84"/>
                  <a:pt x="239" y="84"/>
                  <a:pt x="239" y="84"/>
                </a:cubicBezTo>
                <a:cubicBezTo>
                  <a:pt x="239" y="84"/>
                  <a:pt x="234" y="82"/>
                  <a:pt x="236" y="86"/>
                </a:cubicBezTo>
                <a:cubicBezTo>
                  <a:pt x="238" y="89"/>
                  <a:pt x="235" y="93"/>
                  <a:pt x="237" y="93"/>
                </a:cubicBezTo>
                <a:cubicBezTo>
                  <a:pt x="239" y="93"/>
                  <a:pt x="239" y="92"/>
                  <a:pt x="241" y="95"/>
                </a:cubicBezTo>
                <a:cubicBezTo>
                  <a:pt x="242" y="98"/>
                  <a:pt x="242" y="99"/>
                  <a:pt x="243" y="100"/>
                </a:cubicBezTo>
                <a:cubicBezTo>
                  <a:pt x="244" y="101"/>
                  <a:pt x="245" y="105"/>
                  <a:pt x="246" y="106"/>
                </a:cubicBezTo>
                <a:cubicBezTo>
                  <a:pt x="247" y="106"/>
                  <a:pt x="251" y="106"/>
                  <a:pt x="251" y="107"/>
                </a:cubicBezTo>
                <a:cubicBezTo>
                  <a:pt x="250" y="109"/>
                  <a:pt x="248" y="111"/>
                  <a:pt x="251" y="112"/>
                </a:cubicBezTo>
                <a:cubicBezTo>
                  <a:pt x="253" y="113"/>
                  <a:pt x="253" y="114"/>
                  <a:pt x="255" y="113"/>
                </a:cubicBezTo>
                <a:cubicBezTo>
                  <a:pt x="256" y="113"/>
                  <a:pt x="255" y="114"/>
                  <a:pt x="258" y="113"/>
                </a:cubicBezTo>
                <a:cubicBezTo>
                  <a:pt x="260" y="112"/>
                  <a:pt x="262" y="112"/>
                  <a:pt x="262" y="112"/>
                </a:cubicBezTo>
                <a:cubicBezTo>
                  <a:pt x="262" y="112"/>
                  <a:pt x="265" y="114"/>
                  <a:pt x="265" y="115"/>
                </a:cubicBezTo>
                <a:cubicBezTo>
                  <a:pt x="265" y="116"/>
                  <a:pt x="264" y="122"/>
                  <a:pt x="264" y="122"/>
                </a:cubicBezTo>
                <a:cubicBezTo>
                  <a:pt x="261" y="127"/>
                  <a:pt x="261" y="127"/>
                  <a:pt x="261" y="127"/>
                </a:cubicBezTo>
                <a:cubicBezTo>
                  <a:pt x="261" y="127"/>
                  <a:pt x="262" y="137"/>
                  <a:pt x="260" y="137"/>
                </a:cubicBezTo>
                <a:cubicBezTo>
                  <a:pt x="259" y="137"/>
                  <a:pt x="257" y="141"/>
                  <a:pt x="256" y="142"/>
                </a:cubicBezTo>
                <a:cubicBezTo>
                  <a:pt x="255" y="143"/>
                  <a:pt x="254" y="149"/>
                  <a:pt x="254" y="149"/>
                </a:cubicBezTo>
                <a:cubicBezTo>
                  <a:pt x="251" y="153"/>
                  <a:pt x="251" y="153"/>
                  <a:pt x="251" y="153"/>
                </a:cubicBezTo>
                <a:cubicBezTo>
                  <a:pt x="251" y="153"/>
                  <a:pt x="251" y="158"/>
                  <a:pt x="251" y="159"/>
                </a:cubicBezTo>
                <a:cubicBezTo>
                  <a:pt x="252" y="160"/>
                  <a:pt x="252" y="165"/>
                  <a:pt x="252" y="168"/>
                </a:cubicBezTo>
                <a:cubicBezTo>
                  <a:pt x="251" y="171"/>
                  <a:pt x="247" y="173"/>
                  <a:pt x="247" y="173"/>
                </a:cubicBezTo>
                <a:cubicBezTo>
                  <a:pt x="247" y="173"/>
                  <a:pt x="252" y="178"/>
                  <a:pt x="250" y="179"/>
                </a:cubicBezTo>
                <a:cubicBezTo>
                  <a:pt x="247" y="179"/>
                  <a:pt x="244" y="183"/>
                  <a:pt x="244" y="184"/>
                </a:cubicBezTo>
                <a:cubicBezTo>
                  <a:pt x="243" y="185"/>
                  <a:pt x="243" y="187"/>
                  <a:pt x="242" y="187"/>
                </a:cubicBezTo>
                <a:cubicBezTo>
                  <a:pt x="240" y="188"/>
                  <a:pt x="237" y="188"/>
                  <a:pt x="237" y="189"/>
                </a:cubicBezTo>
                <a:cubicBezTo>
                  <a:pt x="237" y="190"/>
                  <a:pt x="237" y="194"/>
                  <a:pt x="237" y="194"/>
                </a:cubicBezTo>
                <a:cubicBezTo>
                  <a:pt x="232" y="202"/>
                  <a:pt x="232" y="202"/>
                  <a:pt x="232" y="202"/>
                </a:cubicBezTo>
                <a:cubicBezTo>
                  <a:pt x="226" y="207"/>
                  <a:pt x="226" y="207"/>
                  <a:pt x="226" y="207"/>
                </a:cubicBezTo>
                <a:cubicBezTo>
                  <a:pt x="226" y="207"/>
                  <a:pt x="226" y="210"/>
                  <a:pt x="224" y="211"/>
                </a:cubicBezTo>
                <a:cubicBezTo>
                  <a:pt x="222" y="211"/>
                  <a:pt x="216" y="214"/>
                  <a:pt x="215" y="215"/>
                </a:cubicBezTo>
                <a:cubicBezTo>
                  <a:pt x="214" y="216"/>
                  <a:pt x="209" y="218"/>
                  <a:pt x="207" y="218"/>
                </a:cubicBezTo>
                <a:cubicBezTo>
                  <a:pt x="206" y="218"/>
                  <a:pt x="208" y="223"/>
                  <a:pt x="206" y="218"/>
                </a:cubicBezTo>
                <a:cubicBezTo>
                  <a:pt x="203" y="213"/>
                  <a:pt x="205" y="216"/>
                  <a:pt x="203" y="211"/>
                </a:cubicBezTo>
                <a:cubicBezTo>
                  <a:pt x="200" y="206"/>
                  <a:pt x="200" y="210"/>
                  <a:pt x="200" y="206"/>
                </a:cubicBezTo>
                <a:cubicBezTo>
                  <a:pt x="200" y="202"/>
                  <a:pt x="201" y="206"/>
                  <a:pt x="200" y="202"/>
                </a:cubicBezTo>
                <a:cubicBezTo>
                  <a:pt x="200" y="198"/>
                  <a:pt x="201" y="201"/>
                  <a:pt x="199" y="197"/>
                </a:cubicBezTo>
                <a:cubicBezTo>
                  <a:pt x="197" y="192"/>
                  <a:pt x="198" y="194"/>
                  <a:pt x="195" y="191"/>
                </a:cubicBezTo>
                <a:cubicBezTo>
                  <a:pt x="193" y="188"/>
                  <a:pt x="191" y="191"/>
                  <a:pt x="192" y="187"/>
                </a:cubicBezTo>
                <a:cubicBezTo>
                  <a:pt x="194" y="183"/>
                  <a:pt x="193" y="187"/>
                  <a:pt x="194" y="183"/>
                </a:cubicBezTo>
                <a:cubicBezTo>
                  <a:pt x="195" y="178"/>
                  <a:pt x="194" y="178"/>
                  <a:pt x="196" y="176"/>
                </a:cubicBezTo>
                <a:cubicBezTo>
                  <a:pt x="199" y="174"/>
                  <a:pt x="201" y="173"/>
                  <a:pt x="201" y="171"/>
                </a:cubicBezTo>
                <a:cubicBezTo>
                  <a:pt x="200" y="168"/>
                  <a:pt x="200" y="167"/>
                  <a:pt x="200" y="165"/>
                </a:cubicBezTo>
                <a:cubicBezTo>
                  <a:pt x="199" y="164"/>
                  <a:pt x="197" y="161"/>
                  <a:pt x="196" y="160"/>
                </a:cubicBezTo>
                <a:cubicBezTo>
                  <a:pt x="196" y="159"/>
                  <a:pt x="196" y="160"/>
                  <a:pt x="194" y="157"/>
                </a:cubicBezTo>
                <a:cubicBezTo>
                  <a:pt x="192" y="154"/>
                  <a:pt x="191" y="152"/>
                  <a:pt x="191" y="152"/>
                </a:cubicBezTo>
                <a:cubicBezTo>
                  <a:pt x="191" y="152"/>
                  <a:pt x="190" y="145"/>
                  <a:pt x="190" y="143"/>
                </a:cubicBezTo>
                <a:cubicBezTo>
                  <a:pt x="190" y="140"/>
                  <a:pt x="189" y="144"/>
                  <a:pt x="190" y="140"/>
                </a:cubicBezTo>
                <a:cubicBezTo>
                  <a:pt x="191" y="136"/>
                  <a:pt x="191" y="133"/>
                  <a:pt x="191" y="133"/>
                </a:cubicBezTo>
                <a:cubicBezTo>
                  <a:pt x="191" y="133"/>
                  <a:pt x="186" y="130"/>
                  <a:pt x="184" y="130"/>
                </a:cubicBezTo>
                <a:cubicBezTo>
                  <a:pt x="182" y="131"/>
                  <a:pt x="183" y="134"/>
                  <a:pt x="180" y="131"/>
                </a:cubicBezTo>
                <a:cubicBezTo>
                  <a:pt x="177" y="129"/>
                  <a:pt x="177" y="127"/>
                  <a:pt x="176" y="127"/>
                </a:cubicBezTo>
                <a:cubicBezTo>
                  <a:pt x="176" y="126"/>
                  <a:pt x="174" y="126"/>
                  <a:pt x="172" y="127"/>
                </a:cubicBezTo>
                <a:cubicBezTo>
                  <a:pt x="170" y="128"/>
                  <a:pt x="167" y="128"/>
                  <a:pt x="164" y="130"/>
                </a:cubicBezTo>
                <a:cubicBezTo>
                  <a:pt x="161" y="131"/>
                  <a:pt x="160" y="131"/>
                  <a:pt x="156" y="131"/>
                </a:cubicBezTo>
                <a:cubicBezTo>
                  <a:pt x="152" y="131"/>
                  <a:pt x="147" y="132"/>
                  <a:pt x="144" y="130"/>
                </a:cubicBezTo>
                <a:cubicBezTo>
                  <a:pt x="141" y="129"/>
                  <a:pt x="141" y="131"/>
                  <a:pt x="140" y="128"/>
                </a:cubicBezTo>
                <a:cubicBezTo>
                  <a:pt x="138" y="124"/>
                  <a:pt x="140" y="125"/>
                  <a:pt x="137" y="123"/>
                </a:cubicBezTo>
                <a:cubicBezTo>
                  <a:pt x="134" y="122"/>
                  <a:pt x="133" y="123"/>
                  <a:pt x="133" y="120"/>
                </a:cubicBezTo>
                <a:cubicBezTo>
                  <a:pt x="133" y="117"/>
                  <a:pt x="134" y="118"/>
                  <a:pt x="132" y="115"/>
                </a:cubicBezTo>
                <a:cubicBezTo>
                  <a:pt x="130" y="112"/>
                  <a:pt x="133" y="116"/>
                  <a:pt x="130" y="112"/>
                </a:cubicBezTo>
                <a:cubicBezTo>
                  <a:pt x="126" y="108"/>
                  <a:pt x="125" y="112"/>
                  <a:pt x="126" y="108"/>
                </a:cubicBezTo>
                <a:cubicBezTo>
                  <a:pt x="127" y="105"/>
                  <a:pt x="128" y="107"/>
                  <a:pt x="128" y="103"/>
                </a:cubicBezTo>
                <a:cubicBezTo>
                  <a:pt x="128" y="99"/>
                  <a:pt x="134" y="105"/>
                  <a:pt x="131" y="97"/>
                </a:cubicBezTo>
                <a:cubicBezTo>
                  <a:pt x="127" y="89"/>
                  <a:pt x="126" y="91"/>
                  <a:pt x="130" y="85"/>
                </a:cubicBezTo>
                <a:cubicBezTo>
                  <a:pt x="133" y="79"/>
                  <a:pt x="137" y="77"/>
                  <a:pt x="138" y="76"/>
                </a:cubicBezTo>
                <a:cubicBezTo>
                  <a:pt x="138" y="74"/>
                  <a:pt x="140" y="71"/>
                  <a:pt x="141" y="70"/>
                </a:cubicBezTo>
                <a:cubicBezTo>
                  <a:pt x="142" y="69"/>
                  <a:pt x="141" y="68"/>
                  <a:pt x="144" y="68"/>
                </a:cubicBezTo>
                <a:cubicBezTo>
                  <a:pt x="147" y="69"/>
                  <a:pt x="151" y="67"/>
                  <a:pt x="153" y="65"/>
                </a:cubicBezTo>
                <a:cubicBezTo>
                  <a:pt x="155" y="63"/>
                  <a:pt x="157" y="61"/>
                  <a:pt x="158" y="60"/>
                </a:cubicBezTo>
                <a:cubicBezTo>
                  <a:pt x="160" y="60"/>
                  <a:pt x="159" y="61"/>
                  <a:pt x="162" y="60"/>
                </a:cubicBezTo>
                <a:cubicBezTo>
                  <a:pt x="165" y="59"/>
                  <a:pt x="166" y="59"/>
                  <a:pt x="168" y="59"/>
                </a:cubicBezTo>
                <a:cubicBezTo>
                  <a:pt x="170" y="59"/>
                  <a:pt x="166" y="60"/>
                  <a:pt x="171" y="59"/>
                </a:cubicBezTo>
                <a:cubicBezTo>
                  <a:pt x="177" y="58"/>
                  <a:pt x="176" y="58"/>
                  <a:pt x="177" y="58"/>
                </a:cubicBezTo>
                <a:cubicBezTo>
                  <a:pt x="178" y="58"/>
                  <a:pt x="177" y="58"/>
                  <a:pt x="180" y="58"/>
                </a:cubicBezTo>
                <a:cubicBezTo>
                  <a:pt x="182" y="59"/>
                  <a:pt x="182" y="54"/>
                  <a:pt x="182" y="59"/>
                </a:cubicBezTo>
                <a:cubicBezTo>
                  <a:pt x="182" y="63"/>
                  <a:pt x="180" y="66"/>
                  <a:pt x="184" y="66"/>
                </a:cubicBezTo>
                <a:cubicBezTo>
                  <a:pt x="188" y="66"/>
                  <a:pt x="184" y="66"/>
                  <a:pt x="188" y="66"/>
                </a:cubicBezTo>
                <a:cubicBezTo>
                  <a:pt x="192" y="66"/>
                  <a:pt x="191" y="67"/>
                  <a:pt x="193" y="68"/>
                </a:cubicBezTo>
                <a:cubicBezTo>
                  <a:pt x="195" y="69"/>
                  <a:pt x="196" y="70"/>
                  <a:pt x="199" y="70"/>
                </a:cubicBezTo>
                <a:cubicBezTo>
                  <a:pt x="202" y="70"/>
                  <a:pt x="197" y="75"/>
                  <a:pt x="202" y="70"/>
                </a:cubicBezTo>
                <a:cubicBezTo>
                  <a:pt x="206" y="66"/>
                  <a:pt x="198" y="65"/>
                  <a:pt x="206" y="66"/>
                </a:cubicBezTo>
                <a:cubicBezTo>
                  <a:pt x="214" y="67"/>
                  <a:pt x="215" y="68"/>
                  <a:pt x="216" y="68"/>
                </a:cubicBezTo>
                <a:cubicBezTo>
                  <a:pt x="217" y="67"/>
                  <a:pt x="217" y="68"/>
                  <a:pt x="221" y="67"/>
                </a:cubicBezTo>
                <a:cubicBezTo>
                  <a:pt x="224" y="65"/>
                  <a:pt x="224" y="65"/>
                  <a:pt x="226" y="66"/>
                </a:cubicBezTo>
                <a:cubicBezTo>
                  <a:pt x="227" y="66"/>
                  <a:pt x="227" y="69"/>
                  <a:pt x="228" y="66"/>
                </a:cubicBezTo>
                <a:cubicBezTo>
                  <a:pt x="230" y="63"/>
                  <a:pt x="232" y="64"/>
                  <a:pt x="228" y="62"/>
                </a:cubicBezTo>
                <a:cubicBezTo>
                  <a:pt x="224" y="61"/>
                  <a:pt x="223" y="63"/>
                  <a:pt x="222" y="60"/>
                </a:cubicBezTo>
                <a:cubicBezTo>
                  <a:pt x="222" y="58"/>
                  <a:pt x="226" y="58"/>
                  <a:pt x="222" y="58"/>
                </a:cubicBezTo>
                <a:cubicBezTo>
                  <a:pt x="218" y="57"/>
                  <a:pt x="218" y="57"/>
                  <a:pt x="216" y="56"/>
                </a:cubicBezTo>
                <a:cubicBezTo>
                  <a:pt x="213" y="55"/>
                  <a:pt x="210" y="59"/>
                  <a:pt x="209" y="56"/>
                </a:cubicBezTo>
                <a:cubicBezTo>
                  <a:pt x="208" y="53"/>
                  <a:pt x="202" y="58"/>
                  <a:pt x="208" y="53"/>
                </a:cubicBezTo>
                <a:cubicBezTo>
                  <a:pt x="213" y="48"/>
                  <a:pt x="211" y="46"/>
                  <a:pt x="215" y="47"/>
                </a:cubicBezTo>
                <a:cubicBezTo>
                  <a:pt x="218" y="48"/>
                  <a:pt x="217" y="51"/>
                  <a:pt x="219" y="49"/>
                </a:cubicBezTo>
                <a:cubicBezTo>
                  <a:pt x="222" y="47"/>
                  <a:pt x="226" y="46"/>
                  <a:pt x="222" y="43"/>
                </a:cubicBezTo>
                <a:cubicBezTo>
                  <a:pt x="217" y="40"/>
                  <a:pt x="220" y="41"/>
                  <a:pt x="216" y="40"/>
                </a:cubicBezTo>
                <a:cubicBezTo>
                  <a:pt x="212" y="38"/>
                  <a:pt x="208" y="47"/>
                  <a:pt x="206" y="46"/>
                </a:cubicBezTo>
                <a:cubicBezTo>
                  <a:pt x="204" y="44"/>
                  <a:pt x="203" y="43"/>
                  <a:pt x="202" y="44"/>
                </a:cubicBezTo>
                <a:cubicBezTo>
                  <a:pt x="200" y="45"/>
                  <a:pt x="200" y="48"/>
                  <a:pt x="200" y="51"/>
                </a:cubicBezTo>
                <a:cubicBezTo>
                  <a:pt x="200" y="54"/>
                  <a:pt x="202" y="54"/>
                  <a:pt x="198" y="52"/>
                </a:cubicBezTo>
                <a:cubicBezTo>
                  <a:pt x="194" y="50"/>
                  <a:pt x="203" y="51"/>
                  <a:pt x="193" y="48"/>
                </a:cubicBezTo>
                <a:cubicBezTo>
                  <a:pt x="184" y="44"/>
                  <a:pt x="180" y="45"/>
                  <a:pt x="179" y="46"/>
                </a:cubicBezTo>
                <a:cubicBezTo>
                  <a:pt x="178" y="48"/>
                  <a:pt x="176" y="47"/>
                  <a:pt x="175" y="48"/>
                </a:cubicBezTo>
                <a:cubicBezTo>
                  <a:pt x="174" y="49"/>
                  <a:pt x="178" y="52"/>
                  <a:pt x="174" y="49"/>
                </a:cubicBezTo>
                <a:cubicBezTo>
                  <a:pt x="170" y="47"/>
                  <a:pt x="166" y="51"/>
                  <a:pt x="166" y="51"/>
                </a:cubicBezTo>
                <a:cubicBezTo>
                  <a:pt x="166" y="51"/>
                  <a:pt x="165" y="50"/>
                  <a:pt x="163" y="51"/>
                </a:cubicBezTo>
                <a:cubicBezTo>
                  <a:pt x="161" y="53"/>
                  <a:pt x="158" y="54"/>
                  <a:pt x="156" y="53"/>
                </a:cubicBezTo>
                <a:cubicBezTo>
                  <a:pt x="154" y="52"/>
                  <a:pt x="150" y="54"/>
                  <a:pt x="154" y="49"/>
                </a:cubicBezTo>
                <a:cubicBezTo>
                  <a:pt x="157" y="44"/>
                  <a:pt x="155" y="47"/>
                  <a:pt x="160" y="45"/>
                </a:cubicBezTo>
                <a:cubicBezTo>
                  <a:pt x="166" y="42"/>
                  <a:pt x="174" y="42"/>
                  <a:pt x="167" y="40"/>
                </a:cubicBezTo>
                <a:cubicBezTo>
                  <a:pt x="159" y="39"/>
                  <a:pt x="171" y="39"/>
                  <a:pt x="161" y="34"/>
                </a:cubicBezTo>
                <a:cubicBezTo>
                  <a:pt x="152" y="30"/>
                  <a:pt x="151" y="36"/>
                  <a:pt x="152" y="30"/>
                </a:cubicBezTo>
                <a:cubicBezTo>
                  <a:pt x="152" y="23"/>
                  <a:pt x="151" y="23"/>
                  <a:pt x="149" y="23"/>
                </a:cubicBezTo>
                <a:cubicBezTo>
                  <a:pt x="147" y="24"/>
                  <a:pt x="141" y="25"/>
                  <a:pt x="139" y="25"/>
                </a:cubicBezTo>
                <a:cubicBezTo>
                  <a:pt x="136" y="26"/>
                  <a:pt x="139" y="28"/>
                  <a:pt x="135" y="25"/>
                </a:cubicBezTo>
                <a:cubicBezTo>
                  <a:pt x="131" y="22"/>
                  <a:pt x="129" y="26"/>
                  <a:pt x="131" y="22"/>
                </a:cubicBezTo>
                <a:cubicBezTo>
                  <a:pt x="132" y="19"/>
                  <a:pt x="133" y="18"/>
                  <a:pt x="135" y="16"/>
                </a:cubicBezTo>
                <a:cubicBezTo>
                  <a:pt x="138" y="13"/>
                  <a:pt x="137" y="5"/>
                  <a:pt x="144" y="8"/>
                </a:cubicBezTo>
                <a:cubicBezTo>
                  <a:pt x="150" y="11"/>
                  <a:pt x="148" y="10"/>
                  <a:pt x="153" y="11"/>
                </a:cubicBezTo>
                <a:cubicBezTo>
                  <a:pt x="158" y="11"/>
                  <a:pt x="160" y="10"/>
                  <a:pt x="160" y="9"/>
                </a:cubicBezTo>
                <a:cubicBezTo>
                  <a:pt x="160" y="8"/>
                  <a:pt x="155" y="5"/>
                  <a:pt x="155" y="5"/>
                </a:cubicBezTo>
                <a:cubicBezTo>
                  <a:pt x="155" y="5"/>
                  <a:pt x="153" y="6"/>
                  <a:pt x="153" y="5"/>
                </a:cubicBezTo>
                <a:cubicBezTo>
                  <a:pt x="154" y="4"/>
                  <a:pt x="155" y="2"/>
                  <a:pt x="155" y="2"/>
                </a:cubicBezTo>
                <a:cubicBezTo>
                  <a:pt x="153" y="0"/>
                  <a:pt x="153" y="0"/>
                  <a:pt x="153" y="0"/>
                </a:cubicBezTo>
                <a:cubicBezTo>
                  <a:pt x="153" y="0"/>
                  <a:pt x="135" y="0"/>
                  <a:pt x="130"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4" name="任意多边形 13"/>
          <p:cNvSpPr/>
          <p:nvPr/>
        </p:nvSpPr>
        <p:spPr>
          <a:xfrm>
            <a:off x="8169000" y="1227876"/>
            <a:ext cx="1211554" cy="1211554"/>
          </a:xfrm>
          <a:custGeom>
            <a:avLst/>
            <a:gdLst>
              <a:gd name="connsiteX0" fmla="*/ 0 w 1353167"/>
              <a:gd name="connsiteY0" fmla="*/ 676584 h 1353167"/>
              <a:gd name="connsiteX1" fmla="*/ 676584 w 1353167"/>
              <a:gd name="connsiteY1" fmla="*/ 0 h 1353167"/>
              <a:gd name="connsiteX2" fmla="*/ 1353168 w 1353167"/>
              <a:gd name="connsiteY2" fmla="*/ 676584 h 1353167"/>
              <a:gd name="connsiteX3" fmla="*/ 676584 w 1353167"/>
              <a:gd name="connsiteY3" fmla="*/ 1353168 h 1353167"/>
              <a:gd name="connsiteX4" fmla="*/ 0 w 1353167"/>
              <a:gd name="connsiteY4" fmla="*/ 676584 h 135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167" h="1353167">
                <a:moveTo>
                  <a:pt x="0" y="676584"/>
                </a:moveTo>
                <a:cubicBezTo>
                  <a:pt x="0" y="302917"/>
                  <a:pt x="302917" y="0"/>
                  <a:pt x="676584" y="0"/>
                </a:cubicBezTo>
                <a:cubicBezTo>
                  <a:pt x="1050251" y="0"/>
                  <a:pt x="1353168" y="302917"/>
                  <a:pt x="1353168" y="676584"/>
                </a:cubicBezTo>
                <a:cubicBezTo>
                  <a:pt x="1353168" y="1050251"/>
                  <a:pt x="1050251" y="1353168"/>
                  <a:pt x="676584" y="1353168"/>
                </a:cubicBezTo>
                <a:cubicBezTo>
                  <a:pt x="302917" y="1353168"/>
                  <a:pt x="0" y="1050251"/>
                  <a:pt x="0" y="676584"/>
                </a:cubicBezTo>
                <a:close/>
              </a:path>
            </a:pathLst>
          </a:custGeom>
          <a:solidFill>
            <a:srgbClr val="FF77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67" tIns="236267" rIns="236267" bIns="236267" numCol="1" spcCol="1270" anchor="ctr" anchorCtr="0">
            <a:noAutofit/>
          </a:bodyPr>
          <a:lstStyle/>
          <a:p>
            <a:pPr algn="ctr" defTabSz="1333500">
              <a:lnSpc>
                <a:spcPct val="90000"/>
              </a:lnSpc>
              <a:spcBef>
                <a:spcPct val="0"/>
              </a:spcBef>
              <a:spcAft>
                <a:spcPct val="35000"/>
              </a:spcAft>
            </a:pPr>
            <a:endParaRPr lang="zh-CN" altLang="en-US" sz="3000"/>
          </a:p>
        </p:txBody>
      </p:sp>
      <p:sp>
        <p:nvSpPr>
          <p:cNvPr id="15" name="任意多边形 14"/>
          <p:cNvSpPr/>
          <p:nvPr/>
        </p:nvSpPr>
        <p:spPr>
          <a:xfrm rot="1800000">
            <a:off x="9401419" y="2079376"/>
            <a:ext cx="321900" cy="408900"/>
          </a:xfrm>
          <a:custGeom>
            <a:avLst/>
            <a:gdLst>
              <a:gd name="connsiteX0" fmla="*/ 0 w 359525"/>
              <a:gd name="connsiteY0" fmla="*/ 91339 h 456694"/>
              <a:gd name="connsiteX1" fmla="*/ 179763 w 359525"/>
              <a:gd name="connsiteY1" fmla="*/ 91339 h 456694"/>
              <a:gd name="connsiteX2" fmla="*/ 179763 w 359525"/>
              <a:gd name="connsiteY2" fmla="*/ 0 h 456694"/>
              <a:gd name="connsiteX3" fmla="*/ 359525 w 359525"/>
              <a:gd name="connsiteY3" fmla="*/ 228347 h 456694"/>
              <a:gd name="connsiteX4" fmla="*/ 179763 w 359525"/>
              <a:gd name="connsiteY4" fmla="*/ 456694 h 456694"/>
              <a:gd name="connsiteX5" fmla="*/ 179763 w 359525"/>
              <a:gd name="connsiteY5" fmla="*/ 365355 h 456694"/>
              <a:gd name="connsiteX6" fmla="*/ 0 w 359525"/>
              <a:gd name="connsiteY6" fmla="*/ 365355 h 456694"/>
              <a:gd name="connsiteX7" fmla="*/ 0 w 359525"/>
              <a:gd name="connsiteY7" fmla="*/ 91339 h 4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25" h="456694">
                <a:moveTo>
                  <a:pt x="0" y="91339"/>
                </a:moveTo>
                <a:lnTo>
                  <a:pt x="179763" y="91339"/>
                </a:lnTo>
                <a:lnTo>
                  <a:pt x="179763" y="0"/>
                </a:lnTo>
                <a:lnTo>
                  <a:pt x="359525" y="228347"/>
                </a:lnTo>
                <a:lnTo>
                  <a:pt x="179763" y="456694"/>
                </a:lnTo>
                <a:lnTo>
                  <a:pt x="179763" y="365355"/>
                </a:lnTo>
                <a:lnTo>
                  <a:pt x="0" y="365355"/>
                </a:lnTo>
                <a:lnTo>
                  <a:pt x="0" y="91339"/>
                </a:lnTo>
                <a:close/>
              </a:path>
            </a:pathLst>
          </a:custGeom>
          <a:solidFill>
            <a:srgbClr val="2B2C2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38" rIns="107856" bIns="91339" numCol="1" spcCol="1270" anchor="ctr" anchorCtr="0">
            <a:noAutofit/>
          </a:bodyPr>
          <a:lstStyle/>
          <a:p>
            <a:pPr algn="ctr" defTabSz="889000">
              <a:lnSpc>
                <a:spcPct val="90000"/>
              </a:lnSpc>
              <a:spcBef>
                <a:spcPct val="0"/>
              </a:spcBef>
              <a:spcAft>
                <a:spcPct val="35000"/>
              </a:spcAft>
            </a:pPr>
            <a:endParaRPr lang="zh-CN" altLang="en-US" sz="2000"/>
          </a:p>
        </p:txBody>
      </p:sp>
      <p:sp>
        <p:nvSpPr>
          <p:cNvPr id="16" name="任意多边形 15"/>
          <p:cNvSpPr/>
          <p:nvPr/>
        </p:nvSpPr>
        <p:spPr>
          <a:xfrm>
            <a:off x="9752094" y="2137332"/>
            <a:ext cx="1211554" cy="1211554"/>
          </a:xfrm>
          <a:custGeom>
            <a:avLst/>
            <a:gdLst>
              <a:gd name="connsiteX0" fmla="*/ 0 w 1353167"/>
              <a:gd name="connsiteY0" fmla="*/ 676584 h 1353167"/>
              <a:gd name="connsiteX1" fmla="*/ 676584 w 1353167"/>
              <a:gd name="connsiteY1" fmla="*/ 0 h 1353167"/>
              <a:gd name="connsiteX2" fmla="*/ 1353168 w 1353167"/>
              <a:gd name="connsiteY2" fmla="*/ 676584 h 1353167"/>
              <a:gd name="connsiteX3" fmla="*/ 676584 w 1353167"/>
              <a:gd name="connsiteY3" fmla="*/ 1353168 h 1353167"/>
              <a:gd name="connsiteX4" fmla="*/ 0 w 1353167"/>
              <a:gd name="connsiteY4" fmla="*/ 676584 h 135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167" h="1353167">
                <a:moveTo>
                  <a:pt x="0" y="676584"/>
                </a:moveTo>
                <a:cubicBezTo>
                  <a:pt x="0" y="302917"/>
                  <a:pt x="302917" y="0"/>
                  <a:pt x="676584" y="0"/>
                </a:cubicBezTo>
                <a:cubicBezTo>
                  <a:pt x="1050251" y="0"/>
                  <a:pt x="1353168" y="302917"/>
                  <a:pt x="1353168" y="676584"/>
                </a:cubicBezTo>
                <a:cubicBezTo>
                  <a:pt x="1353168" y="1050251"/>
                  <a:pt x="1050251" y="1353168"/>
                  <a:pt x="676584" y="1353168"/>
                </a:cubicBezTo>
                <a:cubicBezTo>
                  <a:pt x="302917" y="1353168"/>
                  <a:pt x="0" y="1050251"/>
                  <a:pt x="0" y="676584"/>
                </a:cubicBezTo>
                <a:close/>
              </a:path>
            </a:pathLst>
          </a:custGeom>
          <a:solidFill>
            <a:srgbClr val="FF77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67" tIns="236267" rIns="236267" bIns="236267" numCol="1" spcCol="1270" anchor="ctr" anchorCtr="0">
            <a:noAutofit/>
          </a:bodyPr>
          <a:lstStyle/>
          <a:p>
            <a:pPr algn="ctr" defTabSz="1333500">
              <a:lnSpc>
                <a:spcPct val="90000"/>
              </a:lnSpc>
              <a:spcBef>
                <a:spcPct val="0"/>
              </a:spcBef>
              <a:spcAft>
                <a:spcPct val="35000"/>
              </a:spcAft>
            </a:pPr>
            <a:endParaRPr lang="zh-CN" altLang="en-US" sz="3000"/>
          </a:p>
        </p:txBody>
      </p:sp>
      <p:sp>
        <p:nvSpPr>
          <p:cNvPr id="17" name="任意多边形 16"/>
          <p:cNvSpPr/>
          <p:nvPr/>
        </p:nvSpPr>
        <p:spPr>
          <a:xfrm rot="5400000">
            <a:off x="10196921" y="3439006"/>
            <a:ext cx="321900" cy="408900"/>
          </a:xfrm>
          <a:custGeom>
            <a:avLst/>
            <a:gdLst>
              <a:gd name="connsiteX0" fmla="*/ 0 w 359525"/>
              <a:gd name="connsiteY0" fmla="*/ 91339 h 456694"/>
              <a:gd name="connsiteX1" fmla="*/ 179763 w 359525"/>
              <a:gd name="connsiteY1" fmla="*/ 91339 h 456694"/>
              <a:gd name="connsiteX2" fmla="*/ 179763 w 359525"/>
              <a:gd name="connsiteY2" fmla="*/ 0 h 456694"/>
              <a:gd name="connsiteX3" fmla="*/ 359525 w 359525"/>
              <a:gd name="connsiteY3" fmla="*/ 228347 h 456694"/>
              <a:gd name="connsiteX4" fmla="*/ 179763 w 359525"/>
              <a:gd name="connsiteY4" fmla="*/ 456694 h 456694"/>
              <a:gd name="connsiteX5" fmla="*/ 179763 w 359525"/>
              <a:gd name="connsiteY5" fmla="*/ 365355 h 456694"/>
              <a:gd name="connsiteX6" fmla="*/ 0 w 359525"/>
              <a:gd name="connsiteY6" fmla="*/ 365355 h 456694"/>
              <a:gd name="connsiteX7" fmla="*/ 0 w 359525"/>
              <a:gd name="connsiteY7" fmla="*/ 91339 h 4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25" h="456694">
                <a:moveTo>
                  <a:pt x="0" y="91339"/>
                </a:moveTo>
                <a:lnTo>
                  <a:pt x="179763" y="91339"/>
                </a:lnTo>
                <a:lnTo>
                  <a:pt x="179763" y="0"/>
                </a:lnTo>
                <a:lnTo>
                  <a:pt x="359525" y="228347"/>
                </a:lnTo>
                <a:lnTo>
                  <a:pt x="179763" y="456694"/>
                </a:lnTo>
                <a:lnTo>
                  <a:pt x="179763" y="365355"/>
                </a:lnTo>
                <a:lnTo>
                  <a:pt x="0" y="365355"/>
                </a:lnTo>
                <a:lnTo>
                  <a:pt x="0" y="91339"/>
                </a:lnTo>
                <a:close/>
              </a:path>
            </a:pathLst>
          </a:custGeom>
          <a:solidFill>
            <a:srgbClr val="2B2C2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38" rIns="107856" bIns="91339" numCol="1" spcCol="1270" anchor="ctr" anchorCtr="0">
            <a:noAutofit/>
          </a:bodyPr>
          <a:lstStyle/>
          <a:p>
            <a:pPr algn="ctr" defTabSz="889000">
              <a:lnSpc>
                <a:spcPct val="90000"/>
              </a:lnSpc>
              <a:spcBef>
                <a:spcPct val="0"/>
              </a:spcBef>
              <a:spcAft>
                <a:spcPct val="35000"/>
              </a:spcAft>
            </a:pPr>
            <a:endParaRPr lang="zh-CN" altLang="en-US" sz="2000"/>
          </a:p>
        </p:txBody>
      </p:sp>
      <p:sp>
        <p:nvSpPr>
          <p:cNvPr id="18" name="任意多边形 17"/>
          <p:cNvSpPr/>
          <p:nvPr/>
        </p:nvSpPr>
        <p:spPr>
          <a:xfrm>
            <a:off x="9752094" y="3956246"/>
            <a:ext cx="1211554" cy="1211554"/>
          </a:xfrm>
          <a:custGeom>
            <a:avLst/>
            <a:gdLst>
              <a:gd name="connsiteX0" fmla="*/ 0 w 1353167"/>
              <a:gd name="connsiteY0" fmla="*/ 676584 h 1353167"/>
              <a:gd name="connsiteX1" fmla="*/ 676584 w 1353167"/>
              <a:gd name="connsiteY1" fmla="*/ 0 h 1353167"/>
              <a:gd name="connsiteX2" fmla="*/ 1353168 w 1353167"/>
              <a:gd name="connsiteY2" fmla="*/ 676584 h 1353167"/>
              <a:gd name="connsiteX3" fmla="*/ 676584 w 1353167"/>
              <a:gd name="connsiteY3" fmla="*/ 1353168 h 1353167"/>
              <a:gd name="connsiteX4" fmla="*/ 0 w 1353167"/>
              <a:gd name="connsiteY4" fmla="*/ 676584 h 135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167" h="1353167">
                <a:moveTo>
                  <a:pt x="0" y="676584"/>
                </a:moveTo>
                <a:cubicBezTo>
                  <a:pt x="0" y="302917"/>
                  <a:pt x="302917" y="0"/>
                  <a:pt x="676584" y="0"/>
                </a:cubicBezTo>
                <a:cubicBezTo>
                  <a:pt x="1050251" y="0"/>
                  <a:pt x="1353168" y="302917"/>
                  <a:pt x="1353168" y="676584"/>
                </a:cubicBezTo>
                <a:cubicBezTo>
                  <a:pt x="1353168" y="1050251"/>
                  <a:pt x="1050251" y="1353168"/>
                  <a:pt x="676584" y="1353168"/>
                </a:cubicBezTo>
                <a:cubicBezTo>
                  <a:pt x="302917" y="1353168"/>
                  <a:pt x="0" y="1050251"/>
                  <a:pt x="0" y="676584"/>
                </a:cubicBezTo>
                <a:close/>
              </a:path>
            </a:pathLst>
          </a:custGeom>
          <a:solidFill>
            <a:srgbClr val="FF77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67" tIns="236267" rIns="236267" bIns="236267" numCol="1" spcCol="1270" anchor="ctr" anchorCtr="0">
            <a:noAutofit/>
          </a:bodyPr>
          <a:lstStyle/>
          <a:p>
            <a:pPr algn="ctr" defTabSz="1333500">
              <a:lnSpc>
                <a:spcPct val="90000"/>
              </a:lnSpc>
              <a:spcBef>
                <a:spcPct val="0"/>
              </a:spcBef>
              <a:spcAft>
                <a:spcPct val="35000"/>
              </a:spcAft>
            </a:pPr>
            <a:endParaRPr lang="zh-CN" altLang="en-US" sz="3000"/>
          </a:p>
        </p:txBody>
      </p:sp>
      <p:sp>
        <p:nvSpPr>
          <p:cNvPr id="19" name="任意多边形 18"/>
          <p:cNvSpPr/>
          <p:nvPr/>
        </p:nvSpPr>
        <p:spPr>
          <a:xfrm rot="19800000">
            <a:off x="9417199" y="4807747"/>
            <a:ext cx="321901" cy="408901"/>
          </a:xfrm>
          <a:custGeom>
            <a:avLst/>
            <a:gdLst>
              <a:gd name="connsiteX0" fmla="*/ 0 w 359525"/>
              <a:gd name="connsiteY0" fmla="*/ 91339 h 456694"/>
              <a:gd name="connsiteX1" fmla="*/ 179763 w 359525"/>
              <a:gd name="connsiteY1" fmla="*/ 91339 h 456694"/>
              <a:gd name="connsiteX2" fmla="*/ 179763 w 359525"/>
              <a:gd name="connsiteY2" fmla="*/ 0 h 456694"/>
              <a:gd name="connsiteX3" fmla="*/ 359525 w 359525"/>
              <a:gd name="connsiteY3" fmla="*/ 228347 h 456694"/>
              <a:gd name="connsiteX4" fmla="*/ 179763 w 359525"/>
              <a:gd name="connsiteY4" fmla="*/ 456694 h 456694"/>
              <a:gd name="connsiteX5" fmla="*/ 179763 w 359525"/>
              <a:gd name="connsiteY5" fmla="*/ 365355 h 456694"/>
              <a:gd name="connsiteX6" fmla="*/ 0 w 359525"/>
              <a:gd name="connsiteY6" fmla="*/ 365355 h 456694"/>
              <a:gd name="connsiteX7" fmla="*/ 0 w 359525"/>
              <a:gd name="connsiteY7" fmla="*/ 91339 h 4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25" h="456694">
                <a:moveTo>
                  <a:pt x="359525" y="365355"/>
                </a:moveTo>
                <a:lnTo>
                  <a:pt x="179762" y="365355"/>
                </a:lnTo>
                <a:lnTo>
                  <a:pt x="179762" y="456694"/>
                </a:lnTo>
                <a:lnTo>
                  <a:pt x="0" y="228347"/>
                </a:lnTo>
                <a:lnTo>
                  <a:pt x="179762" y="0"/>
                </a:lnTo>
                <a:lnTo>
                  <a:pt x="179762" y="91339"/>
                </a:lnTo>
                <a:lnTo>
                  <a:pt x="359525" y="91339"/>
                </a:lnTo>
                <a:lnTo>
                  <a:pt x="359525" y="365355"/>
                </a:lnTo>
                <a:close/>
              </a:path>
            </a:pathLst>
          </a:custGeom>
          <a:solidFill>
            <a:srgbClr val="2B2C2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38" rIns="107856" bIns="91339" numCol="1" spcCol="1270" anchor="ctr" anchorCtr="0">
            <a:noAutofit/>
          </a:bodyPr>
          <a:lstStyle/>
          <a:p>
            <a:pPr algn="ctr" defTabSz="889000">
              <a:lnSpc>
                <a:spcPct val="90000"/>
              </a:lnSpc>
              <a:spcBef>
                <a:spcPct val="0"/>
              </a:spcBef>
              <a:spcAft>
                <a:spcPct val="35000"/>
              </a:spcAft>
            </a:pPr>
            <a:endParaRPr lang="zh-CN" altLang="en-US" sz="2000"/>
          </a:p>
        </p:txBody>
      </p:sp>
      <p:sp>
        <p:nvSpPr>
          <p:cNvPr id="20" name="任意多边形 19"/>
          <p:cNvSpPr/>
          <p:nvPr/>
        </p:nvSpPr>
        <p:spPr>
          <a:xfrm>
            <a:off x="8228755" y="4763773"/>
            <a:ext cx="1211554" cy="1211554"/>
          </a:xfrm>
          <a:custGeom>
            <a:avLst/>
            <a:gdLst>
              <a:gd name="connsiteX0" fmla="*/ 0 w 1353167"/>
              <a:gd name="connsiteY0" fmla="*/ 676584 h 1353167"/>
              <a:gd name="connsiteX1" fmla="*/ 676584 w 1353167"/>
              <a:gd name="connsiteY1" fmla="*/ 0 h 1353167"/>
              <a:gd name="connsiteX2" fmla="*/ 1353168 w 1353167"/>
              <a:gd name="connsiteY2" fmla="*/ 676584 h 1353167"/>
              <a:gd name="connsiteX3" fmla="*/ 676584 w 1353167"/>
              <a:gd name="connsiteY3" fmla="*/ 1353168 h 1353167"/>
              <a:gd name="connsiteX4" fmla="*/ 0 w 1353167"/>
              <a:gd name="connsiteY4" fmla="*/ 676584 h 135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167" h="1353167">
                <a:moveTo>
                  <a:pt x="0" y="676584"/>
                </a:moveTo>
                <a:cubicBezTo>
                  <a:pt x="0" y="302917"/>
                  <a:pt x="302917" y="0"/>
                  <a:pt x="676584" y="0"/>
                </a:cubicBezTo>
                <a:cubicBezTo>
                  <a:pt x="1050251" y="0"/>
                  <a:pt x="1353168" y="302917"/>
                  <a:pt x="1353168" y="676584"/>
                </a:cubicBezTo>
                <a:cubicBezTo>
                  <a:pt x="1353168" y="1050251"/>
                  <a:pt x="1050251" y="1353168"/>
                  <a:pt x="676584" y="1353168"/>
                </a:cubicBezTo>
                <a:cubicBezTo>
                  <a:pt x="302917" y="1353168"/>
                  <a:pt x="0" y="1050251"/>
                  <a:pt x="0" y="676584"/>
                </a:cubicBezTo>
                <a:close/>
              </a:path>
            </a:pathLst>
          </a:custGeom>
          <a:solidFill>
            <a:srgbClr val="FF77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67" tIns="236267" rIns="236267" bIns="236267" numCol="1" spcCol="1270" anchor="ctr" anchorCtr="0">
            <a:noAutofit/>
          </a:bodyPr>
          <a:lstStyle/>
          <a:p>
            <a:pPr algn="ctr" defTabSz="1333500">
              <a:lnSpc>
                <a:spcPct val="90000"/>
              </a:lnSpc>
              <a:spcBef>
                <a:spcPct val="0"/>
              </a:spcBef>
              <a:spcAft>
                <a:spcPct val="35000"/>
              </a:spcAft>
            </a:pPr>
            <a:endParaRPr lang="zh-CN" altLang="en-US" sz="3000"/>
          </a:p>
        </p:txBody>
      </p:sp>
      <p:sp>
        <p:nvSpPr>
          <p:cNvPr id="21" name="任意多边形 20"/>
          <p:cNvSpPr/>
          <p:nvPr/>
        </p:nvSpPr>
        <p:spPr>
          <a:xfrm rot="1800000">
            <a:off x="7841974" y="4816857"/>
            <a:ext cx="321901" cy="408900"/>
          </a:xfrm>
          <a:custGeom>
            <a:avLst/>
            <a:gdLst>
              <a:gd name="connsiteX0" fmla="*/ 0 w 359525"/>
              <a:gd name="connsiteY0" fmla="*/ 91339 h 456694"/>
              <a:gd name="connsiteX1" fmla="*/ 179763 w 359525"/>
              <a:gd name="connsiteY1" fmla="*/ 91339 h 456694"/>
              <a:gd name="connsiteX2" fmla="*/ 179763 w 359525"/>
              <a:gd name="connsiteY2" fmla="*/ 0 h 456694"/>
              <a:gd name="connsiteX3" fmla="*/ 359525 w 359525"/>
              <a:gd name="connsiteY3" fmla="*/ 228347 h 456694"/>
              <a:gd name="connsiteX4" fmla="*/ 179763 w 359525"/>
              <a:gd name="connsiteY4" fmla="*/ 456694 h 456694"/>
              <a:gd name="connsiteX5" fmla="*/ 179763 w 359525"/>
              <a:gd name="connsiteY5" fmla="*/ 365355 h 456694"/>
              <a:gd name="connsiteX6" fmla="*/ 0 w 359525"/>
              <a:gd name="connsiteY6" fmla="*/ 365355 h 456694"/>
              <a:gd name="connsiteX7" fmla="*/ 0 w 359525"/>
              <a:gd name="connsiteY7" fmla="*/ 91339 h 4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25" h="456694">
                <a:moveTo>
                  <a:pt x="359525" y="365355"/>
                </a:moveTo>
                <a:lnTo>
                  <a:pt x="179762" y="365355"/>
                </a:lnTo>
                <a:lnTo>
                  <a:pt x="179762" y="456694"/>
                </a:lnTo>
                <a:lnTo>
                  <a:pt x="0" y="228347"/>
                </a:lnTo>
                <a:lnTo>
                  <a:pt x="179762" y="0"/>
                </a:lnTo>
                <a:lnTo>
                  <a:pt x="179762" y="91339"/>
                </a:lnTo>
                <a:lnTo>
                  <a:pt x="359525" y="91339"/>
                </a:lnTo>
                <a:lnTo>
                  <a:pt x="359525" y="365355"/>
                </a:lnTo>
                <a:close/>
              </a:path>
            </a:pathLst>
          </a:custGeom>
          <a:solidFill>
            <a:srgbClr val="2B2C2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38" rIns="107856" bIns="91339" numCol="1" spcCol="1270" anchor="ctr" anchorCtr="0">
            <a:noAutofit/>
          </a:bodyPr>
          <a:lstStyle/>
          <a:p>
            <a:pPr algn="ctr" defTabSz="889000">
              <a:lnSpc>
                <a:spcPct val="90000"/>
              </a:lnSpc>
              <a:spcBef>
                <a:spcPct val="0"/>
              </a:spcBef>
              <a:spcAft>
                <a:spcPct val="35000"/>
              </a:spcAft>
            </a:pPr>
            <a:endParaRPr lang="zh-CN" altLang="en-US" sz="2000"/>
          </a:p>
        </p:txBody>
      </p:sp>
      <p:sp>
        <p:nvSpPr>
          <p:cNvPr id="22" name="任意多边形 21"/>
          <p:cNvSpPr/>
          <p:nvPr/>
        </p:nvSpPr>
        <p:spPr>
          <a:xfrm>
            <a:off x="6601643" y="3956246"/>
            <a:ext cx="1211554" cy="1211554"/>
          </a:xfrm>
          <a:custGeom>
            <a:avLst/>
            <a:gdLst>
              <a:gd name="connsiteX0" fmla="*/ 0 w 1353167"/>
              <a:gd name="connsiteY0" fmla="*/ 676584 h 1353167"/>
              <a:gd name="connsiteX1" fmla="*/ 676584 w 1353167"/>
              <a:gd name="connsiteY1" fmla="*/ 0 h 1353167"/>
              <a:gd name="connsiteX2" fmla="*/ 1353168 w 1353167"/>
              <a:gd name="connsiteY2" fmla="*/ 676584 h 1353167"/>
              <a:gd name="connsiteX3" fmla="*/ 676584 w 1353167"/>
              <a:gd name="connsiteY3" fmla="*/ 1353168 h 1353167"/>
              <a:gd name="connsiteX4" fmla="*/ 0 w 1353167"/>
              <a:gd name="connsiteY4" fmla="*/ 676584 h 135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167" h="1353167">
                <a:moveTo>
                  <a:pt x="0" y="676584"/>
                </a:moveTo>
                <a:cubicBezTo>
                  <a:pt x="0" y="302917"/>
                  <a:pt x="302917" y="0"/>
                  <a:pt x="676584" y="0"/>
                </a:cubicBezTo>
                <a:cubicBezTo>
                  <a:pt x="1050251" y="0"/>
                  <a:pt x="1353168" y="302917"/>
                  <a:pt x="1353168" y="676584"/>
                </a:cubicBezTo>
                <a:cubicBezTo>
                  <a:pt x="1353168" y="1050251"/>
                  <a:pt x="1050251" y="1353168"/>
                  <a:pt x="676584" y="1353168"/>
                </a:cubicBezTo>
                <a:cubicBezTo>
                  <a:pt x="302917" y="1353168"/>
                  <a:pt x="0" y="1050251"/>
                  <a:pt x="0" y="676584"/>
                </a:cubicBezTo>
                <a:close/>
              </a:path>
            </a:pathLst>
          </a:custGeom>
          <a:solidFill>
            <a:srgbClr val="FF77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67" tIns="236267" rIns="236267" bIns="236267" numCol="1" spcCol="1270" anchor="ctr" anchorCtr="0">
            <a:noAutofit/>
          </a:bodyPr>
          <a:lstStyle/>
          <a:p>
            <a:pPr algn="ctr" defTabSz="1333500">
              <a:lnSpc>
                <a:spcPct val="90000"/>
              </a:lnSpc>
              <a:spcBef>
                <a:spcPct val="0"/>
              </a:spcBef>
              <a:spcAft>
                <a:spcPct val="35000"/>
              </a:spcAft>
            </a:pPr>
            <a:endParaRPr lang="zh-CN" altLang="en-US" sz="3000" dirty="0"/>
          </a:p>
        </p:txBody>
      </p:sp>
      <p:sp>
        <p:nvSpPr>
          <p:cNvPr id="23" name="任意多边形 22"/>
          <p:cNvSpPr/>
          <p:nvPr/>
        </p:nvSpPr>
        <p:spPr>
          <a:xfrm rot="16200000">
            <a:off x="7046470" y="3457227"/>
            <a:ext cx="321900" cy="408900"/>
          </a:xfrm>
          <a:custGeom>
            <a:avLst/>
            <a:gdLst>
              <a:gd name="connsiteX0" fmla="*/ 0 w 359525"/>
              <a:gd name="connsiteY0" fmla="*/ 91339 h 456694"/>
              <a:gd name="connsiteX1" fmla="*/ 179763 w 359525"/>
              <a:gd name="connsiteY1" fmla="*/ 91339 h 456694"/>
              <a:gd name="connsiteX2" fmla="*/ 179763 w 359525"/>
              <a:gd name="connsiteY2" fmla="*/ 0 h 456694"/>
              <a:gd name="connsiteX3" fmla="*/ 359525 w 359525"/>
              <a:gd name="connsiteY3" fmla="*/ 228347 h 456694"/>
              <a:gd name="connsiteX4" fmla="*/ 179763 w 359525"/>
              <a:gd name="connsiteY4" fmla="*/ 456694 h 456694"/>
              <a:gd name="connsiteX5" fmla="*/ 179763 w 359525"/>
              <a:gd name="connsiteY5" fmla="*/ 365355 h 456694"/>
              <a:gd name="connsiteX6" fmla="*/ 0 w 359525"/>
              <a:gd name="connsiteY6" fmla="*/ 365355 h 456694"/>
              <a:gd name="connsiteX7" fmla="*/ 0 w 359525"/>
              <a:gd name="connsiteY7" fmla="*/ 91339 h 4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25" h="456694">
                <a:moveTo>
                  <a:pt x="0" y="91339"/>
                </a:moveTo>
                <a:lnTo>
                  <a:pt x="179763" y="91339"/>
                </a:lnTo>
                <a:lnTo>
                  <a:pt x="179763" y="0"/>
                </a:lnTo>
                <a:lnTo>
                  <a:pt x="359525" y="228347"/>
                </a:lnTo>
                <a:lnTo>
                  <a:pt x="179763" y="456694"/>
                </a:lnTo>
                <a:lnTo>
                  <a:pt x="179763" y="365355"/>
                </a:lnTo>
                <a:lnTo>
                  <a:pt x="0" y="365355"/>
                </a:lnTo>
                <a:lnTo>
                  <a:pt x="0" y="91339"/>
                </a:lnTo>
                <a:close/>
              </a:path>
            </a:pathLst>
          </a:custGeom>
          <a:solidFill>
            <a:srgbClr val="2B2C2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38" rIns="107856" bIns="91339" numCol="1" spcCol="1270" anchor="ctr" anchorCtr="0">
            <a:noAutofit/>
          </a:bodyPr>
          <a:lstStyle/>
          <a:p>
            <a:pPr algn="ctr" defTabSz="889000">
              <a:lnSpc>
                <a:spcPct val="90000"/>
              </a:lnSpc>
              <a:spcBef>
                <a:spcPct val="0"/>
              </a:spcBef>
              <a:spcAft>
                <a:spcPct val="35000"/>
              </a:spcAft>
            </a:pPr>
            <a:endParaRPr lang="zh-CN" altLang="en-US" sz="2000"/>
          </a:p>
        </p:txBody>
      </p:sp>
      <p:sp>
        <p:nvSpPr>
          <p:cNvPr id="24" name="任意多边形 23"/>
          <p:cNvSpPr/>
          <p:nvPr/>
        </p:nvSpPr>
        <p:spPr>
          <a:xfrm>
            <a:off x="6601643" y="2137332"/>
            <a:ext cx="1211554" cy="1211554"/>
          </a:xfrm>
          <a:custGeom>
            <a:avLst/>
            <a:gdLst>
              <a:gd name="connsiteX0" fmla="*/ 0 w 1353167"/>
              <a:gd name="connsiteY0" fmla="*/ 676584 h 1353167"/>
              <a:gd name="connsiteX1" fmla="*/ 676584 w 1353167"/>
              <a:gd name="connsiteY1" fmla="*/ 0 h 1353167"/>
              <a:gd name="connsiteX2" fmla="*/ 1353168 w 1353167"/>
              <a:gd name="connsiteY2" fmla="*/ 676584 h 1353167"/>
              <a:gd name="connsiteX3" fmla="*/ 676584 w 1353167"/>
              <a:gd name="connsiteY3" fmla="*/ 1353168 h 1353167"/>
              <a:gd name="connsiteX4" fmla="*/ 0 w 1353167"/>
              <a:gd name="connsiteY4" fmla="*/ 676584 h 135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167" h="1353167">
                <a:moveTo>
                  <a:pt x="0" y="676584"/>
                </a:moveTo>
                <a:cubicBezTo>
                  <a:pt x="0" y="302917"/>
                  <a:pt x="302917" y="0"/>
                  <a:pt x="676584" y="0"/>
                </a:cubicBezTo>
                <a:cubicBezTo>
                  <a:pt x="1050251" y="0"/>
                  <a:pt x="1353168" y="302917"/>
                  <a:pt x="1353168" y="676584"/>
                </a:cubicBezTo>
                <a:cubicBezTo>
                  <a:pt x="1353168" y="1050251"/>
                  <a:pt x="1050251" y="1353168"/>
                  <a:pt x="676584" y="1353168"/>
                </a:cubicBezTo>
                <a:cubicBezTo>
                  <a:pt x="302917" y="1353168"/>
                  <a:pt x="0" y="1050251"/>
                  <a:pt x="0" y="676584"/>
                </a:cubicBezTo>
                <a:close/>
              </a:path>
            </a:pathLst>
          </a:custGeom>
          <a:solidFill>
            <a:srgbClr val="FF77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67" tIns="236267" rIns="236267" bIns="236267" numCol="1" spcCol="1270" anchor="ctr" anchorCtr="0">
            <a:noAutofit/>
          </a:bodyPr>
          <a:lstStyle/>
          <a:p>
            <a:pPr algn="ctr" defTabSz="1333500">
              <a:lnSpc>
                <a:spcPct val="90000"/>
              </a:lnSpc>
              <a:spcBef>
                <a:spcPct val="0"/>
              </a:spcBef>
              <a:spcAft>
                <a:spcPct val="35000"/>
              </a:spcAft>
            </a:pPr>
            <a:endParaRPr lang="zh-CN" altLang="en-US" sz="3000" dirty="0"/>
          </a:p>
        </p:txBody>
      </p:sp>
      <p:sp>
        <p:nvSpPr>
          <p:cNvPr id="25" name="任意多边形 24"/>
          <p:cNvSpPr/>
          <p:nvPr/>
        </p:nvSpPr>
        <p:spPr>
          <a:xfrm rot="19800000">
            <a:off x="7826193" y="2088486"/>
            <a:ext cx="321900" cy="408900"/>
          </a:xfrm>
          <a:custGeom>
            <a:avLst/>
            <a:gdLst>
              <a:gd name="connsiteX0" fmla="*/ 0 w 359525"/>
              <a:gd name="connsiteY0" fmla="*/ 91339 h 456694"/>
              <a:gd name="connsiteX1" fmla="*/ 179763 w 359525"/>
              <a:gd name="connsiteY1" fmla="*/ 91339 h 456694"/>
              <a:gd name="connsiteX2" fmla="*/ 179763 w 359525"/>
              <a:gd name="connsiteY2" fmla="*/ 0 h 456694"/>
              <a:gd name="connsiteX3" fmla="*/ 359525 w 359525"/>
              <a:gd name="connsiteY3" fmla="*/ 228347 h 456694"/>
              <a:gd name="connsiteX4" fmla="*/ 179763 w 359525"/>
              <a:gd name="connsiteY4" fmla="*/ 456694 h 456694"/>
              <a:gd name="connsiteX5" fmla="*/ 179763 w 359525"/>
              <a:gd name="connsiteY5" fmla="*/ 365355 h 456694"/>
              <a:gd name="connsiteX6" fmla="*/ 0 w 359525"/>
              <a:gd name="connsiteY6" fmla="*/ 365355 h 456694"/>
              <a:gd name="connsiteX7" fmla="*/ 0 w 359525"/>
              <a:gd name="connsiteY7" fmla="*/ 91339 h 4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25" h="456694">
                <a:moveTo>
                  <a:pt x="0" y="91339"/>
                </a:moveTo>
                <a:lnTo>
                  <a:pt x="179763" y="91339"/>
                </a:lnTo>
                <a:lnTo>
                  <a:pt x="179763" y="0"/>
                </a:lnTo>
                <a:lnTo>
                  <a:pt x="359525" y="228347"/>
                </a:lnTo>
                <a:lnTo>
                  <a:pt x="179763" y="456694"/>
                </a:lnTo>
                <a:lnTo>
                  <a:pt x="179763" y="365355"/>
                </a:lnTo>
                <a:lnTo>
                  <a:pt x="0" y="365355"/>
                </a:lnTo>
                <a:lnTo>
                  <a:pt x="0" y="91339"/>
                </a:lnTo>
                <a:close/>
              </a:path>
            </a:pathLst>
          </a:custGeom>
          <a:solidFill>
            <a:srgbClr val="2B2C2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38" rIns="107856" bIns="91339" numCol="1" spcCol="1270" anchor="ctr" anchorCtr="0">
            <a:noAutofit/>
          </a:bodyPr>
          <a:lstStyle/>
          <a:p>
            <a:pPr algn="ctr" defTabSz="889000">
              <a:lnSpc>
                <a:spcPct val="90000"/>
              </a:lnSpc>
              <a:spcBef>
                <a:spcPct val="0"/>
              </a:spcBef>
              <a:spcAft>
                <a:spcPct val="35000"/>
              </a:spcAft>
            </a:pPr>
            <a:endParaRPr lang="zh-CN" altLang="en-US" sz="2000"/>
          </a:p>
        </p:txBody>
      </p:sp>
      <p:sp>
        <p:nvSpPr>
          <p:cNvPr id="27" name="矩形 38"/>
          <p:cNvSpPr>
            <a:spLocks noChangeArrowheads="1"/>
          </p:cNvSpPr>
          <p:nvPr/>
        </p:nvSpPr>
        <p:spPr bwMode="auto">
          <a:xfrm>
            <a:off x="9752577" y="2430873"/>
            <a:ext cx="1210588" cy="553998"/>
          </a:xfrm>
          <a:prstGeom prst="rect">
            <a:avLst/>
          </a:prstGeom>
          <a:noFill/>
          <a:ln w="9525">
            <a:noFill/>
            <a:miter lim="800000"/>
          </a:ln>
        </p:spPr>
        <p:txBody>
          <a:bodyPr wrap="none">
            <a:spAutoFit/>
          </a:bodyPr>
          <a:lstStyle/>
          <a:p>
            <a:pPr algn="ct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输入标题</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38"/>
          <p:cNvSpPr>
            <a:spLocks noChangeArrowheads="1"/>
          </p:cNvSpPr>
          <p:nvPr/>
        </p:nvSpPr>
        <p:spPr bwMode="auto">
          <a:xfrm>
            <a:off x="9752577" y="4236238"/>
            <a:ext cx="1210588" cy="553998"/>
          </a:xfrm>
          <a:prstGeom prst="rect">
            <a:avLst/>
          </a:prstGeom>
          <a:noFill/>
          <a:ln w="9525">
            <a:noFill/>
            <a:miter lim="800000"/>
          </a:ln>
        </p:spPr>
        <p:txBody>
          <a:bodyPr wrap="none">
            <a:spAutoFit/>
          </a:bodyPr>
          <a:lstStyle/>
          <a:p>
            <a:pPr algn="ct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输入标题</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38"/>
          <p:cNvSpPr>
            <a:spLocks noChangeArrowheads="1"/>
          </p:cNvSpPr>
          <p:nvPr/>
        </p:nvSpPr>
        <p:spPr bwMode="auto">
          <a:xfrm>
            <a:off x="8229238" y="5043802"/>
            <a:ext cx="1210588" cy="553998"/>
          </a:xfrm>
          <a:prstGeom prst="rect">
            <a:avLst/>
          </a:prstGeom>
          <a:noFill/>
          <a:ln w="9525">
            <a:noFill/>
            <a:miter lim="800000"/>
          </a:ln>
        </p:spPr>
        <p:txBody>
          <a:bodyPr wrap="none">
            <a:spAutoFit/>
          </a:bodyPr>
          <a:lstStyle/>
          <a:p>
            <a:pPr algn="ct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输入标题</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矩形 38"/>
          <p:cNvSpPr>
            <a:spLocks noChangeArrowheads="1"/>
          </p:cNvSpPr>
          <p:nvPr/>
        </p:nvSpPr>
        <p:spPr bwMode="auto">
          <a:xfrm>
            <a:off x="6602126" y="4203453"/>
            <a:ext cx="1210588" cy="553998"/>
          </a:xfrm>
          <a:prstGeom prst="rect">
            <a:avLst/>
          </a:prstGeom>
          <a:noFill/>
          <a:ln w="9525">
            <a:noFill/>
            <a:miter lim="800000"/>
          </a:ln>
        </p:spPr>
        <p:txBody>
          <a:bodyPr wrap="none">
            <a:spAutoFit/>
          </a:bodyPr>
          <a:lstStyle/>
          <a:p>
            <a:pPr algn="ct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输入标题</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8"/>
          <p:cNvSpPr>
            <a:spLocks noChangeArrowheads="1"/>
          </p:cNvSpPr>
          <p:nvPr/>
        </p:nvSpPr>
        <p:spPr bwMode="auto">
          <a:xfrm>
            <a:off x="6602126" y="2355115"/>
            <a:ext cx="1210588" cy="553998"/>
          </a:xfrm>
          <a:prstGeom prst="rect">
            <a:avLst/>
          </a:prstGeom>
          <a:noFill/>
          <a:ln w="9525">
            <a:noFill/>
            <a:miter lim="800000"/>
          </a:ln>
        </p:spPr>
        <p:txBody>
          <a:bodyPr wrap="none">
            <a:spAutoFit/>
          </a:bodyPr>
          <a:lstStyle/>
          <a:p>
            <a:pPr algn="ct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输入标题</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38"/>
          <p:cNvSpPr>
            <a:spLocks noChangeArrowheads="1"/>
          </p:cNvSpPr>
          <p:nvPr/>
        </p:nvSpPr>
        <p:spPr bwMode="auto">
          <a:xfrm>
            <a:off x="8169483" y="1437744"/>
            <a:ext cx="1210588" cy="553998"/>
          </a:xfrm>
          <a:prstGeom prst="rect">
            <a:avLst/>
          </a:prstGeom>
          <a:noFill/>
          <a:ln w="9525">
            <a:noFill/>
            <a:miter lim="800000"/>
          </a:ln>
        </p:spPr>
        <p:txBody>
          <a:bodyPr wrap="none">
            <a:spAutoFit/>
          </a:bodyPr>
          <a:lstStyle/>
          <a:p>
            <a:pPr algn="ct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输入标题</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911050" y="1723978"/>
            <a:ext cx="5355634" cy="3411635"/>
            <a:chOff x="908669" y="2355115"/>
            <a:chExt cx="5355634" cy="3411635"/>
          </a:xfrm>
        </p:grpSpPr>
        <p:sp>
          <p:nvSpPr>
            <p:cNvPr id="49" name="矩形 48"/>
            <p:cNvSpPr/>
            <p:nvPr/>
          </p:nvSpPr>
          <p:spPr>
            <a:xfrm>
              <a:off x="908669" y="2355115"/>
              <a:ext cx="5355634" cy="3411635"/>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137283" y="2547825"/>
              <a:ext cx="1804535" cy="510342"/>
              <a:chOff x="2089435" y="3000305"/>
              <a:chExt cx="1804535" cy="510342"/>
            </a:xfrm>
          </p:grpSpPr>
          <p:sp>
            <p:nvSpPr>
              <p:cNvPr id="36" name="矩形 35"/>
              <p:cNvSpPr/>
              <p:nvPr/>
            </p:nvSpPr>
            <p:spPr>
              <a:xfrm>
                <a:off x="2089435" y="3000305"/>
                <a:ext cx="1804535" cy="510342"/>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129928" y="3055421"/>
                <a:ext cx="1723549" cy="400110"/>
              </a:xfrm>
              <a:prstGeom prst="rect">
                <a:avLst/>
              </a:prstGeom>
            </p:spPr>
            <p:txBody>
              <a:bodyPr wrap="none">
                <a:spAutoFit/>
              </a:bodyPr>
              <a:lstStyle/>
              <a:p>
                <a:pPr>
                  <a:defRPr/>
                </a:pP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1029749" y="3146594"/>
              <a:ext cx="5113475" cy="2419124"/>
            </a:xfrm>
            <a:prstGeom prst="rect">
              <a:avLst/>
            </a:prstGeom>
          </p:spPr>
          <p:txBody>
            <a:bodyPr wrap="square">
              <a:spAutoFit/>
            </a:bodyPr>
            <a:lstStyle/>
            <a:p>
              <a:pPr algn="just">
                <a:lnSpc>
                  <a:spcPct val="120000"/>
                </a:lnSpc>
              </a:pPr>
              <a:r>
                <a:rPr lang="zh-CN" altLang="en-US" sz="1800" dirty="0">
                  <a:solidFill>
                    <a:schemeClr val="bg1"/>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a:t>
              </a:r>
            </a:p>
          </p:txBody>
        </p:sp>
      </p:grpSp>
      <p:grpSp>
        <p:nvGrpSpPr>
          <p:cNvPr id="39" name="组合 38"/>
          <p:cNvGrpSpPr/>
          <p:nvPr/>
        </p:nvGrpSpPr>
        <p:grpSpPr>
          <a:xfrm>
            <a:off x="408956" y="261443"/>
            <a:ext cx="3872093" cy="954687"/>
            <a:chOff x="406574" y="261442"/>
            <a:chExt cx="3872093" cy="954687"/>
          </a:xfrm>
        </p:grpSpPr>
        <p:grpSp>
          <p:nvGrpSpPr>
            <p:cNvPr id="40" name="组合 39"/>
            <p:cNvGrpSpPr/>
            <p:nvPr/>
          </p:nvGrpSpPr>
          <p:grpSpPr>
            <a:xfrm>
              <a:off x="406574" y="261442"/>
              <a:ext cx="765518" cy="954687"/>
              <a:chOff x="7874299" y="3455987"/>
              <a:chExt cx="1557606" cy="1942510"/>
            </a:xfrm>
          </p:grpSpPr>
          <p:sp>
            <p:nvSpPr>
              <p:cNvPr id="43"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7"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48"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1" name="文本框 40"/>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2" name="直接连接符 41"/>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08956" y="261443"/>
            <a:ext cx="3872093" cy="954687"/>
            <a:chOff x="406574" y="261442"/>
            <a:chExt cx="3872093" cy="954687"/>
          </a:xfrm>
        </p:grpSpPr>
        <p:grpSp>
          <p:nvGrpSpPr>
            <p:cNvPr id="39" name="组合 38"/>
            <p:cNvGrpSpPr/>
            <p:nvPr/>
          </p:nvGrpSpPr>
          <p:grpSpPr>
            <a:xfrm>
              <a:off x="406574" y="261442"/>
              <a:ext cx="765518" cy="954687"/>
              <a:chOff x="7874299" y="3455987"/>
              <a:chExt cx="1557606" cy="1942510"/>
            </a:xfrm>
          </p:grpSpPr>
          <p:sp>
            <p:nvSpPr>
              <p:cNvPr id="4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 name="直接连接符 4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381" y="4441372"/>
            <a:ext cx="12192000" cy="2416629"/>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2381" y="4369187"/>
            <a:ext cx="12192000" cy="144369"/>
          </a:xfrm>
          <a:prstGeom prst="rect">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944623" y="2853731"/>
            <a:ext cx="2535363" cy="2535363"/>
          </a:xfrm>
          <a:prstGeom prst="ellipse">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1"/>
          <p:cNvSpPr txBox="1"/>
          <p:nvPr/>
        </p:nvSpPr>
        <p:spPr>
          <a:xfrm>
            <a:off x="1993422" y="4612627"/>
            <a:ext cx="2437765"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16" name="TextBox 12"/>
          <p:cNvSpPr txBox="1"/>
          <p:nvPr/>
        </p:nvSpPr>
        <p:spPr>
          <a:xfrm>
            <a:off x="1993422" y="3552076"/>
            <a:ext cx="2437765" cy="646331"/>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4829907" y="2853731"/>
            <a:ext cx="2535363" cy="2535363"/>
          </a:xfrm>
          <a:prstGeom prst="ellipse">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1"/>
          <p:cNvSpPr txBox="1"/>
          <p:nvPr/>
        </p:nvSpPr>
        <p:spPr>
          <a:xfrm>
            <a:off x="4878706" y="4612627"/>
            <a:ext cx="2437765"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19" name="TextBox 12"/>
          <p:cNvSpPr txBox="1"/>
          <p:nvPr/>
        </p:nvSpPr>
        <p:spPr>
          <a:xfrm>
            <a:off x="4878706" y="3552076"/>
            <a:ext cx="2437765" cy="646331"/>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7715191" y="2853731"/>
            <a:ext cx="2535363" cy="2535363"/>
          </a:xfrm>
          <a:prstGeom prst="ellipse">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1"/>
          <p:cNvSpPr txBox="1"/>
          <p:nvPr/>
        </p:nvSpPr>
        <p:spPr>
          <a:xfrm>
            <a:off x="7763990" y="4612627"/>
            <a:ext cx="2437765"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22" name="TextBox 12"/>
          <p:cNvSpPr txBox="1"/>
          <p:nvPr/>
        </p:nvSpPr>
        <p:spPr>
          <a:xfrm>
            <a:off x="7763990" y="3552076"/>
            <a:ext cx="2437765" cy="646331"/>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674902" y="5004373"/>
            <a:ext cx="1074802" cy="769441"/>
          </a:xfrm>
          <a:prstGeom prst="rect">
            <a:avLst/>
          </a:prstGeom>
        </p:spPr>
        <p:txBody>
          <a:bodyPr wrap="square">
            <a:spAutoFit/>
          </a:bodyPr>
          <a:lstStyle/>
          <a:p>
            <a:pPr algn="ctr"/>
            <a:r>
              <a:rPr lang="en-US" altLang="zh-CN" sz="4400" b="1" i="1" dirty="0">
                <a:solidFill>
                  <a:schemeClr val="bg1"/>
                </a:solidFill>
                <a:latin typeface="微软雅黑" panose="020B0503020204020204" pitchFamily="34" charset="-122"/>
                <a:ea typeface="微软雅黑" panose="020B0503020204020204" pitchFamily="34" charset="-122"/>
              </a:rPr>
              <a:t>01</a:t>
            </a:r>
            <a:endParaRPr lang="zh-CN" altLang="en-US" sz="4400" b="1" i="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5560186" y="5004373"/>
            <a:ext cx="1074802" cy="769441"/>
          </a:xfrm>
          <a:prstGeom prst="rect">
            <a:avLst/>
          </a:prstGeom>
        </p:spPr>
        <p:txBody>
          <a:bodyPr wrap="square">
            <a:spAutoFit/>
          </a:bodyPr>
          <a:lstStyle/>
          <a:p>
            <a:pPr algn="ctr"/>
            <a:r>
              <a:rPr lang="en-US" altLang="zh-CN" sz="4400" b="1" i="1" dirty="0">
                <a:solidFill>
                  <a:schemeClr val="bg1"/>
                </a:solidFill>
                <a:latin typeface="微软雅黑" panose="020B0503020204020204" pitchFamily="34" charset="-122"/>
                <a:ea typeface="微软雅黑" panose="020B0503020204020204" pitchFamily="34" charset="-122"/>
              </a:rPr>
              <a:t>02</a:t>
            </a:r>
            <a:endParaRPr lang="zh-CN" altLang="en-US" sz="4400" b="1" i="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445470" y="5004373"/>
            <a:ext cx="1074802" cy="769441"/>
          </a:xfrm>
          <a:prstGeom prst="rect">
            <a:avLst/>
          </a:prstGeom>
        </p:spPr>
        <p:txBody>
          <a:bodyPr wrap="square">
            <a:spAutoFit/>
          </a:bodyPr>
          <a:lstStyle/>
          <a:p>
            <a:pPr algn="ctr"/>
            <a:r>
              <a:rPr lang="en-US" altLang="zh-CN" sz="4400" b="1" i="1" dirty="0">
                <a:solidFill>
                  <a:schemeClr val="bg1"/>
                </a:solidFill>
                <a:latin typeface="微软雅黑" panose="020B0503020204020204" pitchFamily="34" charset="-122"/>
                <a:ea typeface="微软雅黑" panose="020B0503020204020204" pitchFamily="34" charset="-122"/>
              </a:rPr>
              <a:t>03</a:t>
            </a:r>
            <a:endParaRPr lang="zh-CN" altLang="en-US" sz="4400" b="1" i="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340347" y="3552075"/>
            <a:ext cx="629199" cy="636428"/>
            <a:chOff x="7567828" y="4144535"/>
            <a:chExt cx="213430" cy="215882"/>
          </a:xfrm>
          <a:solidFill>
            <a:srgbClr val="FF775D"/>
          </a:solidFill>
        </p:grpSpPr>
        <p:sp>
          <p:nvSpPr>
            <p:cNvPr id="27" name="Freeform 97"/>
            <p:cNvSpPr/>
            <p:nvPr/>
          </p:nvSpPr>
          <p:spPr bwMode="auto">
            <a:xfrm>
              <a:off x="7586473" y="4144535"/>
              <a:ext cx="194785" cy="113829"/>
            </a:xfrm>
            <a:custGeom>
              <a:avLst/>
              <a:gdLst>
                <a:gd name="T0" fmla="*/ 95 w 168"/>
                <a:gd name="T1" fmla="*/ 0 h 98"/>
                <a:gd name="T2" fmla="*/ 95 w 168"/>
                <a:gd name="T3" fmla="*/ 16 h 98"/>
                <a:gd name="T4" fmla="*/ 0 w 168"/>
                <a:gd name="T5" fmla="*/ 98 h 98"/>
                <a:gd name="T6" fmla="*/ 95 w 168"/>
                <a:gd name="T7" fmla="*/ 79 h 98"/>
                <a:gd name="T8" fmla="*/ 95 w 168"/>
                <a:gd name="T9" fmla="*/ 96 h 98"/>
                <a:gd name="T10" fmla="*/ 168 w 168"/>
                <a:gd name="T11" fmla="*/ 48 h 98"/>
                <a:gd name="T12" fmla="*/ 95 w 16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68" h="98">
                  <a:moveTo>
                    <a:pt x="95" y="0"/>
                  </a:moveTo>
                  <a:cubicBezTo>
                    <a:pt x="95" y="16"/>
                    <a:pt x="95" y="16"/>
                    <a:pt x="95" y="16"/>
                  </a:cubicBezTo>
                  <a:cubicBezTo>
                    <a:pt x="11" y="16"/>
                    <a:pt x="0" y="98"/>
                    <a:pt x="0" y="98"/>
                  </a:cubicBezTo>
                  <a:cubicBezTo>
                    <a:pt x="0" y="98"/>
                    <a:pt x="27" y="79"/>
                    <a:pt x="95" y="79"/>
                  </a:cubicBezTo>
                  <a:cubicBezTo>
                    <a:pt x="95" y="96"/>
                    <a:pt x="95" y="96"/>
                    <a:pt x="95" y="96"/>
                  </a:cubicBezTo>
                  <a:cubicBezTo>
                    <a:pt x="168" y="48"/>
                    <a:pt x="168" y="48"/>
                    <a:pt x="168" y="48"/>
                  </a:cubicBez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28" name="Freeform 98"/>
            <p:cNvSpPr/>
            <p:nvPr/>
          </p:nvSpPr>
          <p:spPr bwMode="auto">
            <a:xfrm>
              <a:off x="7567828" y="4246588"/>
              <a:ext cx="192332" cy="113829"/>
            </a:xfrm>
            <a:custGeom>
              <a:avLst/>
              <a:gdLst>
                <a:gd name="T0" fmla="*/ 73 w 166"/>
                <a:gd name="T1" fmla="*/ 98 h 98"/>
                <a:gd name="T2" fmla="*/ 73 w 166"/>
                <a:gd name="T3" fmla="*/ 81 h 98"/>
                <a:gd name="T4" fmla="*/ 166 w 166"/>
                <a:gd name="T5" fmla="*/ 0 h 98"/>
                <a:gd name="T6" fmla="*/ 73 w 166"/>
                <a:gd name="T7" fmla="*/ 18 h 98"/>
                <a:gd name="T8" fmla="*/ 73 w 166"/>
                <a:gd name="T9" fmla="*/ 1 h 98"/>
                <a:gd name="T10" fmla="*/ 0 w 166"/>
                <a:gd name="T11" fmla="*/ 50 h 98"/>
                <a:gd name="T12" fmla="*/ 73 w 166"/>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166" h="98">
                  <a:moveTo>
                    <a:pt x="73" y="98"/>
                  </a:moveTo>
                  <a:cubicBezTo>
                    <a:pt x="73" y="81"/>
                    <a:pt x="73" y="81"/>
                    <a:pt x="73" y="81"/>
                  </a:cubicBezTo>
                  <a:cubicBezTo>
                    <a:pt x="157" y="81"/>
                    <a:pt x="166" y="0"/>
                    <a:pt x="166" y="0"/>
                  </a:cubicBezTo>
                  <a:cubicBezTo>
                    <a:pt x="166" y="0"/>
                    <a:pt x="141" y="18"/>
                    <a:pt x="73" y="18"/>
                  </a:cubicBezTo>
                  <a:cubicBezTo>
                    <a:pt x="73" y="1"/>
                    <a:pt x="73" y="1"/>
                    <a:pt x="73" y="1"/>
                  </a:cubicBezTo>
                  <a:cubicBezTo>
                    <a:pt x="0" y="50"/>
                    <a:pt x="0" y="50"/>
                    <a:pt x="0" y="50"/>
                  </a:cubicBezTo>
                  <a:lnTo>
                    <a:pt x="73"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grpSp>
      <p:grpSp>
        <p:nvGrpSpPr>
          <p:cNvPr id="29" name="组合 28"/>
          <p:cNvGrpSpPr/>
          <p:nvPr/>
        </p:nvGrpSpPr>
        <p:grpSpPr>
          <a:xfrm>
            <a:off x="7225631" y="3552075"/>
            <a:ext cx="629199" cy="636428"/>
            <a:chOff x="7567828" y="4144535"/>
            <a:chExt cx="213430" cy="215882"/>
          </a:xfrm>
          <a:solidFill>
            <a:srgbClr val="FF775D"/>
          </a:solidFill>
        </p:grpSpPr>
        <p:sp>
          <p:nvSpPr>
            <p:cNvPr id="30" name="Freeform 97"/>
            <p:cNvSpPr/>
            <p:nvPr/>
          </p:nvSpPr>
          <p:spPr bwMode="auto">
            <a:xfrm>
              <a:off x="7586473" y="4144535"/>
              <a:ext cx="194785" cy="113829"/>
            </a:xfrm>
            <a:custGeom>
              <a:avLst/>
              <a:gdLst>
                <a:gd name="T0" fmla="*/ 95 w 168"/>
                <a:gd name="T1" fmla="*/ 0 h 98"/>
                <a:gd name="T2" fmla="*/ 95 w 168"/>
                <a:gd name="T3" fmla="*/ 16 h 98"/>
                <a:gd name="T4" fmla="*/ 0 w 168"/>
                <a:gd name="T5" fmla="*/ 98 h 98"/>
                <a:gd name="T6" fmla="*/ 95 w 168"/>
                <a:gd name="T7" fmla="*/ 79 h 98"/>
                <a:gd name="T8" fmla="*/ 95 w 168"/>
                <a:gd name="T9" fmla="*/ 96 h 98"/>
                <a:gd name="T10" fmla="*/ 168 w 168"/>
                <a:gd name="T11" fmla="*/ 48 h 98"/>
                <a:gd name="T12" fmla="*/ 95 w 16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68" h="98">
                  <a:moveTo>
                    <a:pt x="95" y="0"/>
                  </a:moveTo>
                  <a:cubicBezTo>
                    <a:pt x="95" y="16"/>
                    <a:pt x="95" y="16"/>
                    <a:pt x="95" y="16"/>
                  </a:cubicBezTo>
                  <a:cubicBezTo>
                    <a:pt x="11" y="16"/>
                    <a:pt x="0" y="98"/>
                    <a:pt x="0" y="98"/>
                  </a:cubicBezTo>
                  <a:cubicBezTo>
                    <a:pt x="0" y="98"/>
                    <a:pt x="27" y="79"/>
                    <a:pt x="95" y="79"/>
                  </a:cubicBezTo>
                  <a:cubicBezTo>
                    <a:pt x="95" y="96"/>
                    <a:pt x="95" y="96"/>
                    <a:pt x="95" y="96"/>
                  </a:cubicBezTo>
                  <a:cubicBezTo>
                    <a:pt x="168" y="48"/>
                    <a:pt x="168" y="48"/>
                    <a:pt x="168" y="48"/>
                  </a:cubicBez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31" name="Freeform 98"/>
            <p:cNvSpPr/>
            <p:nvPr/>
          </p:nvSpPr>
          <p:spPr bwMode="auto">
            <a:xfrm>
              <a:off x="7567828" y="4246588"/>
              <a:ext cx="192332" cy="113829"/>
            </a:xfrm>
            <a:custGeom>
              <a:avLst/>
              <a:gdLst>
                <a:gd name="T0" fmla="*/ 73 w 166"/>
                <a:gd name="T1" fmla="*/ 98 h 98"/>
                <a:gd name="T2" fmla="*/ 73 w 166"/>
                <a:gd name="T3" fmla="*/ 81 h 98"/>
                <a:gd name="T4" fmla="*/ 166 w 166"/>
                <a:gd name="T5" fmla="*/ 0 h 98"/>
                <a:gd name="T6" fmla="*/ 73 w 166"/>
                <a:gd name="T7" fmla="*/ 18 h 98"/>
                <a:gd name="T8" fmla="*/ 73 w 166"/>
                <a:gd name="T9" fmla="*/ 1 h 98"/>
                <a:gd name="T10" fmla="*/ 0 w 166"/>
                <a:gd name="T11" fmla="*/ 50 h 98"/>
                <a:gd name="T12" fmla="*/ 73 w 166"/>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166" h="98">
                  <a:moveTo>
                    <a:pt x="73" y="98"/>
                  </a:moveTo>
                  <a:cubicBezTo>
                    <a:pt x="73" y="81"/>
                    <a:pt x="73" y="81"/>
                    <a:pt x="73" y="81"/>
                  </a:cubicBezTo>
                  <a:cubicBezTo>
                    <a:pt x="157" y="81"/>
                    <a:pt x="166" y="0"/>
                    <a:pt x="166" y="0"/>
                  </a:cubicBezTo>
                  <a:cubicBezTo>
                    <a:pt x="166" y="0"/>
                    <a:pt x="141" y="18"/>
                    <a:pt x="73" y="18"/>
                  </a:cubicBezTo>
                  <a:cubicBezTo>
                    <a:pt x="73" y="1"/>
                    <a:pt x="73" y="1"/>
                    <a:pt x="73" y="1"/>
                  </a:cubicBezTo>
                  <a:cubicBezTo>
                    <a:pt x="0" y="50"/>
                    <a:pt x="0" y="50"/>
                    <a:pt x="0" y="50"/>
                  </a:cubicBezTo>
                  <a:lnTo>
                    <a:pt x="73"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grpSp>
      <p:sp>
        <p:nvSpPr>
          <p:cNvPr id="44" name="矩形 43"/>
          <p:cNvSpPr/>
          <p:nvPr/>
        </p:nvSpPr>
        <p:spPr>
          <a:xfrm>
            <a:off x="1070165" y="1628296"/>
            <a:ext cx="9923967" cy="653769"/>
          </a:xfrm>
          <a:prstGeom prst="rect">
            <a:avLst/>
          </a:prstGeom>
        </p:spPr>
        <p:txBody>
          <a:bodyPr wrap="square">
            <a:spAutoFit/>
          </a:bodyPr>
          <a:lstStyle/>
          <a:p>
            <a:pPr algn="just">
              <a:lnSpc>
                <a:spcPct val="114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请在此输入您的文字内容请在此输入您的文字内容请在此输入您的文字内容请在此输入您的文字内容请在此输入您的文字内容请在此输入您的文字内容请在此输入您的文字内容</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08956" y="261443"/>
            <a:ext cx="3872093" cy="954687"/>
            <a:chOff x="406574" y="261442"/>
            <a:chExt cx="3872093" cy="954687"/>
          </a:xfrm>
        </p:grpSpPr>
        <p:grpSp>
          <p:nvGrpSpPr>
            <p:cNvPr id="14" name="组合 13"/>
            <p:cNvGrpSpPr/>
            <p:nvPr/>
          </p:nvGrpSpPr>
          <p:grpSpPr>
            <a:xfrm>
              <a:off x="406574" y="261442"/>
              <a:ext cx="765518" cy="954687"/>
              <a:chOff x="7874299" y="3455987"/>
              <a:chExt cx="1557606" cy="1942510"/>
            </a:xfrm>
          </p:grpSpPr>
          <p:sp>
            <p:nvSpPr>
              <p:cNvPr id="17"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20"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21"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22"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16" name="直接连接符 15"/>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297267" y="1828801"/>
            <a:ext cx="4008232" cy="1615439"/>
            <a:chOff x="1294886" y="1828800"/>
            <a:chExt cx="4008232" cy="1615439"/>
          </a:xfrm>
        </p:grpSpPr>
        <p:sp>
          <p:nvSpPr>
            <p:cNvPr id="24" name="矩形 23"/>
            <p:cNvSpPr/>
            <p:nvPr/>
          </p:nvSpPr>
          <p:spPr>
            <a:xfrm>
              <a:off x="1294886" y="1828800"/>
              <a:ext cx="4008232" cy="1615439"/>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399262" y="1964473"/>
              <a:ext cx="1282060" cy="1316367"/>
              <a:chOff x="1399262" y="1994953"/>
              <a:chExt cx="1282060" cy="1316367"/>
            </a:xfrm>
          </p:grpSpPr>
          <p:grpSp>
            <p:nvGrpSpPr>
              <p:cNvPr id="27" name="组合 26"/>
              <p:cNvGrpSpPr>
                <a:grpSpLocks noChangeAspect="1"/>
              </p:cNvGrpSpPr>
              <p:nvPr/>
            </p:nvGrpSpPr>
            <p:grpSpPr>
              <a:xfrm>
                <a:off x="1604502" y="1994953"/>
                <a:ext cx="871580" cy="872986"/>
                <a:chOff x="3195638" y="7938"/>
                <a:chExt cx="984250" cy="985838"/>
              </a:xfrm>
            </p:grpSpPr>
            <p:sp>
              <p:nvSpPr>
                <p:cNvPr id="29" name="Freeform 84"/>
                <p:cNvSpPr/>
                <p:nvPr/>
              </p:nvSpPr>
              <p:spPr bwMode="auto">
                <a:xfrm>
                  <a:off x="3195638" y="7938"/>
                  <a:ext cx="984250" cy="985838"/>
                </a:xfrm>
                <a:custGeom>
                  <a:avLst/>
                  <a:gdLst>
                    <a:gd name="T0" fmla="*/ 383 w 383"/>
                    <a:gd name="T1" fmla="*/ 305 h 383"/>
                    <a:gd name="T2" fmla="*/ 305 w 383"/>
                    <a:gd name="T3" fmla="*/ 383 h 383"/>
                    <a:gd name="T4" fmla="*/ 78 w 383"/>
                    <a:gd name="T5" fmla="*/ 383 h 383"/>
                    <a:gd name="T6" fmla="*/ 0 w 383"/>
                    <a:gd name="T7" fmla="*/ 305 h 383"/>
                    <a:gd name="T8" fmla="*/ 0 w 383"/>
                    <a:gd name="T9" fmla="*/ 78 h 383"/>
                    <a:gd name="T10" fmla="*/ 78 w 383"/>
                    <a:gd name="T11" fmla="*/ 0 h 383"/>
                    <a:gd name="T12" fmla="*/ 305 w 383"/>
                    <a:gd name="T13" fmla="*/ 0 h 383"/>
                    <a:gd name="T14" fmla="*/ 383 w 383"/>
                    <a:gd name="T15" fmla="*/ 78 h 383"/>
                    <a:gd name="T16" fmla="*/ 383 w 383"/>
                    <a:gd name="T17" fmla="*/ 30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5"/>
                <p:cNvSpPr>
                  <a:spLocks noEditPoints="1"/>
                </p:cNvSpPr>
                <p:nvPr/>
              </p:nvSpPr>
              <p:spPr bwMode="auto">
                <a:xfrm>
                  <a:off x="3554413" y="106363"/>
                  <a:ext cx="279400" cy="434975"/>
                </a:xfrm>
                <a:custGeom>
                  <a:avLst/>
                  <a:gdLst>
                    <a:gd name="T0" fmla="*/ 7 w 108"/>
                    <a:gd name="T1" fmla="*/ 82 h 169"/>
                    <a:gd name="T2" fmla="*/ 16 w 108"/>
                    <a:gd name="T3" fmla="*/ 99 h 169"/>
                    <a:gd name="T4" fmla="*/ 23 w 108"/>
                    <a:gd name="T5" fmla="*/ 115 h 169"/>
                    <a:gd name="T6" fmla="*/ 26 w 108"/>
                    <a:gd name="T7" fmla="*/ 152 h 169"/>
                    <a:gd name="T8" fmla="*/ 31 w 108"/>
                    <a:gd name="T9" fmla="*/ 165 h 169"/>
                    <a:gd name="T10" fmla="*/ 52 w 108"/>
                    <a:gd name="T11" fmla="*/ 169 h 169"/>
                    <a:gd name="T12" fmla="*/ 74 w 108"/>
                    <a:gd name="T13" fmla="*/ 166 h 169"/>
                    <a:gd name="T14" fmla="*/ 77 w 108"/>
                    <a:gd name="T15" fmla="*/ 164 h 169"/>
                    <a:gd name="T16" fmla="*/ 82 w 108"/>
                    <a:gd name="T17" fmla="*/ 126 h 169"/>
                    <a:gd name="T18" fmla="*/ 91 w 108"/>
                    <a:gd name="T19" fmla="*/ 99 h 169"/>
                    <a:gd name="T20" fmla="*/ 91 w 108"/>
                    <a:gd name="T21" fmla="*/ 99 h 169"/>
                    <a:gd name="T22" fmla="*/ 106 w 108"/>
                    <a:gd name="T23" fmla="*/ 65 h 169"/>
                    <a:gd name="T24" fmla="*/ 98 w 108"/>
                    <a:gd name="T25" fmla="*/ 23 h 169"/>
                    <a:gd name="T26" fmla="*/ 54 w 108"/>
                    <a:gd name="T27" fmla="*/ 0 h 169"/>
                    <a:gd name="T28" fmla="*/ 10 w 108"/>
                    <a:gd name="T29" fmla="*/ 23 h 169"/>
                    <a:gd name="T30" fmla="*/ 1 w 108"/>
                    <a:gd name="T31" fmla="*/ 65 h 169"/>
                    <a:gd name="T32" fmla="*/ 36 w 108"/>
                    <a:gd name="T33" fmla="*/ 48 h 169"/>
                    <a:gd name="T34" fmla="*/ 35 w 108"/>
                    <a:gd name="T35" fmla="*/ 48 h 169"/>
                    <a:gd name="T36" fmla="*/ 41 w 108"/>
                    <a:gd name="T37" fmla="*/ 46 h 169"/>
                    <a:gd name="T38" fmla="*/ 45 w 108"/>
                    <a:gd name="T39" fmla="*/ 45 h 169"/>
                    <a:gd name="T40" fmla="*/ 53 w 108"/>
                    <a:gd name="T41" fmla="*/ 47 h 169"/>
                    <a:gd name="T42" fmla="*/ 54 w 108"/>
                    <a:gd name="T43" fmla="*/ 44 h 169"/>
                    <a:gd name="T44" fmla="*/ 57 w 108"/>
                    <a:gd name="T45" fmla="*/ 51 h 169"/>
                    <a:gd name="T46" fmla="*/ 59 w 108"/>
                    <a:gd name="T47" fmla="*/ 50 h 169"/>
                    <a:gd name="T48" fmla="*/ 67 w 108"/>
                    <a:gd name="T49" fmla="*/ 45 h 169"/>
                    <a:gd name="T50" fmla="*/ 53 w 108"/>
                    <a:gd name="T51" fmla="*/ 91 h 169"/>
                    <a:gd name="T52" fmla="*/ 39 w 108"/>
                    <a:gd name="T53" fmla="*/ 47 h 169"/>
                    <a:gd name="T54" fmla="*/ 60 w 108"/>
                    <a:gd name="T55" fmla="*/ 45 h 169"/>
                    <a:gd name="T56" fmla="*/ 62 w 108"/>
                    <a:gd name="T57" fmla="*/ 44 h 169"/>
                    <a:gd name="T58" fmla="*/ 13 w 108"/>
                    <a:gd name="T59" fmla="*/ 48 h 169"/>
                    <a:gd name="T60" fmla="*/ 13 w 108"/>
                    <a:gd name="T61" fmla="*/ 48 h 169"/>
                    <a:gd name="T62" fmla="*/ 54 w 108"/>
                    <a:gd name="T63" fmla="*/ 12 h 169"/>
                    <a:gd name="T64" fmla="*/ 54 w 108"/>
                    <a:gd name="T65" fmla="*/ 12 h 169"/>
                    <a:gd name="T66" fmla="*/ 54 w 108"/>
                    <a:gd name="T67" fmla="*/ 12 h 169"/>
                    <a:gd name="T68" fmla="*/ 95 w 108"/>
                    <a:gd name="T69" fmla="*/ 48 h 169"/>
                    <a:gd name="T70" fmla="*/ 81 w 108"/>
                    <a:gd name="T71" fmla="*/ 91 h 169"/>
                    <a:gd name="T72" fmla="*/ 73 w 108"/>
                    <a:gd name="T73" fmla="*/ 115 h 169"/>
                    <a:gd name="T74" fmla="*/ 73 w 108"/>
                    <a:gd name="T75" fmla="*/ 116 h 169"/>
                    <a:gd name="T76" fmla="*/ 70 w 108"/>
                    <a:gd name="T77" fmla="*/ 122 h 169"/>
                    <a:gd name="T78" fmla="*/ 59 w 108"/>
                    <a:gd name="T79" fmla="*/ 96 h 169"/>
                    <a:gd name="T80" fmla="*/ 74 w 108"/>
                    <a:gd name="T81" fmla="*/ 47 h 169"/>
                    <a:gd name="T82" fmla="*/ 72 w 108"/>
                    <a:gd name="T83" fmla="*/ 46 h 169"/>
                    <a:gd name="T84" fmla="*/ 64 w 108"/>
                    <a:gd name="T85" fmla="*/ 41 h 169"/>
                    <a:gd name="T86" fmla="*/ 51 w 108"/>
                    <a:gd name="T87" fmla="*/ 43 h 169"/>
                    <a:gd name="T88" fmla="*/ 44 w 108"/>
                    <a:gd name="T89" fmla="*/ 44 h 169"/>
                    <a:gd name="T90" fmla="*/ 38 w 108"/>
                    <a:gd name="T91" fmla="*/ 44 h 169"/>
                    <a:gd name="T92" fmla="*/ 30 w 108"/>
                    <a:gd name="T93" fmla="*/ 49 h 169"/>
                    <a:gd name="T94" fmla="*/ 48 w 108"/>
                    <a:gd name="T95" fmla="*/ 96 h 169"/>
                    <a:gd name="T96" fmla="*/ 38 w 108"/>
                    <a:gd name="T97" fmla="*/ 123 h 169"/>
                    <a:gd name="T98" fmla="*/ 36 w 108"/>
                    <a:gd name="T99" fmla="*/ 121 h 169"/>
                    <a:gd name="T100" fmla="*/ 35 w 108"/>
                    <a:gd name="T101" fmla="*/ 115 h 169"/>
                    <a:gd name="T102" fmla="*/ 33 w 108"/>
                    <a:gd name="T103" fmla="*/ 107 h 169"/>
                    <a:gd name="T104" fmla="*/ 18 w 108"/>
                    <a:gd name="T105"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 h="169">
                      <a:moveTo>
                        <a:pt x="1" y="65"/>
                      </a:moveTo>
                      <a:cubicBezTo>
                        <a:pt x="2" y="70"/>
                        <a:pt x="4" y="76"/>
                        <a:pt x="7" y="82"/>
                      </a:cubicBezTo>
                      <a:cubicBezTo>
                        <a:pt x="11" y="91"/>
                        <a:pt x="16" y="98"/>
                        <a:pt x="16" y="99"/>
                      </a:cubicBezTo>
                      <a:cubicBezTo>
                        <a:pt x="16" y="99"/>
                        <a:pt x="16" y="99"/>
                        <a:pt x="16" y="99"/>
                      </a:cubicBezTo>
                      <a:cubicBezTo>
                        <a:pt x="17" y="99"/>
                        <a:pt x="17" y="99"/>
                        <a:pt x="17" y="99"/>
                      </a:cubicBezTo>
                      <a:cubicBezTo>
                        <a:pt x="21" y="104"/>
                        <a:pt x="22" y="112"/>
                        <a:pt x="23" y="115"/>
                      </a:cubicBezTo>
                      <a:cubicBezTo>
                        <a:pt x="22" y="120"/>
                        <a:pt x="24" y="124"/>
                        <a:pt x="25" y="126"/>
                      </a:cubicBezTo>
                      <a:cubicBezTo>
                        <a:pt x="25" y="137"/>
                        <a:pt x="25" y="145"/>
                        <a:pt x="26" y="152"/>
                      </a:cubicBezTo>
                      <a:cubicBezTo>
                        <a:pt x="27" y="157"/>
                        <a:pt x="28" y="161"/>
                        <a:pt x="30" y="164"/>
                      </a:cubicBezTo>
                      <a:cubicBezTo>
                        <a:pt x="31" y="165"/>
                        <a:pt x="31" y="165"/>
                        <a:pt x="31" y="165"/>
                      </a:cubicBezTo>
                      <a:cubicBezTo>
                        <a:pt x="33" y="166"/>
                        <a:pt x="33" y="166"/>
                        <a:pt x="33" y="166"/>
                      </a:cubicBezTo>
                      <a:cubicBezTo>
                        <a:pt x="36" y="167"/>
                        <a:pt x="43" y="169"/>
                        <a:pt x="52" y="169"/>
                      </a:cubicBezTo>
                      <a:cubicBezTo>
                        <a:pt x="52" y="169"/>
                        <a:pt x="52" y="169"/>
                        <a:pt x="52" y="169"/>
                      </a:cubicBezTo>
                      <a:cubicBezTo>
                        <a:pt x="59" y="169"/>
                        <a:pt x="67" y="168"/>
                        <a:pt x="74" y="166"/>
                      </a:cubicBezTo>
                      <a:cubicBezTo>
                        <a:pt x="76" y="166"/>
                        <a:pt x="76" y="166"/>
                        <a:pt x="76" y="166"/>
                      </a:cubicBezTo>
                      <a:cubicBezTo>
                        <a:pt x="77" y="164"/>
                        <a:pt x="77" y="164"/>
                        <a:pt x="77" y="164"/>
                      </a:cubicBezTo>
                      <a:cubicBezTo>
                        <a:pt x="79" y="161"/>
                        <a:pt x="81" y="157"/>
                        <a:pt x="81" y="151"/>
                      </a:cubicBezTo>
                      <a:cubicBezTo>
                        <a:pt x="82" y="145"/>
                        <a:pt x="83" y="136"/>
                        <a:pt x="82" y="126"/>
                      </a:cubicBezTo>
                      <a:cubicBezTo>
                        <a:pt x="84" y="124"/>
                        <a:pt x="85" y="120"/>
                        <a:pt x="85" y="115"/>
                      </a:cubicBezTo>
                      <a:cubicBezTo>
                        <a:pt x="85" y="112"/>
                        <a:pt x="87" y="104"/>
                        <a:pt x="91" y="99"/>
                      </a:cubicBezTo>
                      <a:cubicBezTo>
                        <a:pt x="91" y="99"/>
                        <a:pt x="91" y="99"/>
                        <a:pt x="91" y="99"/>
                      </a:cubicBezTo>
                      <a:cubicBezTo>
                        <a:pt x="91" y="99"/>
                        <a:pt x="91" y="99"/>
                        <a:pt x="91" y="99"/>
                      </a:cubicBezTo>
                      <a:cubicBezTo>
                        <a:pt x="92" y="98"/>
                        <a:pt x="96" y="92"/>
                        <a:pt x="101" y="82"/>
                      </a:cubicBezTo>
                      <a:cubicBezTo>
                        <a:pt x="103" y="76"/>
                        <a:pt x="105" y="70"/>
                        <a:pt x="106" y="65"/>
                      </a:cubicBezTo>
                      <a:cubicBezTo>
                        <a:pt x="108" y="58"/>
                        <a:pt x="108" y="52"/>
                        <a:pt x="107" y="46"/>
                      </a:cubicBezTo>
                      <a:cubicBezTo>
                        <a:pt x="107" y="45"/>
                        <a:pt x="105" y="34"/>
                        <a:pt x="98" y="23"/>
                      </a:cubicBezTo>
                      <a:cubicBezTo>
                        <a:pt x="91" y="13"/>
                        <a:pt x="78" y="0"/>
                        <a:pt x="54" y="0"/>
                      </a:cubicBezTo>
                      <a:cubicBezTo>
                        <a:pt x="54" y="0"/>
                        <a:pt x="54" y="0"/>
                        <a:pt x="54" y="0"/>
                      </a:cubicBezTo>
                      <a:cubicBezTo>
                        <a:pt x="54" y="0"/>
                        <a:pt x="54" y="0"/>
                        <a:pt x="54" y="0"/>
                      </a:cubicBezTo>
                      <a:cubicBezTo>
                        <a:pt x="30" y="0"/>
                        <a:pt x="17" y="12"/>
                        <a:pt x="10" y="23"/>
                      </a:cubicBezTo>
                      <a:cubicBezTo>
                        <a:pt x="3" y="34"/>
                        <a:pt x="1" y="45"/>
                        <a:pt x="1" y="46"/>
                      </a:cubicBezTo>
                      <a:cubicBezTo>
                        <a:pt x="0" y="52"/>
                        <a:pt x="0" y="58"/>
                        <a:pt x="1" y="65"/>
                      </a:cubicBezTo>
                      <a:close/>
                      <a:moveTo>
                        <a:pt x="35" y="48"/>
                      </a:moveTo>
                      <a:cubicBezTo>
                        <a:pt x="36" y="48"/>
                        <a:pt x="36" y="48"/>
                        <a:pt x="36" y="48"/>
                      </a:cubicBezTo>
                      <a:cubicBezTo>
                        <a:pt x="36" y="48"/>
                        <a:pt x="36" y="49"/>
                        <a:pt x="36" y="49"/>
                      </a:cubicBezTo>
                      <a:lnTo>
                        <a:pt x="35" y="48"/>
                      </a:lnTo>
                      <a:close/>
                      <a:moveTo>
                        <a:pt x="39" y="47"/>
                      </a:moveTo>
                      <a:cubicBezTo>
                        <a:pt x="40" y="46"/>
                        <a:pt x="41" y="46"/>
                        <a:pt x="41" y="46"/>
                      </a:cubicBezTo>
                      <a:cubicBezTo>
                        <a:pt x="41" y="47"/>
                        <a:pt x="40" y="48"/>
                        <a:pt x="41" y="49"/>
                      </a:cubicBezTo>
                      <a:cubicBezTo>
                        <a:pt x="45" y="52"/>
                        <a:pt x="46" y="48"/>
                        <a:pt x="45" y="45"/>
                      </a:cubicBezTo>
                      <a:cubicBezTo>
                        <a:pt x="46" y="45"/>
                        <a:pt x="46" y="45"/>
                        <a:pt x="47" y="45"/>
                      </a:cubicBezTo>
                      <a:cubicBezTo>
                        <a:pt x="46" y="49"/>
                        <a:pt x="52" y="53"/>
                        <a:pt x="53" y="47"/>
                      </a:cubicBezTo>
                      <a:cubicBezTo>
                        <a:pt x="53" y="46"/>
                        <a:pt x="53" y="45"/>
                        <a:pt x="52" y="44"/>
                      </a:cubicBezTo>
                      <a:cubicBezTo>
                        <a:pt x="53" y="44"/>
                        <a:pt x="54" y="44"/>
                        <a:pt x="54" y="44"/>
                      </a:cubicBezTo>
                      <a:cubicBezTo>
                        <a:pt x="55" y="44"/>
                        <a:pt x="55" y="44"/>
                        <a:pt x="55" y="44"/>
                      </a:cubicBezTo>
                      <a:cubicBezTo>
                        <a:pt x="53" y="47"/>
                        <a:pt x="53" y="51"/>
                        <a:pt x="57" y="51"/>
                      </a:cubicBezTo>
                      <a:cubicBezTo>
                        <a:pt x="58" y="51"/>
                        <a:pt x="59" y="50"/>
                        <a:pt x="59" y="49"/>
                      </a:cubicBezTo>
                      <a:cubicBezTo>
                        <a:pt x="59" y="50"/>
                        <a:pt x="59" y="50"/>
                        <a:pt x="59" y="50"/>
                      </a:cubicBezTo>
                      <a:cubicBezTo>
                        <a:pt x="61" y="53"/>
                        <a:pt x="66" y="49"/>
                        <a:pt x="66" y="45"/>
                      </a:cubicBezTo>
                      <a:cubicBezTo>
                        <a:pt x="67" y="45"/>
                        <a:pt x="67" y="45"/>
                        <a:pt x="67" y="45"/>
                      </a:cubicBezTo>
                      <a:cubicBezTo>
                        <a:pt x="64" y="48"/>
                        <a:pt x="65" y="50"/>
                        <a:pt x="67" y="50"/>
                      </a:cubicBezTo>
                      <a:cubicBezTo>
                        <a:pt x="53" y="91"/>
                        <a:pt x="53" y="91"/>
                        <a:pt x="53" y="91"/>
                      </a:cubicBezTo>
                      <a:cubicBezTo>
                        <a:pt x="37" y="51"/>
                        <a:pt x="37" y="51"/>
                        <a:pt x="37" y="51"/>
                      </a:cubicBezTo>
                      <a:cubicBezTo>
                        <a:pt x="40" y="52"/>
                        <a:pt x="40" y="49"/>
                        <a:pt x="39" y="47"/>
                      </a:cubicBezTo>
                      <a:close/>
                      <a:moveTo>
                        <a:pt x="60" y="45"/>
                      </a:moveTo>
                      <a:cubicBezTo>
                        <a:pt x="60" y="45"/>
                        <a:pt x="60" y="45"/>
                        <a:pt x="60" y="45"/>
                      </a:cubicBezTo>
                      <a:cubicBezTo>
                        <a:pt x="60" y="44"/>
                        <a:pt x="59" y="44"/>
                        <a:pt x="59" y="44"/>
                      </a:cubicBezTo>
                      <a:cubicBezTo>
                        <a:pt x="60" y="43"/>
                        <a:pt x="61" y="43"/>
                        <a:pt x="62" y="44"/>
                      </a:cubicBezTo>
                      <a:cubicBezTo>
                        <a:pt x="61" y="44"/>
                        <a:pt x="60" y="45"/>
                        <a:pt x="60" y="45"/>
                      </a:cubicBezTo>
                      <a:close/>
                      <a:moveTo>
                        <a:pt x="13" y="48"/>
                      </a:moveTo>
                      <a:cubicBezTo>
                        <a:pt x="13" y="48"/>
                        <a:pt x="13" y="48"/>
                        <a:pt x="13" y="48"/>
                      </a:cubicBezTo>
                      <a:cubicBezTo>
                        <a:pt x="13" y="48"/>
                        <a:pt x="13" y="48"/>
                        <a:pt x="13" y="48"/>
                      </a:cubicBezTo>
                      <a:cubicBezTo>
                        <a:pt x="13" y="48"/>
                        <a:pt x="15" y="38"/>
                        <a:pt x="21" y="30"/>
                      </a:cubicBezTo>
                      <a:cubicBezTo>
                        <a:pt x="28" y="18"/>
                        <a:pt x="39" y="12"/>
                        <a:pt x="54" y="12"/>
                      </a:cubicBezTo>
                      <a:cubicBezTo>
                        <a:pt x="54" y="12"/>
                        <a:pt x="54" y="12"/>
                        <a:pt x="54" y="12"/>
                      </a:cubicBezTo>
                      <a:cubicBezTo>
                        <a:pt x="54" y="12"/>
                        <a:pt x="54" y="12"/>
                        <a:pt x="54" y="12"/>
                      </a:cubicBezTo>
                      <a:cubicBezTo>
                        <a:pt x="54" y="12"/>
                        <a:pt x="54" y="12"/>
                        <a:pt x="54" y="12"/>
                      </a:cubicBezTo>
                      <a:cubicBezTo>
                        <a:pt x="54" y="12"/>
                        <a:pt x="54" y="12"/>
                        <a:pt x="54" y="12"/>
                      </a:cubicBezTo>
                      <a:cubicBezTo>
                        <a:pt x="69" y="12"/>
                        <a:pt x="80" y="18"/>
                        <a:pt x="87" y="30"/>
                      </a:cubicBezTo>
                      <a:cubicBezTo>
                        <a:pt x="93" y="39"/>
                        <a:pt x="95" y="48"/>
                        <a:pt x="95" y="48"/>
                      </a:cubicBezTo>
                      <a:cubicBezTo>
                        <a:pt x="95" y="48"/>
                        <a:pt x="95" y="48"/>
                        <a:pt x="95" y="48"/>
                      </a:cubicBezTo>
                      <a:cubicBezTo>
                        <a:pt x="98" y="66"/>
                        <a:pt x="83" y="89"/>
                        <a:pt x="81" y="91"/>
                      </a:cubicBezTo>
                      <a:cubicBezTo>
                        <a:pt x="78" y="95"/>
                        <a:pt x="76" y="100"/>
                        <a:pt x="74" y="107"/>
                      </a:cubicBezTo>
                      <a:cubicBezTo>
                        <a:pt x="73" y="111"/>
                        <a:pt x="73" y="114"/>
                        <a:pt x="73" y="115"/>
                      </a:cubicBezTo>
                      <a:cubicBezTo>
                        <a:pt x="73" y="115"/>
                        <a:pt x="73" y="115"/>
                        <a:pt x="73" y="115"/>
                      </a:cubicBezTo>
                      <a:cubicBezTo>
                        <a:pt x="73" y="116"/>
                        <a:pt x="73" y="116"/>
                        <a:pt x="73" y="116"/>
                      </a:cubicBezTo>
                      <a:cubicBezTo>
                        <a:pt x="73" y="118"/>
                        <a:pt x="71" y="120"/>
                        <a:pt x="71" y="121"/>
                      </a:cubicBezTo>
                      <a:cubicBezTo>
                        <a:pt x="70" y="122"/>
                        <a:pt x="70" y="122"/>
                        <a:pt x="70" y="122"/>
                      </a:cubicBezTo>
                      <a:cubicBezTo>
                        <a:pt x="66" y="123"/>
                        <a:pt x="62" y="124"/>
                        <a:pt x="59" y="124"/>
                      </a:cubicBezTo>
                      <a:cubicBezTo>
                        <a:pt x="59" y="96"/>
                        <a:pt x="59" y="96"/>
                        <a:pt x="59" y="96"/>
                      </a:cubicBezTo>
                      <a:cubicBezTo>
                        <a:pt x="59" y="95"/>
                        <a:pt x="58" y="94"/>
                        <a:pt x="58" y="93"/>
                      </a:cubicBezTo>
                      <a:cubicBezTo>
                        <a:pt x="74" y="47"/>
                        <a:pt x="74" y="47"/>
                        <a:pt x="74" y="47"/>
                      </a:cubicBezTo>
                      <a:cubicBezTo>
                        <a:pt x="72" y="46"/>
                        <a:pt x="72" y="46"/>
                        <a:pt x="72" y="46"/>
                      </a:cubicBezTo>
                      <a:cubicBezTo>
                        <a:pt x="72" y="46"/>
                        <a:pt x="72" y="46"/>
                        <a:pt x="72" y="46"/>
                      </a:cubicBezTo>
                      <a:cubicBezTo>
                        <a:pt x="71" y="43"/>
                        <a:pt x="68" y="42"/>
                        <a:pt x="65" y="42"/>
                      </a:cubicBezTo>
                      <a:cubicBezTo>
                        <a:pt x="65" y="42"/>
                        <a:pt x="64" y="42"/>
                        <a:pt x="64" y="41"/>
                      </a:cubicBezTo>
                      <a:cubicBezTo>
                        <a:pt x="62" y="39"/>
                        <a:pt x="59" y="40"/>
                        <a:pt x="57" y="42"/>
                      </a:cubicBezTo>
                      <a:cubicBezTo>
                        <a:pt x="55" y="42"/>
                        <a:pt x="53" y="42"/>
                        <a:pt x="51" y="43"/>
                      </a:cubicBezTo>
                      <a:cubicBezTo>
                        <a:pt x="50" y="41"/>
                        <a:pt x="49" y="41"/>
                        <a:pt x="47" y="41"/>
                      </a:cubicBezTo>
                      <a:cubicBezTo>
                        <a:pt x="47" y="42"/>
                        <a:pt x="45" y="42"/>
                        <a:pt x="44" y="44"/>
                      </a:cubicBezTo>
                      <a:cubicBezTo>
                        <a:pt x="43" y="43"/>
                        <a:pt x="41" y="43"/>
                        <a:pt x="39" y="43"/>
                      </a:cubicBezTo>
                      <a:cubicBezTo>
                        <a:pt x="39" y="43"/>
                        <a:pt x="38" y="44"/>
                        <a:pt x="38" y="44"/>
                      </a:cubicBezTo>
                      <a:cubicBezTo>
                        <a:pt x="35" y="40"/>
                        <a:pt x="32" y="45"/>
                        <a:pt x="32" y="48"/>
                      </a:cubicBezTo>
                      <a:cubicBezTo>
                        <a:pt x="30" y="49"/>
                        <a:pt x="30" y="49"/>
                        <a:pt x="30" y="49"/>
                      </a:cubicBezTo>
                      <a:cubicBezTo>
                        <a:pt x="49" y="94"/>
                        <a:pt x="49" y="94"/>
                        <a:pt x="49" y="94"/>
                      </a:cubicBezTo>
                      <a:cubicBezTo>
                        <a:pt x="49" y="95"/>
                        <a:pt x="48" y="96"/>
                        <a:pt x="48" y="96"/>
                      </a:cubicBezTo>
                      <a:cubicBezTo>
                        <a:pt x="49" y="125"/>
                        <a:pt x="49" y="125"/>
                        <a:pt x="49" y="125"/>
                      </a:cubicBezTo>
                      <a:cubicBezTo>
                        <a:pt x="44" y="125"/>
                        <a:pt x="40" y="124"/>
                        <a:pt x="38" y="123"/>
                      </a:cubicBezTo>
                      <a:cubicBezTo>
                        <a:pt x="38" y="122"/>
                        <a:pt x="38" y="122"/>
                        <a:pt x="38" y="122"/>
                      </a:cubicBezTo>
                      <a:cubicBezTo>
                        <a:pt x="36" y="121"/>
                        <a:pt x="36" y="121"/>
                        <a:pt x="36" y="121"/>
                      </a:cubicBezTo>
                      <a:cubicBezTo>
                        <a:pt x="36" y="121"/>
                        <a:pt x="35" y="118"/>
                        <a:pt x="35" y="116"/>
                      </a:cubicBezTo>
                      <a:cubicBezTo>
                        <a:pt x="35" y="115"/>
                        <a:pt x="35" y="115"/>
                        <a:pt x="35" y="115"/>
                      </a:cubicBezTo>
                      <a:cubicBezTo>
                        <a:pt x="35" y="115"/>
                        <a:pt x="35" y="115"/>
                        <a:pt x="35" y="115"/>
                      </a:cubicBezTo>
                      <a:cubicBezTo>
                        <a:pt x="35" y="114"/>
                        <a:pt x="35" y="111"/>
                        <a:pt x="33" y="107"/>
                      </a:cubicBezTo>
                      <a:cubicBezTo>
                        <a:pt x="32" y="100"/>
                        <a:pt x="29" y="95"/>
                        <a:pt x="26" y="91"/>
                      </a:cubicBezTo>
                      <a:cubicBezTo>
                        <a:pt x="26" y="90"/>
                        <a:pt x="22" y="85"/>
                        <a:pt x="18" y="77"/>
                      </a:cubicBezTo>
                      <a:cubicBezTo>
                        <a:pt x="15" y="69"/>
                        <a:pt x="11" y="58"/>
                        <a:pt x="13"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6"/>
                <p:cNvSpPr/>
                <p:nvPr/>
              </p:nvSpPr>
              <p:spPr bwMode="auto">
                <a:xfrm>
                  <a:off x="3425826" y="512763"/>
                  <a:ext cx="520700" cy="365125"/>
                </a:xfrm>
                <a:custGeom>
                  <a:avLst/>
                  <a:gdLst>
                    <a:gd name="T0" fmla="*/ 202 w 202"/>
                    <a:gd name="T1" fmla="*/ 142 h 142"/>
                    <a:gd name="T2" fmla="*/ 202 w 202"/>
                    <a:gd name="T3" fmla="*/ 70 h 142"/>
                    <a:gd name="T4" fmla="*/ 148 w 202"/>
                    <a:gd name="T5" fmla="*/ 2 h 142"/>
                    <a:gd name="T6" fmla="*/ 113 w 202"/>
                    <a:gd name="T7" fmla="*/ 78 h 142"/>
                    <a:gd name="T8" fmla="*/ 107 w 202"/>
                    <a:gd name="T9" fmla="*/ 50 h 142"/>
                    <a:gd name="T10" fmla="*/ 121 w 202"/>
                    <a:gd name="T11" fmla="*/ 33 h 142"/>
                    <a:gd name="T12" fmla="*/ 103 w 202"/>
                    <a:gd name="T13" fmla="*/ 18 h 142"/>
                    <a:gd name="T14" fmla="*/ 85 w 202"/>
                    <a:gd name="T15" fmla="*/ 33 h 142"/>
                    <a:gd name="T16" fmla="*/ 100 w 202"/>
                    <a:gd name="T17" fmla="*/ 50 h 142"/>
                    <a:gd name="T18" fmla="*/ 94 w 202"/>
                    <a:gd name="T19" fmla="*/ 76 h 142"/>
                    <a:gd name="T20" fmla="*/ 59 w 202"/>
                    <a:gd name="T21" fmla="*/ 0 h 142"/>
                    <a:gd name="T22" fmla="*/ 0 w 202"/>
                    <a:gd name="T23" fmla="*/ 70 h 142"/>
                    <a:gd name="T24" fmla="*/ 0 w 202"/>
                    <a:gd name="T25" fmla="*/ 142 h 142"/>
                    <a:gd name="T26" fmla="*/ 202 w 202"/>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142">
                      <a:moveTo>
                        <a:pt x="202" y="142"/>
                      </a:moveTo>
                      <a:cubicBezTo>
                        <a:pt x="202" y="70"/>
                        <a:pt x="202" y="70"/>
                        <a:pt x="202" y="70"/>
                      </a:cubicBezTo>
                      <a:cubicBezTo>
                        <a:pt x="202" y="41"/>
                        <a:pt x="180" y="15"/>
                        <a:pt x="148" y="2"/>
                      </a:cubicBezTo>
                      <a:cubicBezTo>
                        <a:pt x="113" y="78"/>
                        <a:pt x="113" y="78"/>
                        <a:pt x="113" y="78"/>
                      </a:cubicBezTo>
                      <a:cubicBezTo>
                        <a:pt x="107" y="50"/>
                        <a:pt x="107" y="50"/>
                        <a:pt x="107" y="50"/>
                      </a:cubicBezTo>
                      <a:cubicBezTo>
                        <a:pt x="121" y="33"/>
                        <a:pt x="121" y="33"/>
                        <a:pt x="121" y="33"/>
                      </a:cubicBezTo>
                      <a:cubicBezTo>
                        <a:pt x="103" y="18"/>
                        <a:pt x="103" y="18"/>
                        <a:pt x="103" y="18"/>
                      </a:cubicBezTo>
                      <a:cubicBezTo>
                        <a:pt x="103" y="18"/>
                        <a:pt x="87" y="31"/>
                        <a:pt x="85" y="33"/>
                      </a:cubicBezTo>
                      <a:cubicBezTo>
                        <a:pt x="100" y="50"/>
                        <a:pt x="100" y="50"/>
                        <a:pt x="100" y="50"/>
                      </a:cubicBezTo>
                      <a:cubicBezTo>
                        <a:pt x="94" y="76"/>
                        <a:pt x="94" y="76"/>
                        <a:pt x="94" y="76"/>
                      </a:cubicBezTo>
                      <a:cubicBezTo>
                        <a:pt x="59" y="0"/>
                        <a:pt x="59" y="0"/>
                        <a:pt x="59" y="0"/>
                      </a:cubicBezTo>
                      <a:cubicBezTo>
                        <a:pt x="25" y="12"/>
                        <a:pt x="0" y="39"/>
                        <a:pt x="0" y="70"/>
                      </a:cubicBezTo>
                      <a:cubicBezTo>
                        <a:pt x="0" y="142"/>
                        <a:pt x="0" y="142"/>
                        <a:pt x="0" y="142"/>
                      </a:cubicBezTo>
                      <a:lnTo>
                        <a:pt x="202" y="1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TextBox 11"/>
              <p:cNvSpPr txBox="1"/>
              <p:nvPr/>
            </p:nvSpPr>
            <p:spPr>
              <a:xfrm>
                <a:off x="1399262" y="2895822"/>
                <a:ext cx="1282060"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26" name="TextBox 12"/>
            <p:cNvSpPr txBox="1"/>
            <p:nvPr/>
          </p:nvSpPr>
          <p:spPr>
            <a:xfrm>
              <a:off x="2773337" y="2036355"/>
              <a:ext cx="2437765" cy="1200329"/>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542924" y="1828801"/>
            <a:ext cx="4008232" cy="1615439"/>
            <a:chOff x="5540543" y="1828800"/>
            <a:chExt cx="4008232" cy="1615439"/>
          </a:xfrm>
        </p:grpSpPr>
        <p:sp>
          <p:nvSpPr>
            <p:cNvPr id="33" name="矩形 32"/>
            <p:cNvSpPr/>
            <p:nvPr/>
          </p:nvSpPr>
          <p:spPr>
            <a:xfrm>
              <a:off x="5540543" y="1828800"/>
              <a:ext cx="4008232" cy="1615439"/>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84"/>
            <p:cNvSpPr/>
            <p:nvPr/>
          </p:nvSpPr>
          <p:spPr bwMode="auto">
            <a:xfrm>
              <a:off x="5850159" y="1964473"/>
              <a:ext cx="871580" cy="872986"/>
            </a:xfrm>
            <a:custGeom>
              <a:avLst/>
              <a:gdLst>
                <a:gd name="T0" fmla="*/ 383 w 383"/>
                <a:gd name="T1" fmla="*/ 305 h 383"/>
                <a:gd name="T2" fmla="*/ 305 w 383"/>
                <a:gd name="T3" fmla="*/ 383 h 383"/>
                <a:gd name="T4" fmla="*/ 78 w 383"/>
                <a:gd name="T5" fmla="*/ 383 h 383"/>
                <a:gd name="T6" fmla="*/ 0 w 383"/>
                <a:gd name="T7" fmla="*/ 305 h 383"/>
                <a:gd name="T8" fmla="*/ 0 w 383"/>
                <a:gd name="T9" fmla="*/ 78 h 383"/>
                <a:gd name="T10" fmla="*/ 78 w 383"/>
                <a:gd name="T11" fmla="*/ 0 h 383"/>
                <a:gd name="T12" fmla="*/ 305 w 383"/>
                <a:gd name="T13" fmla="*/ 0 h 383"/>
                <a:gd name="T14" fmla="*/ 383 w 383"/>
                <a:gd name="T15" fmla="*/ 78 h 383"/>
                <a:gd name="T16" fmla="*/ 383 w 383"/>
                <a:gd name="T17" fmla="*/ 30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TextBox 11"/>
            <p:cNvSpPr txBox="1"/>
            <p:nvPr/>
          </p:nvSpPr>
          <p:spPr>
            <a:xfrm>
              <a:off x="5644919" y="2865342"/>
              <a:ext cx="1282060"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6" name="TextBox 12"/>
            <p:cNvSpPr txBox="1"/>
            <p:nvPr/>
          </p:nvSpPr>
          <p:spPr>
            <a:xfrm>
              <a:off x="7018994" y="2036355"/>
              <a:ext cx="2437765" cy="1200329"/>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6104344" y="2110531"/>
              <a:ext cx="363211" cy="580870"/>
              <a:chOff x="1797915" y="4149617"/>
              <a:chExt cx="583420" cy="933042"/>
            </a:xfrm>
          </p:grpSpPr>
          <p:sp>
            <p:nvSpPr>
              <p:cNvPr id="38" name="Freeform 108"/>
              <p:cNvSpPr/>
              <p:nvPr/>
            </p:nvSpPr>
            <p:spPr bwMode="auto">
              <a:xfrm>
                <a:off x="2222610" y="4499239"/>
                <a:ext cx="158725" cy="145855"/>
              </a:xfrm>
              <a:custGeom>
                <a:avLst/>
                <a:gdLst>
                  <a:gd name="T0" fmla="*/ 35 w 46"/>
                  <a:gd name="T1" fmla="*/ 0 h 42"/>
                  <a:gd name="T2" fmla="*/ 12 w 46"/>
                  <a:gd name="T3" fmla="*/ 0 h 42"/>
                  <a:gd name="T4" fmla="*/ 0 w 46"/>
                  <a:gd name="T5" fmla="*/ 12 h 42"/>
                  <a:gd name="T6" fmla="*/ 0 w 46"/>
                  <a:gd name="T7" fmla="*/ 31 h 42"/>
                  <a:gd name="T8" fmla="*/ 12 w 46"/>
                  <a:gd name="T9" fmla="*/ 42 h 42"/>
                  <a:gd name="T10" fmla="*/ 35 w 46"/>
                  <a:gd name="T11" fmla="*/ 42 h 42"/>
                  <a:gd name="T12" fmla="*/ 46 w 46"/>
                  <a:gd name="T13" fmla="*/ 31 h 42"/>
                  <a:gd name="T14" fmla="*/ 46 w 46"/>
                  <a:gd name="T15" fmla="*/ 12 h 42"/>
                  <a:gd name="T16" fmla="*/ 35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35" y="0"/>
                    </a:moveTo>
                    <a:cubicBezTo>
                      <a:pt x="12" y="0"/>
                      <a:pt x="12" y="0"/>
                      <a:pt x="12" y="0"/>
                    </a:cubicBezTo>
                    <a:cubicBezTo>
                      <a:pt x="5" y="0"/>
                      <a:pt x="0" y="5"/>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5"/>
                      <a:pt x="41" y="0"/>
                      <a:pt x="3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9"/>
              <p:cNvSpPr/>
              <p:nvPr/>
            </p:nvSpPr>
            <p:spPr bwMode="auto">
              <a:xfrm>
                <a:off x="1797915" y="4499239"/>
                <a:ext cx="160870" cy="145855"/>
              </a:xfrm>
              <a:custGeom>
                <a:avLst/>
                <a:gdLst>
                  <a:gd name="T0" fmla="*/ 34 w 46"/>
                  <a:gd name="T1" fmla="*/ 42 h 42"/>
                  <a:gd name="T2" fmla="*/ 46 w 46"/>
                  <a:gd name="T3" fmla="*/ 31 h 42"/>
                  <a:gd name="T4" fmla="*/ 46 w 46"/>
                  <a:gd name="T5" fmla="*/ 12 h 42"/>
                  <a:gd name="T6" fmla="*/ 34 w 46"/>
                  <a:gd name="T7" fmla="*/ 0 h 42"/>
                  <a:gd name="T8" fmla="*/ 11 w 46"/>
                  <a:gd name="T9" fmla="*/ 0 h 42"/>
                  <a:gd name="T10" fmla="*/ 0 w 46"/>
                  <a:gd name="T11" fmla="*/ 12 h 42"/>
                  <a:gd name="T12" fmla="*/ 0 w 46"/>
                  <a:gd name="T13" fmla="*/ 31 h 42"/>
                  <a:gd name="T14" fmla="*/ 11 w 46"/>
                  <a:gd name="T15" fmla="*/ 42 h 42"/>
                  <a:gd name="T16" fmla="*/ 34 w 4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34" y="42"/>
                    </a:moveTo>
                    <a:cubicBezTo>
                      <a:pt x="41" y="42"/>
                      <a:pt x="46" y="37"/>
                      <a:pt x="46" y="31"/>
                    </a:cubicBezTo>
                    <a:cubicBezTo>
                      <a:pt x="46" y="12"/>
                      <a:pt x="46" y="12"/>
                      <a:pt x="46" y="12"/>
                    </a:cubicBezTo>
                    <a:cubicBezTo>
                      <a:pt x="46" y="5"/>
                      <a:pt x="41" y="0"/>
                      <a:pt x="34" y="0"/>
                    </a:cubicBezTo>
                    <a:cubicBezTo>
                      <a:pt x="11" y="0"/>
                      <a:pt x="11" y="0"/>
                      <a:pt x="11" y="0"/>
                    </a:cubicBezTo>
                    <a:cubicBezTo>
                      <a:pt x="5" y="0"/>
                      <a:pt x="0" y="5"/>
                      <a:pt x="0" y="12"/>
                    </a:cubicBezTo>
                    <a:cubicBezTo>
                      <a:pt x="0" y="31"/>
                      <a:pt x="0" y="31"/>
                      <a:pt x="0" y="31"/>
                    </a:cubicBezTo>
                    <a:cubicBezTo>
                      <a:pt x="0" y="37"/>
                      <a:pt x="5" y="42"/>
                      <a:pt x="11" y="42"/>
                    </a:cubicBezTo>
                    <a:lnTo>
                      <a:pt x="34" y="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0"/>
              <p:cNvSpPr/>
              <p:nvPr/>
            </p:nvSpPr>
            <p:spPr bwMode="auto">
              <a:xfrm>
                <a:off x="2222610" y="4325501"/>
                <a:ext cx="158725" cy="145855"/>
              </a:xfrm>
              <a:custGeom>
                <a:avLst/>
                <a:gdLst>
                  <a:gd name="T0" fmla="*/ 35 w 46"/>
                  <a:gd name="T1" fmla="*/ 0 h 42"/>
                  <a:gd name="T2" fmla="*/ 12 w 46"/>
                  <a:gd name="T3" fmla="*/ 0 h 42"/>
                  <a:gd name="T4" fmla="*/ 0 w 46"/>
                  <a:gd name="T5" fmla="*/ 12 h 42"/>
                  <a:gd name="T6" fmla="*/ 0 w 46"/>
                  <a:gd name="T7" fmla="*/ 31 h 42"/>
                  <a:gd name="T8" fmla="*/ 12 w 46"/>
                  <a:gd name="T9" fmla="*/ 42 h 42"/>
                  <a:gd name="T10" fmla="*/ 35 w 46"/>
                  <a:gd name="T11" fmla="*/ 42 h 42"/>
                  <a:gd name="T12" fmla="*/ 46 w 46"/>
                  <a:gd name="T13" fmla="*/ 31 h 42"/>
                  <a:gd name="T14" fmla="*/ 46 w 46"/>
                  <a:gd name="T15" fmla="*/ 12 h 42"/>
                  <a:gd name="T16" fmla="*/ 35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35" y="0"/>
                    </a:moveTo>
                    <a:cubicBezTo>
                      <a:pt x="12" y="0"/>
                      <a:pt x="12" y="0"/>
                      <a:pt x="12" y="0"/>
                    </a:cubicBezTo>
                    <a:cubicBezTo>
                      <a:pt x="5" y="0"/>
                      <a:pt x="0" y="5"/>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5"/>
                      <a:pt x="41" y="0"/>
                      <a:pt x="3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1"/>
              <p:cNvSpPr/>
              <p:nvPr/>
            </p:nvSpPr>
            <p:spPr bwMode="auto">
              <a:xfrm>
                <a:off x="1797915" y="4325501"/>
                <a:ext cx="160870" cy="145855"/>
              </a:xfrm>
              <a:custGeom>
                <a:avLst/>
                <a:gdLst>
                  <a:gd name="T0" fmla="*/ 11 w 46"/>
                  <a:gd name="T1" fmla="*/ 42 h 42"/>
                  <a:gd name="T2" fmla="*/ 34 w 46"/>
                  <a:gd name="T3" fmla="*/ 42 h 42"/>
                  <a:gd name="T4" fmla="*/ 46 w 46"/>
                  <a:gd name="T5" fmla="*/ 31 h 42"/>
                  <a:gd name="T6" fmla="*/ 46 w 46"/>
                  <a:gd name="T7" fmla="*/ 12 h 42"/>
                  <a:gd name="T8" fmla="*/ 34 w 46"/>
                  <a:gd name="T9" fmla="*/ 0 h 42"/>
                  <a:gd name="T10" fmla="*/ 11 w 46"/>
                  <a:gd name="T11" fmla="*/ 0 h 42"/>
                  <a:gd name="T12" fmla="*/ 0 w 46"/>
                  <a:gd name="T13" fmla="*/ 12 h 42"/>
                  <a:gd name="T14" fmla="*/ 0 w 46"/>
                  <a:gd name="T15" fmla="*/ 31 h 42"/>
                  <a:gd name="T16" fmla="*/ 11 w 4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11" y="42"/>
                    </a:moveTo>
                    <a:cubicBezTo>
                      <a:pt x="34" y="42"/>
                      <a:pt x="34" y="42"/>
                      <a:pt x="34" y="42"/>
                    </a:cubicBezTo>
                    <a:cubicBezTo>
                      <a:pt x="41" y="42"/>
                      <a:pt x="46" y="37"/>
                      <a:pt x="46" y="31"/>
                    </a:cubicBezTo>
                    <a:cubicBezTo>
                      <a:pt x="46" y="12"/>
                      <a:pt x="46" y="12"/>
                      <a:pt x="46" y="12"/>
                    </a:cubicBezTo>
                    <a:cubicBezTo>
                      <a:pt x="46" y="5"/>
                      <a:pt x="41" y="0"/>
                      <a:pt x="34" y="0"/>
                    </a:cubicBezTo>
                    <a:cubicBezTo>
                      <a:pt x="11" y="0"/>
                      <a:pt x="11" y="0"/>
                      <a:pt x="11" y="0"/>
                    </a:cubicBezTo>
                    <a:cubicBezTo>
                      <a:pt x="5" y="0"/>
                      <a:pt x="0" y="5"/>
                      <a:pt x="0" y="12"/>
                    </a:cubicBezTo>
                    <a:cubicBezTo>
                      <a:pt x="0" y="31"/>
                      <a:pt x="0" y="31"/>
                      <a:pt x="0" y="31"/>
                    </a:cubicBezTo>
                    <a:cubicBezTo>
                      <a:pt x="0" y="37"/>
                      <a:pt x="5" y="42"/>
                      <a:pt x="11"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2"/>
              <p:cNvSpPr/>
              <p:nvPr/>
            </p:nvSpPr>
            <p:spPr bwMode="auto">
              <a:xfrm>
                <a:off x="2222610" y="4149617"/>
                <a:ext cx="158725" cy="148001"/>
              </a:xfrm>
              <a:custGeom>
                <a:avLst/>
                <a:gdLst>
                  <a:gd name="T0" fmla="*/ 35 w 46"/>
                  <a:gd name="T1" fmla="*/ 0 h 42"/>
                  <a:gd name="T2" fmla="*/ 12 w 46"/>
                  <a:gd name="T3" fmla="*/ 0 h 42"/>
                  <a:gd name="T4" fmla="*/ 0 w 46"/>
                  <a:gd name="T5" fmla="*/ 12 h 42"/>
                  <a:gd name="T6" fmla="*/ 0 w 46"/>
                  <a:gd name="T7" fmla="*/ 31 h 42"/>
                  <a:gd name="T8" fmla="*/ 12 w 46"/>
                  <a:gd name="T9" fmla="*/ 42 h 42"/>
                  <a:gd name="T10" fmla="*/ 35 w 46"/>
                  <a:gd name="T11" fmla="*/ 42 h 42"/>
                  <a:gd name="T12" fmla="*/ 46 w 46"/>
                  <a:gd name="T13" fmla="*/ 31 h 42"/>
                  <a:gd name="T14" fmla="*/ 46 w 46"/>
                  <a:gd name="T15" fmla="*/ 12 h 42"/>
                  <a:gd name="T16" fmla="*/ 35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35" y="0"/>
                    </a:moveTo>
                    <a:cubicBezTo>
                      <a:pt x="12" y="0"/>
                      <a:pt x="12" y="0"/>
                      <a:pt x="12" y="0"/>
                    </a:cubicBezTo>
                    <a:cubicBezTo>
                      <a:pt x="5" y="0"/>
                      <a:pt x="0" y="6"/>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6"/>
                      <a:pt x="41" y="0"/>
                      <a:pt x="3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3"/>
              <p:cNvSpPr/>
              <p:nvPr/>
            </p:nvSpPr>
            <p:spPr bwMode="auto">
              <a:xfrm>
                <a:off x="2010263" y="4149617"/>
                <a:ext cx="160870" cy="148001"/>
              </a:xfrm>
              <a:custGeom>
                <a:avLst/>
                <a:gdLst>
                  <a:gd name="T0" fmla="*/ 12 w 46"/>
                  <a:gd name="T1" fmla="*/ 42 h 42"/>
                  <a:gd name="T2" fmla="*/ 35 w 46"/>
                  <a:gd name="T3" fmla="*/ 42 h 42"/>
                  <a:gd name="T4" fmla="*/ 46 w 46"/>
                  <a:gd name="T5" fmla="*/ 31 h 42"/>
                  <a:gd name="T6" fmla="*/ 46 w 46"/>
                  <a:gd name="T7" fmla="*/ 12 h 42"/>
                  <a:gd name="T8" fmla="*/ 35 w 46"/>
                  <a:gd name="T9" fmla="*/ 0 h 42"/>
                  <a:gd name="T10" fmla="*/ 12 w 46"/>
                  <a:gd name="T11" fmla="*/ 0 h 42"/>
                  <a:gd name="T12" fmla="*/ 0 w 46"/>
                  <a:gd name="T13" fmla="*/ 12 h 42"/>
                  <a:gd name="T14" fmla="*/ 0 w 46"/>
                  <a:gd name="T15" fmla="*/ 31 h 42"/>
                  <a:gd name="T16" fmla="*/ 12 w 4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12" y="42"/>
                    </a:moveTo>
                    <a:cubicBezTo>
                      <a:pt x="35" y="42"/>
                      <a:pt x="35" y="42"/>
                      <a:pt x="35" y="42"/>
                    </a:cubicBezTo>
                    <a:cubicBezTo>
                      <a:pt x="41" y="42"/>
                      <a:pt x="46" y="37"/>
                      <a:pt x="46" y="31"/>
                    </a:cubicBezTo>
                    <a:cubicBezTo>
                      <a:pt x="46" y="12"/>
                      <a:pt x="46" y="12"/>
                      <a:pt x="46" y="12"/>
                    </a:cubicBezTo>
                    <a:cubicBezTo>
                      <a:pt x="46" y="6"/>
                      <a:pt x="41" y="0"/>
                      <a:pt x="35" y="0"/>
                    </a:cubicBezTo>
                    <a:cubicBezTo>
                      <a:pt x="12" y="0"/>
                      <a:pt x="12" y="0"/>
                      <a:pt x="12" y="0"/>
                    </a:cubicBezTo>
                    <a:cubicBezTo>
                      <a:pt x="5" y="0"/>
                      <a:pt x="0" y="6"/>
                      <a:pt x="0" y="12"/>
                    </a:cubicBezTo>
                    <a:cubicBezTo>
                      <a:pt x="0" y="31"/>
                      <a:pt x="0" y="31"/>
                      <a:pt x="0" y="31"/>
                    </a:cubicBezTo>
                    <a:cubicBezTo>
                      <a:pt x="0" y="37"/>
                      <a:pt x="5" y="42"/>
                      <a:pt x="12"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4"/>
              <p:cNvSpPr/>
              <p:nvPr/>
            </p:nvSpPr>
            <p:spPr bwMode="auto">
              <a:xfrm>
                <a:off x="1797915" y="4149617"/>
                <a:ext cx="160870" cy="148001"/>
              </a:xfrm>
              <a:custGeom>
                <a:avLst/>
                <a:gdLst>
                  <a:gd name="T0" fmla="*/ 11 w 46"/>
                  <a:gd name="T1" fmla="*/ 42 h 42"/>
                  <a:gd name="T2" fmla="*/ 34 w 46"/>
                  <a:gd name="T3" fmla="*/ 42 h 42"/>
                  <a:gd name="T4" fmla="*/ 46 w 46"/>
                  <a:gd name="T5" fmla="*/ 31 h 42"/>
                  <a:gd name="T6" fmla="*/ 46 w 46"/>
                  <a:gd name="T7" fmla="*/ 12 h 42"/>
                  <a:gd name="T8" fmla="*/ 34 w 46"/>
                  <a:gd name="T9" fmla="*/ 0 h 42"/>
                  <a:gd name="T10" fmla="*/ 11 w 46"/>
                  <a:gd name="T11" fmla="*/ 0 h 42"/>
                  <a:gd name="T12" fmla="*/ 0 w 46"/>
                  <a:gd name="T13" fmla="*/ 12 h 42"/>
                  <a:gd name="T14" fmla="*/ 0 w 46"/>
                  <a:gd name="T15" fmla="*/ 31 h 42"/>
                  <a:gd name="T16" fmla="*/ 11 w 4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11" y="42"/>
                    </a:moveTo>
                    <a:cubicBezTo>
                      <a:pt x="34" y="42"/>
                      <a:pt x="34" y="42"/>
                      <a:pt x="34" y="42"/>
                    </a:cubicBezTo>
                    <a:cubicBezTo>
                      <a:pt x="41" y="42"/>
                      <a:pt x="46" y="37"/>
                      <a:pt x="46" y="31"/>
                    </a:cubicBezTo>
                    <a:cubicBezTo>
                      <a:pt x="46" y="12"/>
                      <a:pt x="46" y="12"/>
                      <a:pt x="46" y="12"/>
                    </a:cubicBezTo>
                    <a:cubicBezTo>
                      <a:pt x="46" y="6"/>
                      <a:pt x="41" y="0"/>
                      <a:pt x="34" y="0"/>
                    </a:cubicBezTo>
                    <a:cubicBezTo>
                      <a:pt x="11" y="0"/>
                      <a:pt x="11" y="0"/>
                      <a:pt x="11" y="0"/>
                    </a:cubicBezTo>
                    <a:cubicBezTo>
                      <a:pt x="5" y="0"/>
                      <a:pt x="0" y="6"/>
                      <a:pt x="0" y="12"/>
                    </a:cubicBezTo>
                    <a:cubicBezTo>
                      <a:pt x="0" y="31"/>
                      <a:pt x="0" y="31"/>
                      <a:pt x="0" y="31"/>
                    </a:cubicBezTo>
                    <a:cubicBezTo>
                      <a:pt x="0" y="37"/>
                      <a:pt x="5" y="42"/>
                      <a:pt x="11"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5"/>
              <p:cNvSpPr/>
              <p:nvPr/>
            </p:nvSpPr>
            <p:spPr bwMode="auto">
              <a:xfrm>
                <a:off x="1825799" y="4400572"/>
                <a:ext cx="525508" cy="682087"/>
              </a:xfrm>
              <a:custGeom>
                <a:avLst/>
                <a:gdLst>
                  <a:gd name="T0" fmla="*/ 141 w 151"/>
                  <a:gd name="T1" fmla="*/ 76 h 196"/>
                  <a:gd name="T2" fmla="*/ 116 w 151"/>
                  <a:gd name="T3" fmla="*/ 92 h 196"/>
                  <a:gd name="T4" fmla="*/ 106 w 151"/>
                  <a:gd name="T5" fmla="*/ 120 h 196"/>
                  <a:gd name="T6" fmla="*/ 108 w 151"/>
                  <a:gd name="T7" fmla="*/ 15 h 196"/>
                  <a:gd name="T8" fmla="*/ 92 w 151"/>
                  <a:gd name="T9" fmla="*/ 0 h 196"/>
                  <a:gd name="T10" fmla="*/ 77 w 151"/>
                  <a:gd name="T11" fmla="*/ 13 h 196"/>
                  <a:gd name="T12" fmla="*/ 76 w 151"/>
                  <a:gd name="T13" fmla="*/ 77 h 196"/>
                  <a:gd name="T14" fmla="*/ 50 w 151"/>
                  <a:gd name="T15" fmla="*/ 80 h 196"/>
                  <a:gd name="T16" fmla="*/ 1 w 151"/>
                  <a:gd name="T17" fmla="*/ 108 h 196"/>
                  <a:gd name="T18" fmla="*/ 11 w 151"/>
                  <a:gd name="T19" fmla="*/ 168 h 196"/>
                  <a:gd name="T20" fmla="*/ 13 w 151"/>
                  <a:gd name="T21" fmla="*/ 195 h 196"/>
                  <a:gd name="T22" fmla="*/ 110 w 151"/>
                  <a:gd name="T23" fmla="*/ 196 h 196"/>
                  <a:gd name="T24" fmla="*/ 129 w 151"/>
                  <a:gd name="T25" fmla="*/ 180 h 196"/>
                  <a:gd name="T26" fmla="*/ 146 w 151"/>
                  <a:gd name="T27" fmla="*/ 96 h 196"/>
                  <a:gd name="T28" fmla="*/ 141 w 151"/>
                  <a:gd name="T29" fmla="*/ 7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96">
                    <a:moveTo>
                      <a:pt x="141" y="76"/>
                    </a:moveTo>
                    <a:cubicBezTo>
                      <a:pt x="141" y="76"/>
                      <a:pt x="117" y="76"/>
                      <a:pt x="116" y="92"/>
                    </a:cubicBezTo>
                    <a:cubicBezTo>
                      <a:pt x="116" y="92"/>
                      <a:pt x="117" y="118"/>
                      <a:pt x="106" y="120"/>
                    </a:cubicBezTo>
                    <a:cubicBezTo>
                      <a:pt x="108" y="15"/>
                      <a:pt x="108" y="15"/>
                      <a:pt x="108" y="15"/>
                    </a:cubicBezTo>
                    <a:cubicBezTo>
                      <a:pt x="108" y="15"/>
                      <a:pt x="110" y="0"/>
                      <a:pt x="92" y="0"/>
                    </a:cubicBezTo>
                    <a:cubicBezTo>
                      <a:pt x="92" y="0"/>
                      <a:pt x="77" y="0"/>
                      <a:pt x="77" y="13"/>
                    </a:cubicBezTo>
                    <a:cubicBezTo>
                      <a:pt x="76" y="77"/>
                      <a:pt x="76" y="77"/>
                      <a:pt x="76" y="77"/>
                    </a:cubicBezTo>
                    <a:cubicBezTo>
                      <a:pt x="76" y="77"/>
                      <a:pt x="64" y="78"/>
                      <a:pt x="50" y="80"/>
                    </a:cubicBezTo>
                    <a:cubicBezTo>
                      <a:pt x="50" y="80"/>
                      <a:pt x="0" y="86"/>
                      <a:pt x="1" y="108"/>
                    </a:cubicBezTo>
                    <a:cubicBezTo>
                      <a:pt x="1" y="108"/>
                      <a:pt x="6" y="152"/>
                      <a:pt x="11" y="168"/>
                    </a:cubicBezTo>
                    <a:cubicBezTo>
                      <a:pt x="11" y="168"/>
                      <a:pt x="15" y="185"/>
                      <a:pt x="13" y="195"/>
                    </a:cubicBezTo>
                    <a:cubicBezTo>
                      <a:pt x="110" y="196"/>
                      <a:pt x="110" y="196"/>
                      <a:pt x="110" y="196"/>
                    </a:cubicBezTo>
                    <a:cubicBezTo>
                      <a:pt x="110" y="196"/>
                      <a:pt x="121" y="193"/>
                      <a:pt x="129" y="180"/>
                    </a:cubicBezTo>
                    <a:cubicBezTo>
                      <a:pt x="129" y="180"/>
                      <a:pt x="146" y="151"/>
                      <a:pt x="146" y="96"/>
                    </a:cubicBezTo>
                    <a:cubicBezTo>
                      <a:pt x="146" y="96"/>
                      <a:pt x="151" y="76"/>
                      <a:pt x="141"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6"/>
              <p:cNvSpPr/>
              <p:nvPr/>
            </p:nvSpPr>
            <p:spPr bwMode="auto">
              <a:xfrm>
                <a:off x="2010263" y="4499239"/>
                <a:ext cx="60058" cy="145855"/>
              </a:xfrm>
              <a:custGeom>
                <a:avLst/>
                <a:gdLst>
                  <a:gd name="T0" fmla="*/ 12 w 17"/>
                  <a:gd name="T1" fmla="*/ 42 h 42"/>
                  <a:gd name="T2" fmla="*/ 16 w 17"/>
                  <a:gd name="T3" fmla="*/ 42 h 42"/>
                  <a:gd name="T4" fmla="*/ 17 w 17"/>
                  <a:gd name="T5" fmla="*/ 0 h 42"/>
                  <a:gd name="T6" fmla="*/ 12 w 17"/>
                  <a:gd name="T7" fmla="*/ 0 h 42"/>
                  <a:gd name="T8" fmla="*/ 0 w 17"/>
                  <a:gd name="T9" fmla="*/ 12 h 42"/>
                  <a:gd name="T10" fmla="*/ 0 w 17"/>
                  <a:gd name="T11" fmla="*/ 31 h 42"/>
                  <a:gd name="T12" fmla="*/ 12 w 17"/>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12" y="42"/>
                    </a:moveTo>
                    <a:cubicBezTo>
                      <a:pt x="16" y="42"/>
                      <a:pt x="16" y="42"/>
                      <a:pt x="16" y="42"/>
                    </a:cubicBezTo>
                    <a:cubicBezTo>
                      <a:pt x="17" y="0"/>
                      <a:pt x="17" y="0"/>
                      <a:pt x="17" y="0"/>
                    </a:cubicBezTo>
                    <a:cubicBezTo>
                      <a:pt x="12" y="0"/>
                      <a:pt x="12" y="0"/>
                      <a:pt x="12" y="0"/>
                    </a:cubicBezTo>
                    <a:cubicBezTo>
                      <a:pt x="5" y="0"/>
                      <a:pt x="0" y="5"/>
                      <a:pt x="0" y="12"/>
                    </a:cubicBezTo>
                    <a:cubicBezTo>
                      <a:pt x="0" y="31"/>
                      <a:pt x="0" y="31"/>
                      <a:pt x="0" y="31"/>
                    </a:cubicBezTo>
                    <a:cubicBezTo>
                      <a:pt x="0" y="37"/>
                      <a:pt x="5" y="42"/>
                      <a:pt x="12"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7"/>
              <p:cNvSpPr/>
              <p:nvPr/>
            </p:nvSpPr>
            <p:spPr bwMode="auto">
              <a:xfrm>
                <a:off x="2010263" y="4325501"/>
                <a:ext cx="160870" cy="145855"/>
              </a:xfrm>
              <a:custGeom>
                <a:avLst/>
                <a:gdLst>
                  <a:gd name="T0" fmla="*/ 12 w 46"/>
                  <a:gd name="T1" fmla="*/ 42 h 42"/>
                  <a:gd name="T2" fmla="*/ 17 w 46"/>
                  <a:gd name="T3" fmla="*/ 42 h 42"/>
                  <a:gd name="T4" fmla="*/ 17 w 46"/>
                  <a:gd name="T5" fmla="*/ 37 h 42"/>
                  <a:gd name="T6" fmla="*/ 39 w 46"/>
                  <a:gd name="T7" fmla="*/ 15 h 42"/>
                  <a:gd name="T8" fmla="*/ 46 w 46"/>
                  <a:gd name="T9" fmla="*/ 16 h 42"/>
                  <a:gd name="T10" fmla="*/ 46 w 46"/>
                  <a:gd name="T11" fmla="*/ 12 h 42"/>
                  <a:gd name="T12" fmla="*/ 35 w 46"/>
                  <a:gd name="T13" fmla="*/ 0 h 42"/>
                  <a:gd name="T14" fmla="*/ 12 w 46"/>
                  <a:gd name="T15" fmla="*/ 0 h 42"/>
                  <a:gd name="T16" fmla="*/ 0 w 46"/>
                  <a:gd name="T17" fmla="*/ 12 h 42"/>
                  <a:gd name="T18" fmla="*/ 0 w 46"/>
                  <a:gd name="T19" fmla="*/ 31 h 42"/>
                  <a:gd name="T20" fmla="*/ 12 w 4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2">
                    <a:moveTo>
                      <a:pt x="12" y="42"/>
                    </a:moveTo>
                    <a:cubicBezTo>
                      <a:pt x="17" y="42"/>
                      <a:pt x="17" y="42"/>
                      <a:pt x="17" y="42"/>
                    </a:cubicBezTo>
                    <a:cubicBezTo>
                      <a:pt x="17" y="37"/>
                      <a:pt x="17" y="37"/>
                      <a:pt x="17" y="37"/>
                    </a:cubicBezTo>
                    <a:cubicBezTo>
                      <a:pt x="17" y="21"/>
                      <a:pt x="30" y="15"/>
                      <a:pt x="39" y="15"/>
                    </a:cubicBezTo>
                    <a:cubicBezTo>
                      <a:pt x="42" y="15"/>
                      <a:pt x="44" y="15"/>
                      <a:pt x="46" y="16"/>
                    </a:cubicBezTo>
                    <a:cubicBezTo>
                      <a:pt x="46" y="12"/>
                      <a:pt x="46" y="12"/>
                      <a:pt x="46" y="12"/>
                    </a:cubicBezTo>
                    <a:cubicBezTo>
                      <a:pt x="46" y="5"/>
                      <a:pt x="41" y="0"/>
                      <a:pt x="35" y="0"/>
                    </a:cubicBezTo>
                    <a:cubicBezTo>
                      <a:pt x="12" y="0"/>
                      <a:pt x="12" y="0"/>
                      <a:pt x="12" y="0"/>
                    </a:cubicBezTo>
                    <a:cubicBezTo>
                      <a:pt x="5" y="0"/>
                      <a:pt x="0" y="5"/>
                      <a:pt x="0" y="12"/>
                    </a:cubicBezTo>
                    <a:cubicBezTo>
                      <a:pt x="0" y="31"/>
                      <a:pt x="0" y="31"/>
                      <a:pt x="0" y="31"/>
                    </a:cubicBezTo>
                    <a:cubicBezTo>
                      <a:pt x="0" y="37"/>
                      <a:pt x="5" y="42"/>
                      <a:pt x="12"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8" name="矩形 47"/>
          <p:cNvSpPr/>
          <p:nvPr/>
        </p:nvSpPr>
        <p:spPr>
          <a:xfrm>
            <a:off x="1297267" y="3709625"/>
            <a:ext cx="4008232" cy="1615439"/>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84"/>
          <p:cNvSpPr/>
          <p:nvPr/>
        </p:nvSpPr>
        <p:spPr bwMode="auto">
          <a:xfrm>
            <a:off x="1606883" y="3845297"/>
            <a:ext cx="871580" cy="872986"/>
          </a:xfrm>
          <a:custGeom>
            <a:avLst/>
            <a:gdLst>
              <a:gd name="T0" fmla="*/ 383 w 383"/>
              <a:gd name="T1" fmla="*/ 305 h 383"/>
              <a:gd name="T2" fmla="*/ 305 w 383"/>
              <a:gd name="T3" fmla="*/ 383 h 383"/>
              <a:gd name="T4" fmla="*/ 78 w 383"/>
              <a:gd name="T5" fmla="*/ 383 h 383"/>
              <a:gd name="T6" fmla="*/ 0 w 383"/>
              <a:gd name="T7" fmla="*/ 305 h 383"/>
              <a:gd name="T8" fmla="*/ 0 w 383"/>
              <a:gd name="T9" fmla="*/ 78 h 383"/>
              <a:gd name="T10" fmla="*/ 78 w 383"/>
              <a:gd name="T11" fmla="*/ 0 h 383"/>
              <a:gd name="T12" fmla="*/ 305 w 383"/>
              <a:gd name="T13" fmla="*/ 0 h 383"/>
              <a:gd name="T14" fmla="*/ 383 w 383"/>
              <a:gd name="T15" fmla="*/ 78 h 383"/>
              <a:gd name="T16" fmla="*/ 383 w 383"/>
              <a:gd name="T17" fmla="*/ 30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0" name="TextBox 11"/>
          <p:cNvSpPr txBox="1"/>
          <p:nvPr/>
        </p:nvSpPr>
        <p:spPr>
          <a:xfrm>
            <a:off x="1401643" y="4746166"/>
            <a:ext cx="1282060"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51" name="TextBox 12"/>
          <p:cNvSpPr txBox="1"/>
          <p:nvPr/>
        </p:nvSpPr>
        <p:spPr>
          <a:xfrm>
            <a:off x="2775719" y="3917180"/>
            <a:ext cx="2437765" cy="1200329"/>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52" name="Freeform 174"/>
          <p:cNvSpPr>
            <a:spLocks noEditPoints="1"/>
          </p:cNvSpPr>
          <p:nvPr/>
        </p:nvSpPr>
        <p:spPr bwMode="auto">
          <a:xfrm>
            <a:off x="1693557" y="4102708"/>
            <a:ext cx="698232" cy="358167"/>
          </a:xfrm>
          <a:custGeom>
            <a:avLst/>
            <a:gdLst>
              <a:gd name="T0" fmla="*/ 186 w 255"/>
              <a:gd name="T1" fmla="*/ 17 h 131"/>
              <a:gd name="T2" fmla="*/ 176 w 255"/>
              <a:gd name="T3" fmla="*/ 12 h 131"/>
              <a:gd name="T4" fmla="*/ 125 w 255"/>
              <a:gd name="T5" fmla="*/ 6 h 131"/>
              <a:gd name="T6" fmla="*/ 72 w 255"/>
              <a:gd name="T7" fmla="*/ 6 h 131"/>
              <a:gd name="T8" fmla="*/ 66 w 255"/>
              <a:gd name="T9" fmla="*/ 10 h 131"/>
              <a:gd name="T10" fmla="*/ 0 w 255"/>
              <a:gd name="T11" fmla="*/ 95 h 131"/>
              <a:gd name="T12" fmla="*/ 63 w 255"/>
              <a:gd name="T13" fmla="*/ 84 h 131"/>
              <a:gd name="T14" fmla="*/ 68 w 255"/>
              <a:gd name="T15" fmla="*/ 87 h 131"/>
              <a:gd name="T16" fmla="*/ 97 w 255"/>
              <a:gd name="T17" fmla="*/ 108 h 131"/>
              <a:gd name="T18" fmla="*/ 130 w 255"/>
              <a:gd name="T19" fmla="*/ 124 h 131"/>
              <a:gd name="T20" fmla="*/ 133 w 255"/>
              <a:gd name="T21" fmla="*/ 126 h 131"/>
              <a:gd name="T22" fmla="*/ 155 w 255"/>
              <a:gd name="T23" fmla="*/ 124 h 131"/>
              <a:gd name="T24" fmla="*/ 176 w 255"/>
              <a:gd name="T25" fmla="*/ 115 h 131"/>
              <a:gd name="T26" fmla="*/ 191 w 255"/>
              <a:gd name="T27" fmla="*/ 102 h 131"/>
              <a:gd name="T28" fmla="*/ 255 w 255"/>
              <a:gd name="T29" fmla="*/ 100 h 131"/>
              <a:gd name="T30" fmla="*/ 186 w 255"/>
              <a:gd name="T31" fmla="*/ 95 h 131"/>
              <a:gd name="T32" fmla="*/ 183 w 255"/>
              <a:gd name="T33" fmla="*/ 99 h 131"/>
              <a:gd name="T34" fmla="*/ 175 w 255"/>
              <a:gd name="T35" fmla="*/ 107 h 131"/>
              <a:gd name="T36" fmla="*/ 168 w 255"/>
              <a:gd name="T37" fmla="*/ 106 h 131"/>
              <a:gd name="T38" fmla="*/ 153 w 255"/>
              <a:gd name="T39" fmla="*/ 116 h 131"/>
              <a:gd name="T40" fmla="*/ 150 w 255"/>
              <a:gd name="T41" fmla="*/ 116 h 131"/>
              <a:gd name="T42" fmla="*/ 146 w 255"/>
              <a:gd name="T43" fmla="*/ 118 h 131"/>
              <a:gd name="T44" fmla="*/ 128 w 255"/>
              <a:gd name="T45" fmla="*/ 113 h 131"/>
              <a:gd name="T46" fmla="*/ 105 w 255"/>
              <a:gd name="T47" fmla="*/ 97 h 131"/>
              <a:gd name="T48" fmla="*/ 71 w 255"/>
              <a:gd name="T49" fmla="*/ 79 h 131"/>
              <a:gd name="T50" fmla="*/ 57 w 255"/>
              <a:gd name="T51" fmla="*/ 70 h 131"/>
              <a:gd name="T52" fmla="*/ 57 w 255"/>
              <a:gd name="T53" fmla="*/ 69 h 131"/>
              <a:gd name="T54" fmla="*/ 58 w 255"/>
              <a:gd name="T55" fmla="*/ 68 h 131"/>
              <a:gd name="T56" fmla="*/ 73 w 255"/>
              <a:gd name="T57" fmla="*/ 15 h 131"/>
              <a:gd name="T58" fmla="*/ 105 w 255"/>
              <a:gd name="T59" fmla="*/ 17 h 131"/>
              <a:gd name="T60" fmla="*/ 101 w 255"/>
              <a:gd name="T61" fmla="*/ 54 h 131"/>
              <a:gd name="T62" fmla="*/ 148 w 255"/>
              <a:gd name="T63" fmla="*/ 39 h 131"/>
              <a:gd name="T64" fmla="*/ 195 w 255"/>
              <a:gd name="T65" fmla="*/ 8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131">
                <a:moveTo>
                  <a:pt x="230" y="6"/>
                </a:moveTo>
                <a:cubicBezTo>
                  <a:pt x="186" y="17"/>
                  <a:pt x="186" y="17"/>
                  <a:pt x="186" y="17"/>
                </a:cubicBezTo>
                <a:cubicBezTo>
                  <a:pt x="186" y="20"/>
                  <a:pt x="186" y="20"/>
                  <a:pt x="186" y="20"/>
                </a:cubicBezTo>
                <a:cubicBezTo>
                  <a:pt x="182" y="14"/>
                  <a:pt x="176" y="12"/>
                  <a:pt x="176" y="12"/>
                </a:cubicBezTo>
                <a:cubicBezTo>
                  <a:pt x="141" y="3"/>
                  <a:pt x="141" y="3"/>
                  <a:pt x="141" y="3"/>
                </a:cubicBezTo>
                <a:cubicBezTo>
                  <a:pt x="137" y="1"/>
                  <a:pt x="131" y="3"/>
                  <a:pt x="125" y="6"/>
                </a:cubicBezTo>
                <a:cubicBezTo>
                  <a:pt x="124" y="5"/>
                  <a:pt x="124" y="5"/>
                  <a:pt x="124" y="5"/>
                </a:cubicBezTo>
                <a:cubicBezTo>
                  <a:pt x="72" y="6"/>
                  <a:pt x="72" y="6"/>
                  <a:pt x="72" y="6"/>
                </a:cubicBezTo>
                <a:cubicBezTo>
                  <a:pt x="72" y="7"/>
                  <a:pt x="72" y="7"/>
                  <a:pt x="72" y="7"/>
                </a:cubicBezTo>
                <a:cubicBezTo>
                  <a:pt x="71" y="7"/>
                  <a:pt x="68" y="7"/>
                  <a:pt x="66" y="10"/>
                </a:cubicBezTo>
                <a:cubicBezTo>
                  <a:pt x="37" y="0"/>
                  <a:pt x="37" y="0"/>
                  <a:pt x="37" y="0"/>
                </a:cubicBezTo>
                <a:cubicBezTo>
                  <a:pt x="0" y="95"/>
                  <a:pt x="0" y="95"/>
                  <a:pt x="0" y="95"/>
                </a:cubicBezTo>
                <a:cubicBezTo>
                  <a:pt x="44" y="115"/>
                  <a:pt x="44" y="115"/>
                  <a:pt x="44" y="115"/>
                </a:cubicBezTo>
                <a:cubicBezTo>
                  <a:pt x="57" y="111"/>
                  <a:pt x="61" y="93"/>
                  <a:pt x="63" y="84"/>
                </a:cubicBezTo>
                <a:cubicBezTo>
                  <a:pt x="66" y="86"/>
                  <a:pt x="66" y="86"/>
                  <a:pt x="66" y="86"/>
                </a:cubicBezTo>
                <a:cubicBezTo>
                  <a:pt x="68" y="87"/>
                  <a:pt x="68" y="87"/>
                  <a:pt x="68" y="87"/>
                </a:cubicBezTo>
                <a:cubicBezTo>
                  <a:pt x="68" y="93"/>
                  <a:pt x="69" y="100"/>
                  <a:pt x="80" y="98"/>
                </a:cubicBezTo>
                <a:cubicBezTo>
                  <a:pt x="80" y="98"/>
                  <a:pt x="81" y="120"/>
                  <a:pt x="97" y="108"/>
                </a:cubicBezTo>
                <a:cubicBezTo>
                  <a:pt x="97" y="108"/>
                  <a:pt x="98" y="124"/>
                  <a:pt x="112" y="118"/>
                </a:cubicBezTo>
                <a:cubicBezTo>
                  <a:pt x="112" y="118"/>
                  <a:pt x="115" y="131"/>
                  <a:pt x="130" y="124"/>
                </a:cubicBezTo>
                <a:cubicBezTo>
                  <a:pt x="132" y="125"/>
                  <a:pt x="132" y="125"/>
                  <a:pt x="132" y="125"/>
                </a:cubicBezTo>
                <a:cubicBezTo>
                  <a:pt x="133" y="126"/>
                  <a:pt x="133" y="126"/>
                  <a:pt x="133" y="126"/>
                </a:cubicBezTo>
                <a:cubicBezTo>
                  <a:pt x="133" y="126"/>
                  <a:pt x="141" y="128"/>
                  <a:pt x="147" y="127"/>
                </a:cubicBezTo>
                <a:cubicBezTo>
                  <a:pt x="150" y="126"/>
                  <a:pt x="153" y="126"/>
                  <a:pt x="155" y="124"/>
                </a:cubicBezTo>
                <a:cubicBezTo>
                  <a:pt x="159" y="123"/>
                  <a:pt x="169" y="122"/>
                  <a:pt x="173" y="115"/>
                </a:cubicBezTo>
                <a:cubicBezTo>
                  <a:pt x="174" y="115"/>
                  <a:pt x="175" y="115"/>
                  <a:pt x="176" y="115"/>
                </a:cubicBezTo>
                <a:cubicBezTo>
                  <a:pt x="182" y="114"/>
                  <a:pt x="186" y="112"/>
                  <a:pt x="189" y="109"/>
                </a:cubicBezTo>
                <a:cubicBezTo>
                  <a:pt x="190" y="107"/>
                  <a:pt x="191" y="104"/>
                  <a:pt x="191" y="102"/>
                </a:cubicBezTo>
                <a:cubicBezTo>
                  <a:pt x="191" y="102"/>
                  <a:pt x="201" y="119"/>
                  <a:pt x="215" y="120"/>
                </a:cubicBezTo>
                <a:cubicBezTo>
                  <a:pt x="255" y="100"/>
                  <a:pt x="255" y="100"/>
                  <a:pt x="255" y="100"/>
                </a:cubicBezTo>
                <a:lnTo>
                  <a:pt x="230" y="6"/>
                </a:lnTo>
                <a:close/>
                <a:moveTo>
                  <a:pt x="186" y="95"/>
                </a:moveTo>
                <a:cubicBezTo>
                  <a:pt x="182" y="96"/>
                  <a:pt x="182" y="96"/>
                  <a:pt x="182" y="96"/>
                </a:cubicBezTo>
                <a:cubicBezTo>
                  <a:pt x="183" y="99"/>
                  <a:pt x="183" y="99"/>
                  <a:pt x="183" y="99"/>
                </a:cubicBezTo>
                <a:cubicBezTo>
                  <a:pt x="183" y="102"/>
                  <a:pt x="182" y="103"/>
                  <a:pt x="182" y="104"/>
                </a:cubicBezTo>
                <a:cubicBezTo>
                  <a:pt x="181" y="105"/>
                  <a:pt x="179" y="106"/>
                  <a:pt x="175" y="107"/>
                </a:cubicBezTo>
                <a:cubicBezTo>
                  <a:pt x="173" y="107"/>
                  <a:pt x="171" y="107"/>
                  <a:pt x="171" y="107"/>
                </a:cubicBezTo>
                <a:cubicBezTo>
                  <a:pt x="168" y="106"/>
                  <a:pt x="168" y="106"/>
                  <a:pt x="168" y="106"/>
                </a:cubicBezTo>
                <a:cubicBezTo>
                  <a:pt x="167" y="110"/>
                  <a:pt x="167" y="110"/>
                  <a:pt x="167" y="110"/>
                </a:cubicBezTo>
                <a:cubicBezTo>
                  <a:pt x="166" y="113"/>
                  <a:pt x="159" y="115"/>
                  <a:pt x="153" y="116"/>
                </a:cubicBezTo>
                <a:cubicBezTo>
                  <a:pt x="153" y="116"/>
                  <a:pt x="152" y="116"/>
                  <a:pt x="152" y="116"/>
                </a:cubicBezTo>
                <a:cubicBezTo>
                  <a:pt x="150" y="116"/>
                  <a:pt x="150" y="116"/>
                  <a:pt x="150" y="116"/>
                </a:cubicBezTo>
                <a:cubicBezTo>
                  <a:pt x="149" y="117"/>
                  <a:pt x="149" y="117"/>
                  <a:pt x="149" y="117"/>
                </a:cubicBezTo>
                <a:cubicBezTo>
                  <a:pt x="149" y="118"/>
                  <a:pt x="148" y="118"/>
                  <a:pt x="146" y="118"/>
                </a:cubicBezTo>
                <a:cubicBezTo>
                  <a:pt x="142" y="119"/>
                  <a:pt x="137" y="118"/>
                  <a:pt x="136" y="118"/>
                </a:cubicBezTo>
                <a:cubicBezTo>
                  <a:pt x="128" y="113"/>
                  <a:pt x="128" y="113"/>
                  <a:pt x="128" y="113"/>
                </a:cubicBezTo>
                <a:cubicBezTo>
                  <a:pt x="127" y="110"/>
                  <a:pt x="125" y="106"/>
                  <a:pt x="120" y="106"/>
                </a:cubicBezTo>
                <a:cubicBezTo>
                  <a:pt x="120" y="106"/>
                  <a:pt x="119" y="88"/>
                  <a:pt x="105" y="97"/>
                </a:cubicBezTo>
                <a:cubicBezTo>
                  <a:pt x="105" y="97"/>
                  <a:pt x="100" y="83"/>
                  <a:pt x="88" y="89"/>
                </a:cubicBezTo>
                <a:cubicBezTo>
                  <a:pt x="71" y="79"/>
                  <a:pt x="71" y="79"/>
                  <a:pt x="71" y="79"/>
                </a:cubicBezTo>
                <a:cubicBezTo>
                  <a:pt x="58" y="71"/>
                  <a:pt x="58" y="71"/>
                  <a:pt x="58" y="71"/>
                </a:cubicBezTo>
                <a:cubicBezTo>
                  <a:pt x="57" y="70"/>
                  <a:pt x="57" y="70"/>
                  <a:pt x="57" y="70"/>
                </a:cubicBezTo>
                <a:cubicBezTo>
                  <a:pt x="57" y="70"/>
                  <a:pt x="57" y="70"/>
                  <a:pt x="57" y="70"/>
                </a:cubicBezTo>
                <a:cubicBezTo>
                  <a:pt x="57" y="69"/>
                  <a:pt x="57" y="69"/>
                  <a:pt x="57" y="69"/>
                </a:cubicBezTo>
                <a:cubicBezTo>
                  <a:pt x="57" y="69"/>
                  <a:pt x="57" y="69"/>
                  <a:pt x="57" y="69"/>
                </a:cubicBezTo>
                <a:cubicBezTo>
                  <a:pt x="58" y="68"/>
                  <a:pt x="58" y="68"/>
                  <a:pt x="58" y="68"/>
                </a:cubicBezTo>
                <a:cubicBezTo>
                  <a:pt x="58" y="67"/>
                  <a:pt x="70" y="20"/>
                  <a:pt x="71" y="16"/>
                </a:cubicBezTo>
                <a:cubicBezTo>
                  <a:pt x="72" y="16"/>
                  <a:pt x="73" y="15"/>
                  <a:pt x="73" y="15"/>
                </a:cubicBezTo>
                <a:cubicBezTo>
                  <a:pt x="109" y="14"/>
                  <a:pt x="109" y="14"/>
                  <a:pt x="109" y="14"/>
                </a:cubicBezTo>
                <a:cubicBezTo>
                  <a:pt x="106" y="16"/>
                  <a:pt x="105" y="17"/>
                  <a:pt x="105" y="17"/>
                </a:cubicBezTo>
                <a:cubicBezTo>
                  <a:pt x="99" y="22"/>
                  <a:pt x="97" y="45"/>
                  <a:pt x="97" y="45"/>
                </a:cubicBezTo>
                <a:cubicBezTo>
                  <a:pt x="95" y="50"/>
                  <a:pt x="101" y="54"/>
                  <a:pt x="101" y="54"/>
                </a:cubicBezTo>
                <a:cubicBezTo>
                  <a:pt x="112" y="61"/>
                  <a:pt x="123" y="35"/>
                  <a:pt x="123" y="35"/>
                </a:cubicBezTo>
                <a:cubicBezTo>
                  <a:pt x="128" y="30"/>
                  <a:pt x="138" y="33"/>
                  <a:pt x="148" y="39"/>
                </a:cubicBezTo>
                <a:cubicBezTo>
                  <a:pt x="166" y="56"/>
                  <a:pt x="187" y="75"/>
                  <a:pt x="193" y="82"/>
                </a:cubicBezTo>
                <a:cubicBezTo>
                  <a:pt x="194" y="84"/>
                  <a:pt x="195" y="86"/>
                  <a:pt x="195" y="88"/>
                </a:cubicBezTo>
                <a:cubicBezTo>
                  <a:pt x="194" y="91"/>
                  <a:pt x="188" y="94"/>
                  <a:pt x="186"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矩形 52"/>
          <p:cNvSpPr/>
          <p:nvPr/>
        </p:nvSpPr>
        <p:spPr>
          <a:xfrm>
            <a:off x="5542924" y="3709624"/>
            <a:ext cx="4008232" cy="1615439"/>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4"/>
          <p:cNvSpPr/>
          <p:nvPr/>
        </p:nvSpPr>
        <p:spPr bwMode="auto">
          <a:xfrm>
            <a:off x="5852540" y="3845296"/>
            <a:ext cx="871580" cy="872986"/>
          </a:xfrm>
          <a:custGeom>
            <a:avLst/>
            <a:gdLst>
              <a:gd name="T0" fmla="*/ 383 w 383"/>
              <a:gd name="T1" fmla="*/ 305 h 383"/>
              <a:gd name="T2" fmla="*/ 305 w 383"/>
              <a:gd name="T3" fmla="*/ 383 h 383"/>
              <a:gd name="T4" fmla="*/ 78 w 383"/>
              <a:gd name="T5" fmla="*/ 383 h 383"/>
              <a:gd name="T6" fmla="*/ 0 w 383"/>
              <a:gd name="T7" fmla="*/ 305 h 383"/>
              <a:gd name="T8" fmla="*/ 0 w 383"/>
              <a:gd name="T9" fmla="*/ 78 h 383"/>
              <a:gd name="T10" fmla="*/ 78 w 383"/>
              <a:gd name="T11" fmla="*/ 0 h 383"/>
              <a:gd name="T12" fmla="*/ 305 w 383"/>
              <a:gd name="T13" fmla="*/ 0 h 383"/>
              <a:gd name="T14" fmla="*/ 383 w 383"/>
              <a:gd name="T15" fmla="*/ 78 h 383"/>
              <a:gd name="T16" fmla="*/ 383 w 383"/>
              <a:gd name="T17" fmla="*/ 30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5" name="TextBox 11"/>
          <p:cNvSpPr txBox="1"/>
          <p:nvPr/>
        </p:nvSpPr>
        <p:spPr>
          <a:xfrm>
            <a:off x="5647300" y="4746165"/>
            <a:ext cx="1282060"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56" name="TextBox 12"/>
          <p:cNvSpPr txBox="1"/>
          <p:nvPr/>
        </p:nvSpPr>
        <p:spPr>
          <a:xfrm>
            <a:off x="7021376" y="3917179"/>
            <a:ext cx="2437765" cy="1200329"/>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988016" y="3979436"/>
            <a:ext cx="600628" cy="604706"/>
            <a:chOff x="4468813" y="4438651"/>
            <a:chExt cx="647700" cy="649288"/>
          </a:xfrm>
        </p:grpSpPr>
        <p:sp>
          <p:nvSpPr>
            <p:cNvPr id="58" name="Freeform 204"/>
            <p:cNvSpPr>
              <a:spLocks noEditPoints="1"/>
            </p:cNvSpPr>
            <p:nvPr/>
          </p:nvSpPr>
          <p:spPr bwMode="auto">
            <a:xfrm>
              <a:off x="4468813" y="4438651"/>
              <a:ext cx="647700" cy="649288"/>
            </a:xfrm>
            <a:custGeom>
              <a:avLst/>
              <a:gdLst>
                <a:gd name="T0" fmla="*/ 230 w 252"/>
                <a:gd name="T1" fmla="*/ 136 h 252"/>
                <a:gd name="T2" fmla="*/ 241 w 252"/>
                <a:gd name="T3" fmla="*/ 113 h 252"/>
                <a:gd name="T4" fmla="*/ 209 w 252"/>
                <a:gd name="T5" fmla="*/ 91 h 252"/>
                <a:gd name="T6" fmla="*/ 167 w 252"/>
                <a:gd name="T7" fmla="*/ 90 h 252"/>
                <a:gd name="T8" fmla="*/ 152 w 252"/>
                <a:gd name="T9" fmla="*/ 81 h 252"/>
                <a:gd name="T10" fmla="*/ 159 w 252"/>
                <a:gd name="T11" fmla="*/ 69 h 252"/>
                <a:gd name="T12" fmla="*/ 178 w 252"/>
                <a:gd name="T13" fmla="*/ 27 h 252"/>
                <a:gd name="T14" fmla="*/ 147 w 252"/>
                <a:gd name="T15" fmla="*/ 3 h 252"/>
                <a:gd name="T16" fmla="*/ 137 w 252"/>
                <a:gd name="T17" fmla="*/ 34 h 252"/>
                <a:gd name="T18" fmla="*/ 108 w 252"/>
                <a:gd name="T19" fmla="*/ 64 h 252"/>
                <a:gd name="T20" fmla="*/ 70 w 252"/>
                <a:gd name="T21" fmla="*/ 102 h 252"/>
                <a:gd name="T22" fmla="*/ 56 w 252"/>
                <a:gd name="T23" fmla="*/ 100 h 252"/>
                <a:gd name="T24" fmla="*/ 39 w 252"/>
                <a:gd name="T25" fmla="*/ 100 h 252"/>
                <a:gd name="T26" fmla="*/ 0 w 252"/>
                <a:gd name="T27" fmla="*/ 124 h 252"/>
                <a:gd name="T28" fmla="*/ 0 w 252"/>
                <a:gd name="T29" fmla="*/ 207 h 252"/>
                <a:gd name="T30" fmla="*/ 39 w 252"/>
                <a:gd name="T31" fmla="*/ 231 h 252"/>
                <a:gd name="T32" fmla="*/ 56 w 252"/>
                <a:gd name="T33" fmla="*/ 231 h 252"/>
                <a:gd name="T34" fmla="*/ 63 w 252"/>
                <a:gd name="T35" fmla="*/ 230 h 252"/>
                <a:gd name="T36" fmla="*/ 77 w 252"/>
                <a:gd name="T37" fmla="*/ 235 h 252"/>
                <a:gd name="T38" fmla="*/ 187 w 252"/>
                <a:gd name="T39" fmla="*/ 244 h 252"/>
                <a:gd name="T40" fmla="*/ 221 w 252"/>
                <a:gd name="T41" fmla="*/ 209 h 252"/>
                <a:gd name="T42" fmla="*/ 230 w 252"/>
                <a:gd name="T43" fmla="*/ 173 h 252"/>
                <a:gd name="T44" fmla="*/ 230 w 252"/>
                <a:gd name="T45" fmla="*/ 136 h 252"/>
                <a:gd name="T46" fmla="*/ 140 w 252"/>
                <a:gd name="T47" fmla="*/ 212 h 252"/>
                <a:gd name="T48" fmla="*/ 88 w 252"/>
                <a:gd name="T49" fmla="*/ 162 h 252"/>
                <a:gd name="T50" fmla="*/ 140 w 252"/>
                <a:gd name="T51" fmla="*/ 111 h 252"/>
                <a:gd name="T52" fmla="*/ 191 w 252"/>
                <a:gd name="T53" fmla="*/ 162 h 252"/>
                <a:gd name="T54" fmla="*/ 140 w 252"/>
                <a:gd name="T55" fmla="*/ 2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252">
                  <a:moveTo>
                    <a:pt x="230" y="136"/>
                  </a:moveTo>
                  <a:cubicBezTo>
                    <a:pt x="242" y="131"/>
                    <a:pt x="241" y="113"/>
                    <a:pt x="241" y="113"/>
                  </a:cubicBezTo>
                  <a:cubicBezTo>
                    <a:pt x="240" y="91"/>
                    <a:pt x="209" y="91"/>
                    <a:pt x="209" y="91"/>
                  </a:cubicBezTo>
                  <a:cubicBezTo>
                    <a:pt x="167" y="90"/>
                    <a:pt x="167" y="90"/>
                    <a:pt x="167" y="90"/>
                  </a:cubicBezTo>
                  <a:cubicBezTo>
                    <a:pt x="149" y="91"/>
                    <a:pt x="152" y="81"/>
                    <a:pt x="152" y="81"/>
                  </a:cubicBezTo>
                  <a:cubicBezTo>
                    <a:pt x="151" y="77"/>
                    <a:pt x="159" y="69"/>
                    <a:pt x="159" y="69"/>
                  </a:cubicBezTo>
                  <a:cubicBezTo>
                    <a:pt x="181" y="52"/>
                    <a:pt x="178" y="27"/>
                    <a:pt x="178" y="27"/>
                  </a:cubicBezTo>
                  <a:cubicBezTo>
                    <a:pt x="172" y="0"/>
                    <a:pt x="159" y="2"/>
                    <a:pt x="147" y="3"/>
                  </a:cubicBezTo>
                  <a:cubicBezTo>
                    <a:pt x="135" y="5"/>
                    <a:pt x="139" y="31"/>
                    <a:pt x="137" y="34"/>
                  </a:cubicBezTo>
                  <a:cubicBezTo>
                    <a:pt x="136" y="37"/>
                    <a:pt x="126" y="57"/>
                    <a:pt x="108" y="64"/>
                  </a:cubicBezTo>
                  <a:cubicBezTo>
                    <a:pt x="97" y="68"/>
                    <a:pt x="81" y="88"/>
                    <a:pt x="70" y="102"/>
                  </a:cubicBezTo>
                  <a:cubicBezTo>
                    <a:pt x="66" y="101"/>
                    <a:pt x="61" y="100"/>
                    <a:pt x="56" y="100"/>
                  </a:cubicBezTo>
                  <a:cubicBezTo>
                    <a:pt x="39" y="100"/>
                    <a:pt x="39" y="100"/>
                    <a:pt x="39" y="100"/>
                  </a:cubicBezTo>
                  <a:cubicBezTo>
                    <a:pt x="17" y="100"/>
                    <a:pt x="0" y="111"/>
                    <a:pt x="0" y="124"/>
                  </a:cubicBezTo>
                  <a:cubicBezTo>
                    <a:pt x="0" y="207"/>
                    <a:pt x="0" y="207"/>
                    <a:pt x="0" y="207"/>
                  </a:cubicBezTo>
                  <a:cubicBezTo>
                    <a:pt x="0" y="220"/>
                    <a:pt x="17" y="231"/>
                    <a:pt x="39" y="231"/>
                  </a:cubicBezTo>
                  <a:cubicBezTo>
                    <a:pt x="56" y="231"/>
                    <a:pt x="56" y="231"/>
                    <a:pt x="56" y="231"/>
                  </a:cubicBezTo>
                  <a:cubicBezTo>
                    <a:pt x="58" y="231"/>
                    <a:pt x="61" y="231"/>
                    <a:pt x="63" y="230"/>
                  </a:cubicBezTo>
                  <a:cubicBezTo>
                    <a:pt x="72" y="231"/>
                    <a:pt x="77" y="235"/>
                    <a:pt x="77" y="235"/>
                  </a:cubicBezTo>
                  <a:cubicBezTo>
                    <a:pt x="82" y="252"/>
                    <a:pt x="187" y="244"/>
                    <a:pt x="187" y="244"/>
                  </a:cubicBezTo>
                  <a:cubicBezTo>
                    <a:pt x="237" y="232"/>
                    <a:pt x="221" y="209"/>
                    <a:pt x="221" y="209"/>
                  </a:cubicBezTo>
                  <a:cubicBezTo>
                    <a:pt x="247" y="200"/>
                    <a:pt x="230" y="173"/>
                    <a:pt x="230" y="173"/>
                  </a:cubicBezTo>
                  <a:cubicBezTo>
                    <a:pt x="252" y="157"/>
                    <a:pt x="230" y="136"/>
                    <a:pt x="230" y="136"/>
                  </a:cubicBezTo>
                  <a:close/>
                  <a:moveTo>
                    <a:pt x="140" y="212"/>
                  </a:moveTo>
                  <a:cubicBezTo>
                    <a:pt x="111" y="212"/>
                    <a:pt x="88" y="190"/>
                    <a:pt x="88" y="162"/>
                  </a:cubicBezTo>
                  <a:cubicBezTo>
                    <a:pt x="88" y="134"/>
                    <a:pt x="111" y="111"/>
                    <a:pt x="140" y="111"/>
                  </a:cubicBezTo>
                  <a:cubicBezTo>
                    <a:pt x="168" y="111"/>
                    <a:pt x="191" y="134"/>
                    <a:pt x="191" y="162"/>
                  </a:cubicBezTo>
                  <a:cubicBezTo>
                    <a:pt x="191" y="190"/>
                    <a:pt x="168" y="212"/>
                    <a:pt x="140" y="2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6"/>
            <p:cNvSpPr>
              <a:spLocks noEditPoints="1"/>
            </p:cNvSpPr>
            <p:nvPr/>
          </p:nvSpPr>
          <p:spPr bwMode="auto">
            <a:xfrm>
              <a:off x="4764088" y="4756150"/>
              <a:ext cx="128588" cy="200025"/>
            </a:xfrm>
            <a:custGeom>
              <a:avLst/>
              <a:gdLst>
                <a:gd name="T0" fmla="*/ 45 w 50"/>
                <a:gd name="T1" fmla="*/ 39 h 78"/>
                <a:gd name="T2" fmla="*/ 37 w 50"/>
                <a:gd name="T3" fmla="*/ 35 h 78"/>
                <a:gd name="T4" fmla="*/ 28 w 50"/>
                <a:gd name="T5" fmla="*/ 33 h 78"/>
                <a:gd name="T6" fmla="*/ 28 w 50"/>
                <a:gd name="T7" fmla="*/ 11 h 78"/>
                <a:gd name="T8" fmla="*/ 35 w 50"/>
                <a:gd name="T9" fmla="*/ 14 h 78"/>
                <a:gd name="T10" fmla="*/ 39 w 50"/>
                <a:gd name="T11" fmla="*/ 21 h 78"/>
                <a:gd name="T12" fmla="*/ 48 w 50"/>
                <a:gd name="T13" fmla="*/ 20 h 78"/>
                <a:gd name="T14" fmla="*/ 41 w 50"/>
                <a:gd name="T15" fmla="*/ 8 h 78"/>
                <a:gd name="T16" fmla="*/ 28 w 50"/>
                <a:gd name="T17" fmla="*/ 4 h 78"/>
                <a:gd name="T18" fmla="*/ 28 w 50"/>
                <a:gd name="T19" fmla="*/ 0 h 78"/>
                <a:gd name="T20" fmla="*/ 23 w 50"/>
                <a:gd name="T21" fmla="*/ 0 h 78"/>
                <a:gd name="T22" fmla="*/ 23 w 50"/>
                <a:gd name="T23" fmla="*/ 4 h 78"/>
                <a:gd name="T24" fmla="*/ 9 w 50"/>
                <a:gd name="T25" fmla="*/ 8 h 78"/>
                <a:gd name="T26" fmla="*/ 2 w 50"/>
                <a:gd name="T27" fmla="*/ 22 h 78"/>
                <a:gd name="T28" fmla="*/ 4 w 50"/>
                <a:gd name="T29" fmla="*/ 30 h 78"/>
                <a:gd name="T30" fmla="*/ 11 w 50"/>
                <a:gd name="T31" fmla="*/ 36 h 78"/>
                <a:gd name="T32" fmla="*/ 23 w 50"/>
                <a:gd name="T33" fmla="*/ 39 h 78"/>
                <a:gd name="T34" fmla="*/ 23 w 50"/>
                <a:gd name="T35" fmla="*/ 64 h 78"/>
                <a:gd name="T36" fmla="*/ 13 w 50"/>
                <a:gd name="T37" fmla="*/ 59 h 78"/>
                <a:gd name="T38" fmla="*/ 10 w 50"/>
                <a:gd name="T39" fmla="*/ 50 h 78"/>
                <a:gd name="T40" fmla="*/ 0 w 50"/>
                <a:gd name="T41" fmla="*/ 52 h 78"/>
                <a:gd name="T42" fmla="*/ 4 w 50"/>
                <a:gd name="T43" fmla="*/ 62 h 78"/>
                <a:gd name="T44" fmla="*/ 12 w 50"/>
                <a:gd name="T45" fmla="*/ 68 h 78"/>
                <a:gd name="T46" fmla="*/ 23 w 50"/>
                <a:gd name="T47" fmla="*/ 71 h 78"/>
                <a:gd name="T48" fmla="*/ 23 w 50"/>
                <a:gd name="T49" fmla="*/ 78 h 78"/>
                <a:gd name="T50" fmla="*/ 28 w 50"/>
                <a:gd name="T51" fmla="*/ 78 h 78"/>
                <a:gd name="T52" fmla="*/ 28 w 50"/>
                <a:gd name="T53" fmla="*/ 70 h 78"/>
                <a:gd name="T54" fmla="*/ 44 w 50"/>
                <a:gd name="T55" fmla="*/ 65 h 78"/>
                <a:gd name="T56" fmla="*/ 50 w 50"/>
                <a:gd name="T57" fmla="*/ 51 h 78"/>
                <a:gd name="T58" fmla="*/ 49 w 50"/>
                <a:gd name="T59" fmla="*/ 45 h 78"/>
                <a:gd name="T60" fmla="*/ 45 w 50"/>
                <a:gd name="T61" fmla="*/ 39 h 78"/>
                <a:gd name="T62" fmla="*/ 23 w 50"/>
                <a:gd name="T63" fmla="*/ 32 h 78"/>
                <a:gd name="T64" fmla="*/ 14 w 50"/>
                <a:gd name="T65" fmla="*/ 28 h 78"/>
                <a:gd name="T66" fmla="*/ 11 w 50"/>
                <a:gd name="T67" fmla="*/ 21 h 78"/>
                <a:gd name="T68" fmla="*/ 14 w 50"/>
                <a:gd name="T69" fmla="*/ 14 h 78"/>
                <a:gd name="T70" fmla="*/ 23 w 50"/>
                <a:gd name="T71" fmla="*/ 11 h 78"/>
                <a:gd name="T72" fmla="*/ 23 w 50"/>
                <a:gd name="T73" fmla="*/ 32 h 78"/>
                <a:gd name="T74" fmla="*/ 37 w 50"/>
                <a:gd name="T75" fmla="*/ 60 h 78"/>
                <a:gd name="T76" fmla="*/ 28 w 50"/>
                <a:gd name="T77" fmla="*/ 64 h 78"/>
                <a:gd name="T78" fmla="*/ 28 w 50"/>
                <a:gd name="T79" fmla="*/ 40 h 78"/>
                <a:gd name="T80" fmla="*/ 38 w 50"/>
                <a:gd name="T81" fmla="*/ 45 h 78"/>
                <a:gd name="T82" fmla="*/ 41 w 50"/>
                <a:gd name="T83" fmla="*/ 52 h 78"/>
                <a:gd name="T84" fmla="*/ 37 w 50"/>
                <a:gd name="T85" fmla="*/ 6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78">
                  <a:moveTo>
                    <a:pt x="45" y="39"/>
                  </a:moveTo>
                  <a:cubicBezTo>
                    <a:pt x="43" y="38"/>
                    <a:pt x="40" y="36"/>
                    <a:pt x="37" y="35"/>
                  </a:cubicBezTo>
                  <a:cubicBezTo>
                    <a:pt x="36" y="35"/>
                    <a:pt x="33" y="34"/>
                    <a:pt x="28" y="33"/>
                  </a:cubicBezTo>
                  <a:cubicBezTo>
                    <a:pt x="28" y="11"/>
                    <a:pt x="28" y="11"/>
                    <a:pt x="28" y="11"/>
                  </a:cubicBezTo>
                  <a:cubicBezTo>
                    <a:pt x="31" y="11"/>
                    <a:pt x="34" y="12"/>
                    <a:pt x="35" y="14"/>
                  </a:cubicBezTo>
                  <a:cubicBezTo>
                    <a:pt x="37" y="15"/>
                    <a:pt x="38" y="18"/>
                    <a:pt x="39" y="21"/>
                  </a:cubicBezTo>
                  <a:cubicBezTo>
                    <a:pt x="48" y="20"/>
                    <a:pt x="48" y="20"/>
                    <a:pt x="48" y="20"/>
                  </a:cubicBezTo>
                  <a:cubicBezTo>
                    <a:pt x="48" y="15"/>
                    <a:pt x="45" y="11"/>
                    <a:pt x="41" y="8"/>
                  </a:cubicBezTo>
                  <a:cubicBezTo>
                    <a:pt x="38" y="6"/>
                    <a:pt x="34" y="5"/>
                    <a:pt x="28" y="4"/>
                  </a:cubicBezTo>
                  <a:cubicBezTo>
                    <a:pt x="28" y="0"/>
                    <a:pt x="28" y="0"/>
                    <a:pt x="28" y="0"/>
                  </a:cubicBezTo>
                  <a:cubicBezTo>
                    <a:pt x="23" y="0"/>
                    <a:pt x="23" y="0"/>
                    <a:pt x="23" y="0"/>
                  </a:cubicBezTo>
                  <a:cubicBezTo>
                    <a:pt x="23" y="4"/>
                    <a:pt x="23" y="4"/>
                    <a:pt x="23" y="4"/>
                  </a:cubicBezTo>
                  <a:cubicBezTo>
                    <a:pt x="17" y="5"/>
                    <a:pt x="12" y="6"/>
                    <a:pt x="9" y="8"/>
                  </a:cubicBezTo>
                  <a:cubicBezTo>
                    <a:pt x="4" y="12"/>
                    <a:pt x="2" y="16"/>
                    <a:pt x="2" y="22"/>
                  </a:cubicBezTo>
                  <a:cubicBezTo>
                    <a:pt x="2" y="25"/>
                    <a:pt x="3" y="28"/>
                    <a:pt x="4" y="30"/>
                  </a:cubicBezTo>
                  <a:cubicBezTo>
                    <a:pt x="6" y="32"/>
                    <a:pt x="8" y="34"/>
                    <a:pt x="11" y="36"/>
                  </a:cubicBezTo>
                  <a:cubicBezTo>
                    <a:pt x="15" y="38"/>
                    <a:pt x="19" y="39"/>
                    <a:pt x="23" y="39"/>
                  </a:cubicBezTo>
                  <a:cubicBezTo>
                    <a:pt x="23" y="64"/>
                    <a:pt x="23" y="64"/>
                    <a:pt x="23" y="64"/>
                  </a:cubicBezTo>
                  <a:cubicBezTo>
                    <a:pt x="19" y="64"/>
                    <a:pt x="16" y="62"/>
                    <a:pt x="13" y="59"/>
                  </a:cubicBezTo>
                  <a:cubicBezTo>
                    <a:pt x="12" y="57"/>
                    <a:pt x="10" y="54"/>
                    <a:pt x="10" y="50"/>
                  </a:cubicBezTo>
                  <a:cubicBezTo>
                    <a:pt x="0" y="52"/>
                    <a:pt x="0" y="52"/>
                    <a:pt x="0" y="52"/>
                  </a:cubicBezTo>
                  <a:cubicBezTo>
                    <a:pt x="1" y="56"/>
                    <a:pt x="2" y="59"/>
                    <a:pt x="4" y="62"/>
                  </a:cubicBezTo>
                  <a:cubicBezTo>
                    <a:pt x="6" y="65"/>
                    <a:pt x="9" y="67"/>
                    <a:pt x="12" y="68"/>
                  </a:cubicBezTo>
                  <a:cubicBezTo>
                    <a:pt x="14" y="69"/>
                    <a:pt x="18" y="70"/>
                    <a:pt x="23" y="71"/>
                  </a:cubicBezTo>
                  <a:cubicBezTo>
                    <a:pt x="23" y="78"/>
                    <a:pt x="23" y="78"/>
                    <a:pt x="23" y="78"/>
                  </a:cubicBezTo>
                  <a:cubicBezTo>
                    <a:pt x="28" y="78"/>
                    <a:pt x="28" y="78"/>
                    <a:pt x="28" y="78"/>
                  </a:cubicBezTo>
                  <a:cubicBezTo>
                    <a:pt x="28" y="70"/>
                    <a:pt x="28" y="70"/>
                    <a:pt x="28" y="70"/>
                  </a:cubicBezTo>
                  <a:cubicBezTo>
                    <a:pt x="35" y="70"/>
                    <a:pt x="40" y="68"/>
                    <a:pt x="44" y="65"/>
                  </a:cubicBezTo>
                  <a:cubicBezTo>
                    <a:pt x="48" y="61"/>
                    <a:pt x="50" y="57"/>
                    <a:pt x="50" y="51"/>
                  </a:cubicBezTo>
                  <a:cubicBezTo>
                    <a:pt x="50" y="49"/>
                    <a:pt x="50" y="47"/>
                    <a:pt x="49" y="45"/>
                  </a:cubicBezTo>
                  <a:cubicBezTo>
                    <a:pt x="48" y="42"/>
                    <a:pt x="46" y="41"/>
                    <a:pt x="45" y="39"/>
                  </a:cubicBezTo>
                  <a:close/>
                  <a:moveTo>
                    <a:pt x="23" y="32"/>
                  </a:moveTo>
                  <a:cubicBezTo>
                    <a:pt x="19" y="31"/>
                    <a:pt x="16" y="30"/>
                    <a:pt x="14" y="28"/>
                  </a:cubicBezTo>
                  <a:cubicBezTo>
                    <a:pt x="12" y="26"/>
                    <a:pt x="11" y="24"/>
                    <a:pt x="11" y="21"/>
                  </a:cubicBezTo>
                  <a:cubicBezTo>
                    <a:pt x="11" y="18"/>
                    <a:pt x="12" y="16"/>
                    <a:pt x="14" y="14"/>
                  </a:cubicBezTo>
                  <a:cubicBezTo>
                    <a:pt x="16" y="12"/>
                    <a:pt x="19" y="11"/>
                    <a:pt x="23" y="11"/>
                  </a:cubicBezTo>
                  <a:lnTo>
                    <a:pt x="23" y="32"/>
                  </a:lnTo>
                  <a:close/>
                  <a:moveTo>
                    <a:pt x="37" y="60"/>
                  </a:moveTo>
                  <a:cubicBezTo>
                    <a:pt x="35" y="62"/>
                    <a:pt x="32" y="64"/>
                    <a:pt x="28" y="64"/>
                  </a:cubicBezTo>
                  <a:cubicBezTo>
                    <a:pt x="28" y="40"/>
                    <a:pt x="28" y="40"/>
                    <a:pt x="28" y="40"/>
                  </a:cubicBezTo>
                  <a:cubicBezTo>
                    <a:pt x="33" y="42"/>
                    <a:pt x="37" y="43"/>
                    <a:pt x="38" y="45"/>
                  </a:cubicBezTo>
                  <a:cubicBezTo>
                    <a:pt x="40" y="47"/>
                    <a:pt x="41" y="49"/>
                    <a:pt x="41" y="52"/>
                  </a:cubicBezTo>
                  <a:cubicBezTo>
                    <a:pt x="41" y="55"/>
                    <a:pt x="40" y="58"/>
                    <a:pt x="37"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9732337" y="2927117"/>
            <a:ext cx="1298317" cy="3180451"/>
            <a:chOff x="9983638" y="2220028"/>
            <a:chExt cx="1298317" cy="3180451"/>
          </a:xfrm>
        </p:grpSpPr>
        <p:sp>
          <p:nvSpPr>
            <p:cNvPr id="61" name="Freeform 1307"/>
            <p:cNvSpPr/>
            <p:nvPr/>
          </p:nvSpPr>
          <p:spPr bwMode="auto">
            <a:xfrm flipH="1">
              <a:off x="10166620" y="3126238"/>
              <a:ext cx="662230" cy="575095"/>
            </a:xfrm>
            <a:custGeom>
              <a:avLst/>
              <a:gdLst>
                <a:gd name="T0" fmla="*/ 3 w 32"/>
                <a:gd name="T1" fmla="*/ 3 h 28"/>
                <a:gd name="T2" fmla="*/ 12 w 32"/>
                <a:gd name="T3" fmla="*/ 3 h 28"/>
                <a:gd name="T4" fmla="*/ 17 w 32"/>
                <a:gd name="T5" fmla="*/ 16 h 28"/>
                <a:gd name="T6" fmla="*/ 31 w 32"/>
                <a:gd name="T7" fmla="*/ 12 h 28"/>
                <a:gd name="T8" fmla="*/ 32 w 32"/>
                <a:gd name="T9" fmla="*/ 18 h 28"/>
                <a:gd name="T10" fmla="*/ 21 w 32"/>
                <a:gd name="T11" fmla="*/ 24 h 28"/>
                <a:gd name="T12" fmla="*/ 13 w 32"/>
                <a:gd name="T13" fmla="*/ 25 h 28"/>
                <a:gd name="T14" fmla="*/ 5 w 32"/>
                <a:gd name="T15" fmla="*/ 10 h 28"/>
                <a:gd name="T16" fmla="*/ 3 w 32"/>
                <a:gd name="T1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8">
                  <a:moveTo>
                    <a:pt x="3" y="3"/>
                  </a:moveTo>
                  <a:cubicBezTo>
                    <a:pt x="5" y="0"/>
                    <a:pt x="11" y="0"/>
                    <a:pt x="12" y="3"/>
                  </a:cubicBezTo>
                  <a:cubicBezTo>
                    <a:pt x="14" y="6"/>
                    <a:pt x="17" y="15"/>
                    <a:pt x="17" y="16"/>
                  </a:cubicBezTo>
                  <a:cubicBezTo>
                    <a:pt x="25" y="14"/>
                    <a:pt x="31" y="12"/>
                    <a:pt x="31" y="12"/>
                  </a:cubicBezTo>
                  <a:cubicBezTo>
                    <a:pt x="32" y="18"/>
                    <a:pt x="32" y="18"/>
                    <a:pt x="32" y="18"/>
                  </a:cubicBezTo>
                  <a:cubicBezTo>
                    <a:pt x="32" y="18"/>
                    <a:pt x="28" y="20"/>
                    <a:pt x="21" y="24"/>
                  </a:cubicBezTo>
                  <a:cubicBezTo>
                    <a:pt x="20" y="25"/>
                    <a:pt x="16" y="28"/>
                    <a:pt x="13" y="25"/>
                  </a:cubicBezTo>
                  <a:cubicBezTo>
                    <a:pt x="13" y="24"/>
                    <a:pt x="7" y="13"/>
                    <a:pt x="5" y="10"/>
                  </a:cubicBezTo>
                  <a:cubicBezTo>
                    <a:pt x="4" y="8"/>
                    <a:pt x="0" y="6"/>
                    <a:pt x="3" y="3"/>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08"/>
            <p:cNvSpPr/>
            <p:nvPr/>
          </p:nvSpPr>
          <p:spPr bwMode="auto">
            <a:xfrm flipH="1">
              <a:off x="9983638" y="3309225"/>
              <a:ext cx="243980" cy="191698"/>
            </a:xfrm>
            <a:custGeom>
              <a:avLst/>
              <a:gdLst>
                <a:gd name="T0" fmla="*/ 1 w 12"/>
                <a:gd name="T1" fmla="*/ 9 h 9"/>
                <a:gd name="T2" fmla="*/ 1 w 12"/>
                <a:gd name="T3" fmla="*/ 6 h 9"/>
                <a:gd name="T4" fmla="*/ 0 w 12"/>
                <a:gd name="T5" fmla="*/ 6 h 9"/>
                <a:gd name="T6" fmla="*/ 5 w 12"/>
                <a:gd name="T7" fmla="*/ 0 h 9"/>
                <a:gd name="T8" fmla="*/ 5 w 12"/>
                <a:gd name="T9" fmla="*/ 2 h 9"/>
                <a:gd name="T10" fmla="*/ 12 w 12"/>
                <a:gd name="T11" fmla="*/ 2 h 9"/>
                <a:gd name="T12" fmla="*/ 8 w 12"/>
                <a:gd name="T13" fmla="*/ 7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1" y="9"/>
                    <a:pt x="1" y="6"/>
                    <a:pt x="1" y="6"/>
                  </a:cubicBezTo>
                  <a:cubicBezTo>
                    <a:pt x="1" y="5"/>
                    <a:pt x="0" y="7"/>
                    <a:pt x="0" y="6"/>
                  </a:cubicBezTo>
                  <a:cubicBezTo>
                    <a:pt x="2" y="4"/>
                    <a:pt x="4" y="0"/>
                    <a:pt x="5" y="0"/>
                  </a:cubicBezTo>
                  <a:cubicBezTo>
                    <a:pt x="5" y="0"/>
                    <a:pt x="5" y="1"/>
                    <a:pt x="5" y="2"/>
                  </a:cubicBezTo>
                  <a:cubicBezTo>
                    <a:pt x="9" y="0"/>
                    <a:pt x="11" y="1"/>
                    <a:pt x="12" y="2"/>
                  </a:cubicBezTo>
                  <a:cubicBezTo>
                    <a:pt x="12" y="3"/>
                    <a:pt x="11" y="5"/>
                    <a:pt x="8" y="7"/>
                  </a:cubicBezTo>
                  <a:cubicBezTo>
                    <a:pt x="5" y="8"/>
                    <a:pt x="2" y="9"/>
                    <a:pt x="1" y="9"/>
                  </a:cubicBezTo>
                  <a:close/>
                </a:path>
              </a:pathLst>
            </a:custGeom>
            <a:solidFill>
              <a:srgbClr val="F7BE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09"/>
            <p:cNvSpPr/>
            <p:nvPr/>
          </p:nvSpPr>
          <p:spPr bwMode="auto">
            <a:xfrm flipH="1">
              <a:off x="10140477" y="3335363"/>
              <a:ext cx="148133" cy="226552"/>
            </a:xfrm>
            <a:custGeom>
              <a:avLst/>
              <a:gdLst>
                <a:gd name="T0" fmla="*/ 7 w 17"/>
                <a:gd name="T1" fmla="*/ 26 h 26"/>
                <a:gd name="T2" fmla="*/ 17 w 17"/>
                <a:gd name="T3" fmla="*/ 21 h 26"/>
                <a:gd name="T4" fmla="*/ 9 w 17"/>
                <a:gd name="T5" fmla="*/ 0 h 26"/>
                <a:gd name="T6" fmla="*/ 0 w 17"/>
                <a:gd name="T7" fmla="*/ 4 h 26"/>
                <a:gd name="T8" fmla="*/ 7 w 17"/>
                <a:gd name="T9" fmla="*/ 26 h 26"/>
              </a:gdLst>
              <a:ahLst/>
              <a:cxnLst>
                <a:cxn ang="0">
                  <a:pos x="T0" y="T1"/>
                </a:cxn>
                <a:cxn ang="0">
                  <a:pos x="T2" y="T3"/>
                </a:cxn>
                <a:cxn ang="0">
                  <a:pos x="T4" y="T5"/>
                </a:cxn>
                <a:cxn ang="0">
                  <a:pos x="T6" y="T7"/>
                </a:cxn>
                <a:cxn ang="0">
                  <a:pos x="T8" y="T9"/>
                </a:cxn>
              </a:cxnLst>
              <a:rect l="0" t="0" r="r" b="b"/>
              <a:pathLst>
                <a:path w="17" h="26">
                  <a:moveTo>
                    <a:pt x="7" y="26"/>
                  </a:moveTo>
                  <a:lnTo>
                    <a:pt x="17" y="21"/>
                  </a:lnTo>
                  <a:lnTo>
                    <a:pt x="9" y="0"/>
                  </a:lnTo>
                  <a:lnTo>
                    <a:pt x="0" y="4"/>
                  </a:lnTo>
                  <a:lnTo>
                    <a:pt x="7" y="26"/>
                  </a:lnTo>
                  <a:close/>
                </a:path>
              </a:pathLst>
            </a:custGeom>
            <a:solidFill>
              <a:srgbClr val="DDC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10"/>
            <p:cNvSpPr/>
            <p:nvPr/>
          </p:nvSpPr>
          <p:spPr bwMode="auto">
            <a:xfrm flipH="1">
              <a:off x="10767858" y="2978110"/>
              <a:ext cx="243980" cy="87136"/>
            </a:xfrm>
            <a:custGeom>
              <a:avLst/>
              <a:gdLst>
                <a:gd name="T0" fmla="*/ 12 w 12"/>
                <a:gd name="T1" fmla="*/ 0 h 4"/>
                <a:gd name="T2" fmla="*/ 0 w 12"/>
                <a:gd name="T3" fmla="*/ 0 h 4"/>
                <a:gd name="T4" fmla="*/ 6 w 12"/>
                <a:gd name="T5" fmla="*/ 4 h 4"/>
                <a:gd name="T6" fmla="*/ 12 w 12"/>
                <a:gd name="T7" fmla="*/ 0 h 4"/>
              </a:gdLst>
              <a:ahLst/>
              <a:cxnLst>
                <a:cxn ang="0">
                  <a:pos x="T0" y="T1"/>
                </a:cxn>
                <a:cxn ang="0">
                  <a:pos x="T2" y="T3"/>
                </a:cxn>
                <a:cxn ang="0">
                  <a:pos x="T4" y="T5"/>
                </a:cxn>
                <a:cxn ang="0">
                  <a:pos x="T6" y="T7"/>
                </a:cxn>
              </a:cxnLst>
              <a:rect l="0" t="0" r="r" b="b"/>
              <a:pathLst>
                <a:path w="12" h="4">
                  <a:moveTo>
                    <a:pt x="12" y="0"/>
                  </a:moveTo>
                  <a:cubicBezTo>
                    <a:pt x="12" y="0"/>
                    <a:pt x="5" y="0"/>
                    <a:pt x="0" y="0"/>
                  </a:cubicBezTo>
                  <a:cubicBezTo>
                    <a:pt x="6" y="4"/>
                    <a:pt x="6" y="4"/>
                    <a:pt x="6" y="4"/>
                  </a:cubicBezTo>
                  <a:lnTo>
                    <a:pt x="12" y="0"/>
                  </a:lnTo>
                  <a:close/>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11"/>
            <p:cNvSpPr/>
            <p:nvPr/>
          </p:nvSpPr>
          <p:spPr bwMode="auto">
            <a:xfrm flipH="1">
              <a:off x="10558733" y="5234919"/>
              <a:ext cx="453105" cy="165560"/>
            </a:xfrm>
            <a:custGeom>
              <a:avLst/>
              <a:gdLst>
                <a:gd name="T0" fmla="*/ 6 w 22"/>
                <a:gd name="T1" fmla="*/ 0 h 8"/>
                <a:gd name="T2" fmla="*/ 15 w 22"/>
                <a:gd name="T3" fmla="*/ 4 h 8"/>
                <a:gd name="T4" fmla="*/ 21 w 22"/>
                <a:gd name="T5" fmla="*/ 6 h 8"/>
                <a:gd name="T6" fmla="*/ 22 w 22"/>
                <a:gd name="T7" fmla="*/ 8 h 8"/>
                <a:gd name="T8" fmla="*/ 10 w 22"/>
                <a:gd name="T9" fmla="*/ 8 h 8"/>
                <a:gd name="T10" fmla="*/ 6 w 22"/>
                <a:gd name="T11" fmla="*/ 7 h 8"/>
                <a:gd name="T12" fmla="*/ 6 w 22"/>
                <a:gd name="T13" fmla="*/ 8 h 8"/>
                <a:gd name="T14" fmla="*/ 1 w 22"/>
                <a:gd name="T15" fmla="*/ 8 h 8"/>
                <a:gd name="T16" fmla="*/ 1 w 22"/>
                <a:gd name="T17" fmla="*/ 1 h 8"/>
                <a:gd name="T18" fmla="*/ 6 w 22"/>
                <a:gd name="T19" fmla="*/ 2 h 8"/>
                <a:gd name="T20" fmla="*/ 6 w 22"/>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
                  <a:moveTo>
                    <a:pt x="6" y="0"/>
                  </a:moveTo>
                  <a:cubicBezTo>
                    <a:pt x="9" y="1"/>
                    <a:pt x="12" y="2"/>
                    <a:pt x="15" y="4"/>
                  </a:cubicBezTo>
                  <a:cubicBezTo>
                    <a:pt x="16" y="4"/>
                    <a:pt x="21" y="5"/>
                    <a:pt x="21" y="6"/>
                  </a:cubicBezTo>
                  <a:cubicBezTo>
                    <a:pt x="22" y="7"/>
                    <a:pt x="22" y="8"/>
                    <a:pt x="22" y="8"/>
                  </a:cubicBezTo>
                  <a:cubicBezTo>
                    <a:pt x="22" y="8"/>
                    <a:pt x="12" y="8"/>
                    <a:pt x="10" y="8"/>
                  </a:cubicBezTo>
                  <a:cubicBezTo>
                    <a:pt x="9" y="8"/>
                    <a:pt x="7" y="7"/>
                    <a:pt x="6" y="7"/>
                  </a:cubicBezTo>
                  <a:cubicBezTo>
                    <a:pt x="6" y="8"/>
                    <a:pt x="6" y="8"/>
                    <a:pt x="6" y="8"/>
                  </a:cubicBezTo>
                  <a:cubicBezTo>
                    <a:pt x="5" y="8"/>
                    <a:pt x="1" y="8"/>
                    <a:pt x="1" y="8"/>
                  </a:cubicBezTo>
                  <a:cubicBezTo>
                    <a:pt x="1" y="8"/>
                    <a:pt x="0" y="4"/>
                    <a:pt x="1" y="1"/>
                  </a:cubicBezTo>
                  <a:cubicBezTo>
                    <a:pt x="2" y="1"/>
                    <a:pt x="5" y="1"/>
                    <a:pt x="6" y="2"/>
                  </a:cubicBezTo>
                  <a:cubicBezTo>
                    <a:pt x="6" y="0"/>
                    <a:pt x="6" y="0"/>
                    <a:pt x="6"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12"/>
            <p:cNvSpPr/>
            <p:nvPr/>
          </p:nvSpPr>
          <p:spPr bwMode="auto">
            <a:xfrm flipH="1">
              <a:off x="10619725" y="5234919"/>
              <a:ext cx="453105" cy="165560"/>
            </a:xfrm>
            <a:custGeom>
              <a:avLst/>
              <a:gdLst>
                <a:gd name="T0" fmla="*/ 6 w 22"/>
                <a:gd name="T1" fmla="*/ 0 h 8"/>
                <a:gd name="T2" fmla="*/ 15 w 22"/>
                <a:gd name="T3" fmla="*/ 4 h 8"/>
                <a:gd name="T4" fmla="*/ 21 w 22"/>
                <a:gd name="T5" fmla="*/ 6 h 8"/>
                <a:gd name="T6" fmla="*/ 22 w 22"/>
                <a:gd name="T7" fmla="*/ 8 h 8"/>
                <a:gd name="T8" fmla="*/ 10 w 22"/>
                <a:gd name="T9" fmla="*/ 8 h 8"/>
                <a:gd name="T10" fmla="*/ 6 w 22"/>
                <a:gd name="T11" fmla="*/ 7 h 8"/>
                <a:gd name="T12" fmla="*/ 6 w 22"/>
                <a:gd name="T13" fmla="*/ 8 h 8"/>
                <a:gd name="T14" fmla="*/ 1 w 22"/>
                <a:gd name="T15" fmla="*/ 8 h 8"/>
                <a:gd name="T16" fmla="*/ 1 w 22"/>
                <a:gd name="T17" fmla="*/ 1 h 8"/>
                <a:gd name="T18" fmla="*/ 6 w 22"/>
                <a:gd name="T19" fmla="*/ 2 h 8"/>
                <a:gd name="T20" fmla="*/ 6 w 22"/>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
                  <a:moveTo>
                    <a:pt x="6" y="0"/>
                  </a:moveTo>
                  <a:cubicBezTo>
                    <a:pt x="9" y="1"/>
                    <a:pt x="12" y="2"/>
                    <a:pt x="15" y="4"/>
                  </a:cubicBezTo>
                  <a:cubicBezTo>
                    <a:pt x="16" y="4"/>
                    <a:pt x="21" y="5"/>
                    <a:pt x="21" y="6"/>
                  </a:cubicBezTo>
                  <a:cubicBezTo>
                    <a:pt x="22" y="7"/>
                    <a:pt x="22" y="8"/>
                    <a:pt x="22" y="8"/>
                  </a:cubicBezTo>
                  <a:cubicBezTo>
                    <a:pt x="22" y="8"/>
                    <a:pt x="12" y="8"/>
                    <a:pt x="10" y="8"/>
                  </a:cubicBezTo>
                  <a:cubicBezTo>
                    <a:pt x="9" y="8"/>
                    <a:pt x="7" y="7"/>
                    <a:pt x="6" y="7"/>
                  </a:cubicBezTo>
                  <a:cubicBezTo>
                    <a:pt x="6" y="8"/>
                    <a:pt x="6" y="8"/>
                    <a:pt x="6" y="8"/>
                  </a:cubicBezTo>
                  <a:cubicBezTo>
                    <a:pt x="5" y="8"/>
                    <a:pt x="1" y="8"/>
                    <a:pt x="1" y="8"/>
                  </a:cubicBezTo>
                  <a:cubicBezTo>
                    <a:pt x="1" y="8"/>
                    <a:pt x="0" y="4"/>
                    <a:pt x="1" y="1"/>
                  </a:cubicBezTo>
                  <a:cubicBezTo>
                    <a:pt x="2" y="1"/>
                    <a:pt x="5" y="1"/>
                    <a:pt x="6" y="2"/>
                  </a:cubicBezTo>
                  <a:cubicBezTo>
                    <a:pt x="6" y="0"/>
                    <a:pt x="6" y="0"/>
                    <a:pt x="6"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13"/>
            <p:cNvSpPr/>
            <p:nvPr/>
          </p:nvSpPr>
          <p:spPr bwMode="auto">
            <a:xfrm flipH="1">
              <a:off x="10698144" y="4119583"/>
              <a:ext cx="252696" cy="1176333"/>
            </a:xfrm>
            <a:custGeom>
              <a:avLst/>
              <a:gdLst>
                <a:gd name="T0" fmla="*/ 2 w 12"/>
                <a:gd name="T1" fmla="*/ 7 h 57"/>
                <a:gd name="T2" fmla="*/ 1 w 12"/>
                <a:gd name="T3" fmla="*/ 34 h 57"/>
                <a:gd name="T4" fmla="*/ 1 w 12"/>
                <a:gd name="T5" fmla="*/ 56 h 57"/>
                <a:gd name="T6" fmla="*/ 6 w 12"/>
                <a:gd name="T7" fmla="*/ 57 h 57"/>
                <a:gd name="T8" fmla="*/ 12 w 12"/>
                <a:gd name="T9" fmla="*/ 0 h 57"/>
                <a:gd name="T10" fmla="*/ 2 w 12"/>
                <a:gd name="T11" fmla="*/ 7 h 57"/>
              </a:gdLst>
              <a:ahLst/>
              <a:cxnLst>
                <a:cxn ang="0">
                  <a:pos x="T0" y="T1"/>
                </a:cxn>
                <a:cxn ang="0">
                  <a:pos x="T2" y="T3"/>
                </a:cxn>
                <a:cxn ang="0">
                  <a:pos x="T4" y="T5"/>
                </a:cxn>
                <a:cxn ang="0">
                  <a:pos x="T6" y="T7"/>
                </a:cxn>
                <a:cxn ang="0">
                  <a:pos x="T8" y="T9"/>
                </a:cxn>
                <a:cxn ang="0">
                  <a:pos x="T10" y="T11"/>
                </a:cxn>
              </a:cxnLst>
              <a:rect l="0" t="0" r="r" b="b"/>
              <a:pathLst>
                <a:path w="12" h="57">
                  <a:moveTo>
                    <a:pt x="2" y="7"/>
                  </a:moveTo>
                  <a:cubicBezTo>
                    <a:pt x="2" y="16"/>
                    <a:pt x="1" y="25"/>
                    <a:pt x="1" y="34"/>
                  </a:cubicBezTo>
                  <a:cubicBezTo>
                    <a:pt x="0" y="43"/>
                    <a:pt x="1" y="47"/>
                    <a:pt x="1" y="56"/>
                  </a:cubicBezTo>
                  <a:cubicBezTo>
                    <a:pt x="6" y="57"/>
                    <a:pt x="6" y="57"/>
                    <a:pt x="6" y="57"/>
                  </a:cubicBezTo>
                  <a:cubicBezTo>
                    <a:pt x="7" y="43"/>
                    <a:pt x="10" y="21"/>
                    <a:pt x="12" y="0"/>
                  </a:cubicBezTo>
                  <a:cubicBezTo>
                    <a:pt x="2" y="7"/>
                    <a:pt x="2" y="7"/>
                    <a:pt x="2" y="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14"/>
            <p:cNvSpPr/>
            <p:nvPr/>
          </p:nvSpPr>
          <p:spPr bwMode="auto">
            <a:xfrm flipH="1">
              <a:off x="10846277" y="4119583"/>
              <a:ext cx="313688" cy="1176333"/>
            </a:xfrm>
            <a:custGeom>
              <a:avLst/>
              <a:gdLst>
                <a:gd name="T0" fmla="*/ 15 w 15"/>
                <a:gd name="T1" fmla="*/ 5 h 57"/>
                <a:gd name="T2" fmla="*/ 13 w 15"/>
                <a:gd name="T3" fmla="*/ 57 h 57"/>
                <a:gd name="T4" fmla="*/ 5 w 15"/>
                <a:gd name="T5" fmla="*/ 57 h 57"/>
                <a:gd name="T6" fmla="*/ 0 w 15"/>
                <a:gd name="T7" fmla="*/ 0 h 57"/>
                <a:gd name="T8" fmla="*/ 15 w 15"/>
                <a:gd name="T9" fmla="*/ 5 h 57"/>
              </a:gdLst>
              <a:ahLst/>
              <a:cxnLst>
                <a:cxn ang="0">
                  <a:pos x="T0" y="T1"/>
                </a:cxn>
                <a:cxn ang="0">
                  <a:pos x="T2" y="T3"/>
                </a:cxn>
                <a:cxn ang="0">
                  <a:pos x="T4" y="T5"/>
                </a:cxn>
                <a:cxn ang="0">
                  <a:pos x="T6" y="T7"/>
                </a:cxn>
                <a:cxn ang="0">
                  <a:pos x="T8" y="T9"/>
                </a:cxn>
              </a:cxnLst>
              <a:rect l="0" t="0" r="r" b="b"/>
              <a:pathLst>
                <a:path w="15" h="57">
                  <a:moveTo>
                    <a:pt x="15" y="5"/>
                  </a:moveTo>
                  <a:cubicBezTo>
                    <a:pt x="14" y="22"/>
                    <a:pt x="13" y="47"/>
                    <a:pt x="13" y="57"/>
                  </a:cubicBezTo>
                  <a:cubicBezTo>
                    <a:pt x="5" y="57"/>
                    <a:pt x="5" y="57"/>
                    <a:pt x="5" y="57"/>
                  </a:cubicBezTo>
                  <a:cubicBezTo>
                    <a:pt x="4" y="50"/>
                    <a:pt x="1" y="9"/>
                    <a:pt x="0" y="0"/>
                  </a:cubicBezTo>
                  <a:cubicBezTo>
                    <a:pt x="15" y="5"/>
                    <a:pt x="15" y="5"/>
                    <a:pt x="15" y="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15"/>
            <p:cNvSpPr/>
            <p:nvPr/>
          </p:nvSpPr>
          <p:spPr bwMode="auto">
            <a:xfrm flipH="1">
              <a:off x="10846277" y="4259000"/>
              <a:ext cx="43571" cy="993345"/>
            </a:xfrm>
            <a:custGeom>
              <a:avLst/>
              <a:gdLst>
                <a:gd name="T0" fmla="*/ 2 w 2"/>
                <a:gd name="T1" fmla="*/ 0 h 48"/>
                <a:gd name="T2" fmla="*/ 2 w 2"/>
                <a:gd name="T3" fmla="*/ 0 h 48"/>
                <a:gd name="T4" fmla="*/ 1 w 2"/>
                <a:gd name="T5" fmla="*/ 0 h 48"/>
                <a:gd name="T6" fmla="*/ 0 w 2"/>
                <a:gd name="T7" fmla="*/ 48 h 48"/>
                <a:gd name="T8" fmla="*/ 0 w 2"/>
                <a:gd name="T9" fmla="*/ 48 h 48"/>
                <a:gd name="T10" fmla="*/ 2 w 2"/>
                <a:gd name="T11" fmla="*/ 0 h 48"/>
              </a:gdLst>
              <a:ahLst/>
              <a:cxnLst>
                <a:cxn ang="0">
                  <a:pos x="T0" y="T1"/>
                </a:cxn>
                <a:cxn ang="0">
                  <a:pos x="T2" y="T3"/>
                </a:cxn>
                <a:cxn ang="0">
                  <a:pos x="T4" y="T5"/>
                </a:cxn>
                <a:cxn ang="0">
                  <a:pos x="T6" y="T7"/>
                </a:cxn>
                <a:cxn ang="0">
                  <a:pos x="T8" y="T9"/>
                </a:cxn>
                <a:cxn ang="0">
                  <a:pos x="T10" y="T11"/>
                </a:cxn>
              </a:cxnLst>
              <a:rect l="0" t="0" r="r" b="b"/>
              <a:pathLst>
                <a:path w="2" h="48">
                  <a:moveTo>
                    <a:pt x="2" y="0"/>
                  </a:moveTo>
                  <a:cubicBezTo>
                    <a:pt x="2" y="0"/>
                    <a:pt x="2" y="0"/>
                    <a:pt x="2" y="0"/>
                  </a:cubicBezTo>
                  <a:cubicBezTo>
                    <a:pt x="2" y="0"/>
                    <a:pt x="2" y="0"/>
                    <a:pt x="1" y="0"/>
                  </a:cubicBezTo>
                  <a:cubicBezTo>
                    <a:pt x="1" y="16"/>
                    <a:pt x="0" y="38"/>
                    <a:pt x="0" y="48"/>
                  </a:cubicBezTo>
                  <a:cubicBezTo>
                    <a:pt x="0" y="48"/>
                    <a:pt x="0" y="48"/>
                    <a:pt x="0" y="48"/>
                  </a:cubicBezTo>
                  <a:cubicBezTo>
                    <a:pt x="0" y="39"/>
                    <a:pt x="1" y="17"/>
                    <a:pt x="2" y="0"/>
                  </a:cubicBezTo>
                </a:path>
              </a:pathLst>
            </a:cu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16"/>
            <p:cNvSpPr/>
            <p:nvPr/>
          </p:nvSpPr>
          <p:spPr bwMode="auto">
            <a:xfrm flipH="1">
              <a:off x="10863704" y="4259000"/>
              <a:ext cx="165560" cy="993345"/>
            </a:xfrm>
            <a:custGeom>
              <a:avLst/>
              <a:gdLst>
                <a:gd name="T0" fmla="*/ 8 w 8"/>
                <a:gd name="T1" fmla="*/ 0 h 48"/>
                <a:gd name="T2" fmla="*/ 7 w 8"/>
                <a:gd name="T3" fmla="*/ 0 h 48"/>
                <a:gd name="T4" fmla="*/ 6 w 8"/>
                <a:gd name="T5" fmla="*/ 4 h 48"/>
                <a:gd name="T6" fmla="*/ 6 w 8"/>
                <a:gd name="T7" fmla="*/ 4 h 48"/>
                <a:gd name="T8" fmla="*/ 4 w 8"/>
                <a:gd name="T9" fmla="*/ 25 h 48"/>
                <a:gd name="T10" fmla="*/ 7 w 8"/>
                <a:gd name="T11" fmla="*/ 48 h 48"/>
                <a:gd name="T12" fmla="*/ 7 w 8"/>
                <a:gd name="T13" fmla="*/ 48 h 48"/>
                <a:gd name="T14" fmla="*/ 8 w 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8" y="0"/>
                  </a:moveTo>
                  <a:cubicBezTo>
                    <a:pt x="8" y="0"/>
                    <a:pt x="8" y="0"/>
                    <a:pt x="7" y="0"/>
                  </a:cubicBezTo>
                  <a:cubicBezTo>
                    <a:pt x="7" y="1"/>
                    <a:pt x="7" y="3"/>
                    <a:pt x="6" y="4"/>
                  </a:cubicBezTo>
                  <a:cubicBezTo>
                    <a:pt x="6" y="4"/>
                    <a:pt x="6" y="4"/>
                    <a:pt x="6" y="4"/>
                  </a:cubicBezTo>
                  <a:cubicBezTo>
                    <a:pt x="5" y="11"/>
                    <a:pt x="6" y="19"/>
                    <a:pt x="4" y="25"/>
                  </a:cubicBezTo>
                  <a:cubicBezTo>
                    <a:pt x="0" y="34"/>
                    <a:pt x="4" y="40"/>
                    <a:pt x="7" y="48"/>
                  </a:cubicBezTo>
                  <a:cubicBezTo>
                    <a:pt x="7" y="48"/>
                    <a:pt x="7" y="48"/>
                    <a:pt x="7" y="48"/>
                  </a:cubicBezTo>
                  <a:cubicBezTo>
                    <a:pt x="7" y="38"/>
                    <a:pt x="8" y="16"/>
                    <a:pt x="8" y="0"/>
                  </a:cubicBezTo>
                </a:path>
              </a:pathLst>
            </a:cu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Rectangle 1317"/>
            <p:cNvSpPr>
              <a:spLocks noChangeArrowheads="1"/>
            </p:cNvSpPr>
            <p:nvPr/>
          </p:nvSpPr>
          <p:spPr bwMode="auto">
            <a:xfrm flipH="1">
              <a:off x="10828850" y="2838693"/>
              <a:ext cx="139417" cy="182987"/>
            </a:xfrm>
            <a:prstGeom prst="rect">
              <a:avLst/>
            </a:prstGeom>
            <a:solidFill>
              <a:srgbClr val="EFB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Freeform 1318"/>
            <p:cNvSpPr/>
            <p:nvPr/>
          </p:nvSpPr>
          <p:spPr bwMode="auto">
            <a:xfrm flipH="1">
              <a:off x="10558727" y="3021675"/>
              <a:ext cx="636092" cy="827791"/>
            </a:xfrm>
            <a:custGeom>
              <a:avLst/>
              <a:gdLst>
                <a:gd name="T0" fmla="*/ 1 w 31"/>
                <a:gd name="T1" fmla="*/ 20 h 40"/>
                <a:gd name="T2" fmla="*/ 2 w 31"/>
                <a:gd name="T3" fmla="*/ 40 h 40"/>
                <a:gd name="T4" fmla="*/ 26 w 31"/>
                <a:gd name="T5" fmla="*/ 40 h 40"/>
                <a:gd name="T6" fmla="*/ 29 w 31"/>
                <a:gd name="T7" fmla="*/ 21 h 40"/>
                <a:gd name="T8" fmla="*/ 27 w 31"/>
                <a:gd name="T9" fmla="*/ 4 h 40"/>
                <a:gd name="T10" fmla="*/ 16 w 31"/>
                <a:gd name="T11" fmla="*/ 0 h 40"/>
                <a:gd name="T12" fmla="*/ 2 w 31"/>
                <a:gd name="T13" fmla="*/ 3 h 40"/>
                <a:gd name="T14" fmla="*/ 1 w 31"/>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0">
                  <a:moveTo>
                    <a:pt x="1" y="20"/>
                  </a:moveTo>
                  <a:cubicBezTo>
                    <a:pt x="1" y="28"/>
                    <a:pt x="1" y="33"/>
                    <a:pt x="2" y="40"/>
                  </a:cubicBezTo>
                  <a:cubicBezTo>
                    <a:pt x="2" y="40"/>
                    <a:pt x="26" y="40"/>
                    <a:pt x="26" y="40"/>
                  </a:cubicBezTo>
                  <a:cubicBezTo>
                    <a:pt x="27" y="38"/>
                    <a:pt x="28" y="30"/>
                    <a:pt x="29" y="21"/>
                  </a:cubicBezTo>
                  <a:cubicBezTo>
                    <a:pt x="30" y="12"/>
                    <a:pt x="31" y="5"/>
                    <a:pt x="27" y="4"/>
                  </a:cubicBezTo>
                  <a:cubicBezTo>
                    <a:pt x="21" y="3"/>
                    <a:pt x="19" y="0"/>
                    <a:pt x="16" y="0"/>
                  </a:cubicBezTo>
                  <a:cubicBezTo>
                    <a:pt x="14" y="0"/>
                    <a:pt x="8" y="1"/>
                    <a:pt x="2" y="3"/>
                  </a:cubicBezTo>
                  <a:cubicBezTo>
                    <a:pt x="0" y="5"/>
                    <a:pt x="1" y="6"/>
                    <a:pt x="1" y="20"/>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19"/>
            <p:cNvSpPr/>
            <p:nvPr/>
          </p:nvSpPr>
          <p:spPr bwMode="auto">
            <a:xfrm flipH="1">
              <a:off x="10663290" y="3849466"/>
              <a:ext cx="165560" cy="0"/>
            </a:xfrm>
            <a:custGeom>
              <a:avLst/>
              <a:gdLst>
                <a:gd name="T0" fmla="*/ 8 w 8"/>
                <a:gd name="T1" fmla="*/ 0 w 8"/>
                <a:gd name="T2" fmla="*/ 7 w 8"/>
                <a:gd name="T3" fmla="*/ 8 w 8"/>
                <a:gd name="T4" fmla="*/ 8 w 8"/>
              </a:gdLst>
              <a:ahLst/>
              <a:cxnLst>
                <a:cxn ang="0">
                  <a:pos x="T0" y="0"/>
                </a:cxn>
                <a:cxn ang="0">
                  <a:pos x="T1" y="0"/>
                </a:cxn>
                <a:cxn ang="0">
                  <a:pos x="T2" y="0"/>
                </a:cxn>
                <a:cxn ang="0">
                  <a:pos x="T3" y="0"/>
                </a:cxn>
                <a:cxn ang="0">
                  <a:pos x="T4" y="0"/>
                </a:cxn>
              </a:cxnLst>
              <a:rect l="0" t="0" r="r" b="b"/>
              <a:pathLst>
                <a:path w="8">
                  <a:moveTo>
                    <a:pt x="8" y="0"/>
                  </a:moveTo>
                  <a:cubicBezTo>
                    <a:pt x="7" y="0"/>
                    <a:pt x="4" y="0"/>
                    <a:pt x="0" y="0"/>
                  </a:cubicBezTo>
                  <a:cubicBezTo>
                    <a:pt x="7" y="0"/>
                    <a:pt x="7" y="0"/>
                    <a:pt x="7" y="0"/>
                  </a:cubicBezTo>
                  <a:cubicBezTo>
                    <a:pt x="8" y="0"/>
                    <a:pt x="8" y="0"/>
                    <a:pt x="8" y="0"/>
                  </a:cubicBezTo>
                  <a:cubicBezTo>
                    <a:pt x="8" y="0"/>
                    <a:pt x="8" y="0"/>
                    <a:pt x="8"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20"/>
            <p:cNvSpPr/>
            <p:nvPr/>
          </p:nvSpPr>
          <p:spPr bwMode="auto">
            <a:xfrm flipH="1">
              <a:off x="10602298" y="3335363"/>
              <a:ext cx="392113" cy="514103"/>
            </a:xfrm>
            <a:custGeom>
              <a:avLst/>
              <a:gdLst>
                <a:gd name="T0" fmla="*/ 19 w 19"/>
                <a:gd name="T1" fmla="*/ 0 h 25"/>
                <a:gd name="T2" fmla="*/ 7 w 19"/>
                <a:gd name="T3" fmla="*/ 18 h 25"/>
                <a:gd name="T4" fmla="*/ 0 w 19"/>
                <a:gd name="T5" fmla="*/ 25 h 25"/>
                <a:gd name="T6" fmla="*/ 8 w 19"/>
                <a:gd name="T7" fmla="*/ 25 h 25"/>
                <a:gd name="T8" fmla="*/ 16 w 19"/>
                <a:gd name="T9" fmla="*/ 25 h 25"/>
                <a:gd name="T10" fmla="*/ 19 w 19"/>
                <a:gd name="T11" fmla="*/ 6 h 25"/>
                <a:gd name="T12" fmla="*/ 19 w 1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19" y="0"/>
                  </a:moveTo>
                  <a:cubicBezTo>
                    <a:pt x="17" y="7"/>
                    <a:pt x="12" y="13"/>
                    <a:pt x="7" y="18"/>
                  </a:cubicBezTo>
                  <a:cubicBezTo>
                    <a:pt x="5" y="20"/>
                    <a:pt x="3" y="23"/>
                    <a:pt x="0" y="25"/>
                  </a:cubicBezTo>
                  <a:cubicBezTo>
                    <a:pt x="8" y="25"/>
                    <a:pt x="8" y="25"/>
                    <a:pt x="8" y="25"/>
                  </a:cubicBezTo>
                  <a:cubicBezTo>
                    <a:pt x="12" y="25"/>
                    <a:pt x="15" y="25"/>
                    <a:pt x="16" y="25"/>
                  </a:cubicBezTo>
                  <a:cubicBezTo>
                    <a:pt x="16" y="22"/>
                    <a:pt x="18" y="15"/>
                    <a:pt x="19" y="6"/>
                  </a:cubicBezTo>
                  <a:cubicBezTo>
                    <a:pt x="19" y="4"/>
                    <a:pt x="19" y="2"/>
                    <a:pt x="19" y="0"/>
                  </a:cubicBezTo>
                </a:path>
              </a:pathLst>
            </a:custGeom>
            <a:solidFill>
              <a:srgbClr val="B5A3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21"/>
            <p:cNvSpPr/>
            <p:nvPr/>
          </p:nvSpPr>
          <p:spPr bwMode="auto">
            <a:xfrm flipH="1">
              <a:off x="10619725" y="3849466"/>
              <a:ext cx="601238" cy="435678"/>
            </a:xfrm>
            <a:custGeom>
              <a:avLst/>
              <a:gdLst>
                <a:gd name="T0" fmla="*/ 27 w 29"/>
                <a:gd name="T1" fmla="*/ 0 h 21"/>
                <a:gd name="T2" fmla="*/ 28 w 29"/>
                <a:gd name="T3" fmla="*/ 13 h 21"/>
                <a:gd name="T4" fmla="*/ 18 w 29"/>
                <a:gd name="T5" fmla="*/ 20 h 21"/>
                <a:gd name="T6" fmla="*/ 3 w 29"/>
                <a:gd name="T7" fmla="*/ 18 h 21"/>
                <a:gd name="T8" fmla="*/ 2 w 29"/>
                <a:gd name="T9" fmla="*/ 2 h 21"/>
                <a:gd name="T10" fmla="*/ 3 w 29"/>
                <a:gd name="T11" fmla="*/ 0 h 21"/>
                <a:gd name="T12" fmla="*/ 27 w 2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27" y="0"/>
                  </a:moveTo>
                  <a:cubicBezTo>
                    <a:pt x="28" y="3"/>
                    <a:pt x="29" y="7"/>
                    <a:pt x="28" y="13"/>
                  </a:cubicBezTo>
                  <a:cubicBezTo>
                    <a:pt x="27" y="17"/>
                    <a:pt x="21" y="20"/>
                    <a:pt x="18" y="20"/>
                  </a:cubicBezTo>
                  <a:cubicBezTo>
                    <a:pt x="14" y="20"/>
                    <a:pt x="6" y="21"/>
                    <a:pt x="3" y="18"/>
                  </a:cubicBezTo>
                  <a:cubicBezTo>
                    <a:pt x="0" y="13"/>
                    <a:pt x="2" y="8"/>
                    <a:pt x="2" y="2"/>
                  </a:cubicBezTo>
                  <a:cubicBezTo>
                    <a:pt x="2" y="1"/>
                    <a:pt x="2" y="1"/>
                    <a:pt x="3" y="0"/>
                  </a:cubicBezTo>
                  <a:cubicBezTo>
                    <a:pt x="27" y="0"/>
                    <a:pt x="27" y="0"/>
                    <a:pt x="2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22"/>
            <p:cNvSpPr/>
            <p:nvPr/>
          </p:nvSpPr>
          <p:spPr bwMode="auto">
            <a:xfrm flipH="1">
              <a:off x="10680722" y="4180581"/>
              <a:ext cx="17427" cy="17427"/>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323"/>
            <p:cNvSpPr/>
            <p:nvPr/>
          </p:nvSpPr>
          <p:spPr bwMode="auto">
            <a:xfrm flipH="1">
              <a:off x="10698144" y="4198008"/>
              <a:ext cx="26143" cy="26143"/>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1" y="1"/>
                    <a:pt x="1" y="0"/>
                  </a:cubicBezTo>
                  <a:cubicBezTo>
                    <a:pt x="1" y="0"/>
                    <a:pt x="1" y="0"/>
                    <a:pt x="1" y="0"/>
                  </a:cubicBezTo>
                </a:path>
              </a:pathLst>
            </a:cu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324"/>
            <p:cNvSpPr/>
            <p:nvPr/>
          </p:nvSpPr>
          <p:spPr bwMode="auto">
            <a:xfrm flipH="1">
              <a:off x="10637152" y="3849466"/>
              <a:ext cx="453105" cy="409540"/>
            </a:xfrm>
            <a:custGeom>
              <a:avLst/>
              <a:gdLst>
                <a:gd name="T0" fmla="*/ 17 w 22"/>
                <a:gd name="T1" fmla="*/ 0 h 20"/>
                <a:gd name="T2" fmla="*/ 17 w 22"/>
                <a:gd name="T3" fmla="*/ 1 h 20"/>
                <a:gd name="T4" fmla="*/ 0 w 22"/>
                <a:gd name="T5" fmla="*/ 19 h 20"/>
                <a:gd name="T6" fmla="*/ 6 w 22"/>
                <a:gd name="T7" fmla="*/ 20 h 20"/>
                <a:gd name="T8" fmla="*/ 12 w 22"/>
                <a:gd name="T9" fmla="*/ 19 h 20"/>
                <a:gd name="T10" fmla="*/ 18 w 22"/>
                <a:gd name="T11" fmla="*/ 18 h 20"/>
                <a:gd name="T12" fmla="*/ 19 w 22"/>
                <a:gd name="T13" fmla="*/ 17 h 20"/>
                <a:gd name="T14" fmla="*/ 20 w 22"/>
                <a:gd name="T15" fmla="*/ 16 h 20"/>
                <a:gd name="T16" fmla="*/ 21 w 22"/>
                <a:gd name="T17" fmla="*/ 14 h 20"/>
                <a:gd name="T18" fmla="*/ 21 w 22"/>
                <a:gd name="T19" fmla="*/ 0 h 20"/>
                <a:gd name="T20" fmla="*/ 21 w 22"/>
                <a:gd name="T21" fmla="*/ 0 h 20"/>
                <a:gd name="T22" fmla="*/ 17 w 22"/>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17" y="0"/>
                  </a:moveTo>
                  <a:cubicBezTo>
                    <a:pt x="17" y="1"/>
                    <a:pt x="17" y="1"/>
                    <a:pt x="17" y="1"/>
                  </a:cubicBezTo>
                  <a:cubicBezTo>
                    <a:pt x="17" y="10"/>
                    <a:pt x="9" y="17"/>
                    <a:pt x="0" y="19"/>
                  </a:cubicBezTo>
                  <a:cubicBezTo>
                    <a:pt x="2" y="20"/>
                    <a:pt x="4" y="20"/>
                    <a:pt x="6" y="20"/>
                  </a:cubicBezTo>
                  <a:cubicBezTo>
                    <a:pt x="8" y="20"/>
                    <a:pt x="10" y="20"/>
                    <a:pt x="12" y="19"/>
                  </a:cubicBezTo>
                  <a:cubicBezTo>
                    <a:pt x="14" y="19"/>
                    <a:pt x="16" y="19"/>
                    <a:pt x="18" y="18"/>
                  </a:cubicBezTo>
                  <a:cubicBezTo>
                    <a:pt x="18" y="18"/>
                    <a:pt x="19" y="18"/>
                    <a:pt x="19" y="17"/>
                  </a:cubicBezTo>
                  <a:cubicBezTo>
                    <a:pt x="19" y="17"/>
                    <a:pt x="20" y="17"/>
                    <a:pt x="20" y="16"/>
                  </a:cubicBezTo>
                  <a:cubicBezTo>
                    <a:pt x="20" y="16"/>
                    <a:pt x="21" y="15"/>
                    <a:pt x="21" y="14"/>
                  </a:cubicBezTo>
                  <a:cubicBezTo>
                    <a:pt x="22" y="10"/>
                    <a:pt x="21" y="5"/>
                    <a:pt x="21" y="0"/>
                  </a:cubicBezTo>
                  <a:cubicBezTo>
                    <a:pt x="21" y="0"/>
                    <a:pt x="21" y="0"/>
                    <a:pt x="21" y="0"/>
                  </a:cubicBezTo>
                  <a:cubicBezTo>
                    <a:pt x="17" y="0"/>
                    <a:pt x="17" y="0"/>
                    <a:pt x="17" y="0"/>
                  </a:cubicBezTo>
                </a:path>
              </a:pathLst>
            </a:cu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26"/>
            <p:cNvSpPr/>
            <p:nvPr/>
          </p:nvSpPr>
          <p:spPr bwMode="auto">
            <a:xfrm flipH="1">
              <a:off x="11090257" y="3971456"/>
              <a:ext cx="148133" cy="209125"/>
            </a:xfrm>
            <a:custGeom>
              <a:avLst/>
              <a:gdLst>
                <a:gd name="T0" fmla="*/ 4 w 7"/>
                <a:gd name="T1" fmla="*/ 0 h 10"/>
                <a:gd name="T2" fmla="*/ 0 w 7"/>
                <a:gd name="T3" fmla="*/ 6 h 10"/>
                <a:gd name="T4" fmla="*/ 3 w 7"/>
                <a:gd name="T5" fmla="*/ 10 h 10"/>
                <a:gd name="T6" fmla="*/ 7 w 7"/>
                <a:gd name="T7" fmla="*/ 6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cubicBezTo>
                    <a:pt x="2" y="0"/>
                    <a:pt x="0" y="3"/>
                    <a:pt x="0" y="6"/>
                  </a:cubicBezTo>
                  <a:cubicBezTo>
                    <a:pt x="0" y="9"/>
                    <a:pt x="1" y="9"/>
                    <a:pt x="3" y="10"/>
                  </a:cubicBezTo>
                  <a:cubicBezTo>
                    <a:pt x="5" y="10"/>
                    <a:pt x="7" y="9"/>
                    <a:pt x="7" y="6"/>
                  </a:cubicBezTo>
                  <a:cubicBezTo>
                    <a:pt x="7" y="3"/>
                    <a:pt x="6" y="0"/>
                    <a:pt x="4" y="0"/>
                  </a:cubicBezTo>
                  <a:close/>
                </a:path>
              </a:pathLst>
            </a:custGeom>
            <a:solidFill>
              <a:srgbClr val="F7BE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327"/>
            <p:cNvSpPr/>
            <p:nvPr/>
          </p:nvSpPr>
          <p:spPr bwMode="auto">
            <a:xfrm flipH="1">
              <a:off x="11011838" y="3082673"/>
              <a:ext cx="226552" cy="914926"/>
            </a:xfrm>
            <a:custGeom>
              <a:avLst/>
              <a:gdLst>
                <a:gd name="T0" fmla="*/ 6 w 11"/>
                <a:gd name="T1" fmla="*/ 0 h 44"/>
                <a:gd name="T2" fmla="*/ 10 w 11"/>
                <a:gd name="T3" fmla="*/ 8 h 44"/>
                <a:gd name="T4" fmla="*/ 7 w 11"/>
                <a:gd name="T5" fmla="*/ 44 h 44"/>
                <a:gd name="T6" fmla="*/ 1 w 11"/>
                <a:gd name="T7" fmla="*/ 44 h 44"/>
                <a:gd name="T8" fmla="*/ 0 w 11"/>
                <a:gd name="T9" fmla="*/ 17 h 44"/>
                <a:gd name="T10" fmla="*/ 1 w 11"/>
                <a:gd name="T11" fmla="*/ 7 h 44"/>
                <a:gd name="T12" fmla="*/ 6 w 1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6" y="0"/>
                  </a:moveTo>
                  <a:cubicBezTo>
                    <a:pt x="10" y="1"/>
                    <a:pt x="11" y="4"/>
                    <a:pt x="10" y="8"/>
                  </a:cubicBezTo>
                  <a:cubicBezTo>
                    <a:pt x="10" y="14"/>
                    <a:pt x="7" y="42"/>
                    <a:pt x="7" y="44"/>
                  </a:cubicBezTo>
                  <a:cubicBezTo>
                    <a:pt x="1" y="44"/>
                    <a:pt x="1" y="44"/>
                    <a:pt x="1" y="44"/>
                  </a:cubicBezTo>
                  <a:cubicBezTo>
                    <a:pt x="0" y="43"/>
                    <a:pt x="0" y="22"/>
                    <a:pt x="0" y="17"/>
                  </a:cubicBezTo>
                  <a:cubicBezTo>
                    <a:pt x="1" y="11"/>
                    <a:pt x="0" y="10"/>
                    <a:pt x="1" y="7"/>
                  </a:cubicBezTo>
                  <a:cubicBezTo>
                    <a:pt x="1" y="5"/>
                    <a:pt x="1" y="0"/>
                    <a:pt x="6" y="0"/>
                  </a:cubicBezTo>
                  <a:close/>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328"/>
            <p:cNvSpPr/>
            <p:nvPr/>
          </p:nvSpPr>
          <p:spPr bwMode="auto">
            <a:xfrm flipH="1">
              <a:off x="11072830" y="3954029"/>
              <a:ext cx="182987" cy="121990"/>
            </a:xfrm>
            <a:custGeom>
              <a:avLst/>
              <a:gdLst>
                <a:gd name="T0" fmla="*/ 0 w 21"/>
                <a:gd name="T1" fmla="*/ 12 h 14"/>
                <a:gd name="T2" fmla="*/ 21 w 21"/>
                <a:gd name="T3" fmla="*/ 14 h 14"/>
                <a:gd name="T4" fmla="*/ 21 w 21"/>
                <a:gd name="T5" fmla="*/ 2 h 14"/>
                <a:gd name="T6" fmla="*/ 0 w 21"/>
                <a:gd name="T7" fmla="*/ 0 h 14"/>
                <a:gd name="T8" fmla="*/ 0 w 21"/>
                <a:gd name="T9" fmla="*/ 12 h 14"/>
              </a:gdLst>
              <a:ahLst/>
              <a:cxnLst>
                <a:cxn ang="0">
                  <a:pos x="T0" y="T1"/>
                </a:cxn>
                <a:cxn ang="0">
                  <a:pos x="T2" y="T3"/>
                </a:cxn>
                <a:cxn ang="0">
                  <a:pos x="T4" y="T5"/>
                </a:cxn>
                <a:cxn ang="0">
                  <a:pos x="T6" y="T7"/>
                </a:cxn>
                <a:cxn ang="0">
                  <a:pos x="T8" y="T9"/>
                </a:cxn>
              </a:cxnLst>
              <a:rect l="0" t="0" r="r" b="b"/>
              <a:pathLst>
                <a:path w="21" h="14">
                  <a:moveTo>
                    <a:pt x="0" y="12"/>
                  </a:moveTo>
                  <a:lnTo>
                    <a:pt x="21" y="14"/>
                  </a:lnTo>
                  <a:lnTo>
                    <a:pt x="21" y="2"/>
                  </a:lnTo>
                  <a:lnTo>
                    <a:pt x="0" y="0"/>
                  </a:lnTo>
                  <a:lnTo>
                    <a:pt x="0" y="12"/>
                  </a:lnTo>
                  <a:close/>
                </a:path>
              </a:pathLst>
            </a:custGeom>
            <a:solidFill>
              <a:srgbClr val="DDC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331"/>
            <p:cNvSpPr/>
            <p:nvPr/>
          </p:nvSpPr>
          <p:spPr bwMode="auto">
            <a:xfrm flipH="1">
              <a:off x="10863704" y="2978110"/>
              <a:ext cx="226552" cy="148133"/>
            </a:xfrm>
            <a:custGeom>
              <a:avLst/>
              <a:gdLst>
                <a:gd name="T0" fmla="*/ 0 w 11"/>
                <a:gd name="T1" fmla="*/ 3 h 7"/>
                <a:gd name="T2" fmla="*/ 8 w 11"/>
                <a:gd name="T3" fmla="*/ 7 h 7"/>
                <a:gd name="T4" fmla="*/ 11 w 11"/>
                <a:gd name="T5" fmla="*/ 2 h 7"/>
                <a:gd name="T6" fmla="*/ 7 w 11"/>
                <a:gd name="T7" fmla="*/ 1 h 7"/>
                <a:gd name="T8" fmla="*/ 4 w 11"/>
                <a:gd name="T9" fmla="*/ 0 h 7"/>
                <a:gd name="T10" fmla="*/ 0 w 11"/>
                <a:gd name="T11" fmla="*/ 3 h 7"/>
              </a:gdLst>
              <a:ahLst/>
              <a:cxnLst>
                <a:cxn ang="0">
                  <a:pos x="T0" y="T1"/>
                </a:cxn>
                <a:cxn ang="0">
                  <a:pos x="T2" y="T3"/>
                </a:cxn>
                <a:cxn ang="0">
                  <a:pos x="T4" y="T5"/>
                </a:cxn>
                <a:cxn ang="0">
                  <a:pos x="T6" y="T7"/>
                </a:cxn>
                <a:cxn ang="0">
                  <a:pos x="T8" y="T9"/>
                </a:cxn>
                <a:cxn ang="0">
                  <a:pos x="T10" y="T11"/>
                </a:cxn>
              </a:cxnLst>
              <a:rect l="0" t="0" r="r" b="b"/>
              <a:pathLst>
                <a:path w="11" h="7">
                  <a:moveTo>
                    <a:pt x="0" y="3"/>
                  </a:moveTo>
                  <a:cubicBezTo>
                    <a:pt x="8" y="7"/>
                    <a:pt x="8" y="7"/>
                    <a:pt x="8" y="7"/>
                  </a:cubicBezTo>
                  <a:cubicBezTo>
                    <a:pt x="9" y="4"/>
                    <a:pt x="11" y="2"/>
                    <a:pt x="11" y="2"/>
                  </a:cubicBezTo>
                  <a:cubicBezTo>
                    <a:pt x="11" y="2"/>
                    <a:pt x="8" y="1"/>
                    <a:pt x="7" y="1"/>
                  </a:cubicBezTo>
                  <a:cubicBezTo>
                    <a:pt x="5" y="0"/>
                    <a:pt x="4" y="0"/>
                    <a:pt x="4" y="0"/>
                  </a:cubicBezTo>
                  <a:lnTo>
                    <a:pt x="0" y="3"/>
                  </a:lnTo>
                  <a:close/>
                </a:path>
              </a:pathLst>
            </a:custGeom>
            <a:solidFill>
              <a:srgbClr val="DDC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332"/>
            <p:cNvSpPr/>
            <p:nvPr/>
          </p:nvSpPr>
          <p:spPr bwMode="auto">
            <a:xfrm flipH="1">
              <a:off x="10698144" y="2978110"/>
              <a:ext cx="165560" cy="130706"/>
            </a:xfrm>
            <a:custGeom>
              <a:avLst/>
              <a:gdLst>
                <a:gd name="T0" fmla="*/ 8 w 8"/>
                <a:gd name="T1" fmla="*/ 4 h 6"/>
                <a:gd name="T2" fmla="*/ 4 w 8"/>
                <a:gd name="T3" fmla="*/ 6 h 6"/>
                <a:gd name="T4" fmla="*/ 0 w 8"/>
                <a:gd name="T5" fmla="*/ 2 h 6"/>
                <a:gd name="T6" fmla="*/ 5 w 8"/>
                <a:gd name="T7" fmla="*/ 0 h 6"/>
                <a:gd name="T8" fmla="*/ 8 w 8"/>
                <a:gd name="T9" fmla="*/ 4 h 6"/>
              </a:gdLst>
              <a:ahLst/>
              <a:cxnLst>
                <a:cxn ang="0">
                  <a:pos x="T0" y="T1"/>
                </a:cxn>
                <a:cxn ang="0">
                  <a:pos x="T2" y="T3"/>
                </a:cxn>
                <a:cxn ang="0">
                  <a:pos x="T4" y="T5"/>
                </a:cxn>
                <a:cxn ang="0">
                  <a:pos x="T6" y="T7"/>
                </a:cxn>
                <a:cxn ang="0">
                  <a:pos x="T8" y="T9"/>
                </a:cxn>
              </a:cxnLst>
              <a:rect l="0" t="0" r="r" b="b"/>
              <a:pathLst>
                <a:path w="8" h="6">
                  <a:moveTo>
                    <a:pt x="8" y="4"/>
                  </a:moveTo>
                  <a:cubicBezTo>
                    <a:pt x="4" y="6"/>
                    <a:pt x="4" y="6"/>
                    <a:pt x="4" y="6"/>
                  </a:cubicBezTo>
                  <a:cubicBezTo>
                    <a:pt x="3" y="3"/>
                    <a:pt x="0" y="2"/>
                    <a:pt x="0" y="2"/>
                  </a:cubicBezTo>
                  <a:cubicBezTo>
                    <a:pt x="5" y="0"/>
                    <a:pt x="5" y="0"/>
                    <a:pt x="5" y="0"/>
                  </a:cubicBezTo>
                  <a:lnTo>
                    <a:pt x="8" y="4"/>
                  </a:lnTo>
                  <a:close/>
                </a:path>
              </a:pathLst>
            </a:custGeom>
            <a:solidFill>
              <a:srgbClr val="DDC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333"/>
            <p:cNvSpPr/>
            <p:nvPr/>
          </p:nvSpPr>
          <p:spPr bwMode="auto">
            <a:xfrm flipH="1">
              <a:off x="10602298" y="2237455"/>
              <a:ext cx="557668" cy="705801"/>
            </a:xfrm>
            <a:custGeom>
              <a:avLst/>
              <a:gdLst>
                <a:gd name="T0" fmla="*/ 0 w 27"/>
                <a:gd name="T1" fmla="*/ 17 h 34"/>
                <a:gd name="T2" fmla="*/ 13 w 27"/>
                <a:gd name="T3" fmla="*/ 34 h 34"/>
                <a:gd name="T4" fmla="*/ 27 w 27"/>
                <a:gd name="T5" fmla="*/ 18 h 34"/>
                <a:gd name="T6" fmla="*/ 14 w 27"/>
                <a:gd name="T7" fmla="*/ 1 h 34"/>
                <a:gd name="T8" fmla="*/ 0 w 27"/>
                <a:gd name="T9" fmla="*/ 17 h 34"/>
              </a:gdLst>
              <a:ahLst/>
              <a:cxnLst>
                <a:cxn ang="0">
                  <a:pos x="T0" y="T1"/>
                </a:cxn>
                <a:cxn ang="0">
                  <a:pos x="T2" y="T3"/>
                </a:cxn>
                <a:cxn ang="0">
                  <a:pos x="T4" y="T5"/>
                </a:cxn>
                <a:cxn ang="0">
                  <a:pos x="T6" y="T7"/>
                </a:cxn>
                <a:cxn ang="0">
                  <a:pos x="T8" y="T9"/>
                </a:cxn>
              </a:cxnLst>
              <a:rect l="0" t="0" r="r" b="b"/>
              <a:pathLst>
                <a:path w="27" h="34">
                  <a:moveTo>
                    <a:pt x="0" y="17"/>
                  </a:moveTo>
                  <a:cubicBezTo>
                    <a:pt x="0" y="26"/>
                    <a:pt x="6" y="33"/>
                    <a:pt x="13" y="34"/>
                  </a:cubicBezTo>
                  <a:cubicBezTo>
                    <a:pt x="20" y="34"/>
                    <a:pt x="26" y="27"/>
                    <a:pt x="27" y="18"/>
                  </a:cubicBezTo>
                  <a:cubicBezTo>
                    <a:pt x="27" y="9"/>
                    <a:pt x="21" y="1"/>
                    <a:pt x="14" y="1"/>
                  </a:cubicBezTo>
                  <a:cubicBezTo>
                    <a:pt x="7" y="0"/>
                    <a:pt x="1" y="7"/>
                    <a:pt x="0" y="17"/>
                  </a:cubicBezTo>
                </a:path>
              </a:pathLst>
            </a:custGeom>
            <a:solidFill>
              <a:srgbClr val="F7BE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334"/>
            <p:cNvSpPr/>
            <p:nvPr/>
          </p:nvSpPr>
          <p:spPr bwMode="auto">
            <a:xfrm flipH="1">
              <a:off x="10741715" y="2220028"/>
              <a:ext cx="348542" cy="226552"/>
            </a:xfrm>
            <a:custGeom>
              <a:avLst/>
              <a:gdLst>
                <a:gd name="T0" fmla="*/ 9 w 17"/>
                <a:gd name="T1" fmla="*/ 9 h 11"/>
                <a:gd name="T2" fmla="*/ 17 w 17"/>
                <a:gd name="T3" fmla="*/ 1 h 11"/>
                <a:gd name="T4" fmla="*/ 13 w 17"/>
                <a:gd name="T5" fmla="*/ 1 h 11"/>
                <a:gd name="T6" fmla="*/ 4 w 17"/>
                <a:gd name="T7" fmla="*/ 1 h 11"/>
                <a:gd name="T8" fmla="*/ 0 w 17"/>
                <a:gd name="T9" fmla="*/ 5 h 11"/>
                <a:gd name="T10" fmla="*/ 9 w 17"/>
                <a:gd name="T11" fmla="*/ 9 h 11"/>
              </a:gdLst>
              <a:ahLst/>
              <a:cxnLst>
                <a:cxn ang="0">
                  <a:pos x="T0" y="T1"/>
                </a:cxn>
                <a:cxn ang="0">
                  <a:pos x="T2" y="T3"/>
                </a:cxn>
                <a:cxn ang="0">
                  <a:pos x="T4" y="T5"/>
                </a:cxn>
                <a:cxn ang="0">
                  <a:pos x="T6" y="T7"/>
                </a:cxn>
                <a:cxn ang="0">
                  <a:pos x="T8" y="T9"/>
                </a:cxn>
                <a:cxn ang="0">
                  <a:pos x="T10" y="T11"/>
                </a:cxn>
              </a:cxnLst>
              <a:rect l="0" t="0" r="r" b="b"/>
              <a:pathLst>
                <a:path w="17" h="11">
                  <a:moveTo>
                    <a:pt x="9" y="9"/>
                  </a:moveTo>
                  <a:cubicBezTo>
                    <a:pt x="16" y="11"/>
                    <a:pt x="17" y="4"/>
                    <a:pt x="17" y="1"/>
                  </a:cubicBezTo>
                  <a:cubicBezTo>
                    <a:pt x="16" y="1"/>
                    <a:pt x="14" y="1"/>
                    <a:pt x="13" y="1"/>
                  </a:cubicBezTo>
                  <a:cubicBezTo>
                    <a:pt x="9" y="0"/>
                    <a:pt x="7" y="0"/>
                    <a:pt x="4" y="1"/>
                  </a:cubicBezTo>
                  <a:cubicBezTo>
                    <a:pt x="3" y="1"/>
                    <a:pt x="0" y="3"/>
                    <a:pt x="0" y="5"/>
                  </a:cubicBezTo>
                  <a:cubicBezTo>
                    <a:pt x="0" y="9"/>
                    <a:pt x="6" y="9"/>
                    <a:pt x="9" y="9"/>
                  </a:cubicBezTo>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335"/>
            <p:cNvSpPr/>
            <p:nvPr/>
          </p:nvSpPr>
          <p:spPr bwMode="auto">
            <a:xfrm flipH="1">
              <a:off x="10863704" y="2263599"/>
              <a:ext cx="418251" cy="592522"/>
            </a:xfrm>
            <a:custGeom>
              <a:avLst/>
              <a:gdLst>
                <a:gd name="T0" fmla="*/ 20 w 20"/>
                <a:gd name="T1" fmla="*/ 8 h 29"/>
                <a:gd name="T2" fmla="*/ 16 w 20"/>
                <a:gd name="T3" fmla="*/ 22 h 29"/>
                <a:gd name="T4" fmla="*/ 11 w 20"/>
                <a:gd name="T5" fmla="*/ 15 h 29"/>
                <a:gd name="T6" fmla="*/ 10 w 20"/>
                <a:gd name="T7" fmla="*/ 24 h 29"/>
                <a:gd name="T8" fmla="*/ 11 w 20"/>
                <a:gd name="T9" fmla="*/ 29 h 29"/>
                <a:gd name="T10" fmla="*/ 3 w 20"/>
                <a:gd name="T11" fmla="*/ 22 h 29"/>
                <a:gd name="T12" fmla="*/ 1 w 20"/>
                <a:gd name="T13" fmla="*/ 11 h 29"/>
                <a:gd name="T14" fmla="*/ 11 w 20"/>
                <a:gd name="T15" fmla="*/ 1 h 29"/>
                <a:gd name="T16" fmla="*/ 20 w 20"/>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9">
                  <a:moveTo>
                    <a:pt x="20" y="8"/>
                  </a:moveTo>
                  <a:cubicBezTo>
                    <a:pt x="15" y="7"/>
                    <a:pt x="16" y="19"/>
                    <a:pt x="16" y="22"/>
                  </a:cubicBezTo>
                  <a:cubicBezTo>
                    <a:pt x="13" y="23"/>
                    <a:pt x="14" y="16"/>
                    <a:pt x="11" y="15"/>
                  </a:cubicBezTo>
                  <a:cubicBezTo>
                    <a:pt x="7" y="14"/>
                    <a:pt x="6" y="21"/>
                    <a:pt x="10" y="24"/>
                  </a:cubicBezTo>
                  <a:cubicBezTo>
                    <a:pt x="12" y="25"/>
                    <a:pt x="11" y="28"/>
                    <a:pt x="11" y="29"/>
                  </a:cubicBezTo>
                  <a:cubicBezTo>
                    <a:pt x="6" y="27"/>
                    <a:pt x="4" y="24"/>
                    <a:pt x="3" y="22"/>
                  </a:cubicBezTo>
                  <a:cubicBezTo>
                    <a:pt x="1" y="18"/>
                    <a:pt x="0" y="15"/>
                    <a:pt x="1" y="11"/>
                  </a:cubicBezTo>
                  <a:cubicBezTo>
                    <a:pt x="1" y="7"/>
                    <a:pt x="5" y="0"/>
                    <a:pt x="11" y="1"/>
                  </a:cubicBezTo>
                  <a:cubicBezTo>
                    <a:pt x="20" y="8"/>
                    <a:pt x="20" y="8"/>
                    <a:pt x="20" y="8"/>
                  </a:cubicBezTo>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336"/>
            <p:cNvSpPr/>
            <p:nvPr/>
          </p:nvSpPr>
          <p:spPr bwMode="auto">
            <a:xfrm flipH="1">
              <a:off x="10933413" y="2324591"/>
              <a:ext cx="304977" cy="365969"/>
            </a:xfrm>
            <a:custGeom>
              <a:avLst/>
              <a:gdLst>
                <a:gd name="T0" fmla="*/ 6 w 15"/>
                <a:gd name="T1" fmla="*/ 0 h 18"/>
                <a:gd name="T2" fmla="*/ 4 w 15"/>
                <a:gd name="T3" fmla="*/ 1 h 18"/>
                <a:gd name="T4" fmla="*/ 0 w 15"/>
                <a:gd name="T5" fmla="*/ 12 h 18"/>
                <a:gd name="T6" fmla="*/ 1 w 15"/>
                <a:gd name="T7" fmla="*/ 18 h 18"/>
                <a:gd name="T8" fmla="*/ 3 w 15"/>
                <a:gd name="T9" fmla="*/ 13 h 18"/>
                <a:gd name="T10" fmla="*/ 3 w 15"/>
                <a:gd name="T11" fmla="*/ 11 h 18"/>
                <a:gd name="T12" fmla="*/ 6 w 15"/>
                <a:gd name="T13" fmla="*/ 9 h 18"/>
                <a:gd name="T14" fmla="*/ 7 w 15"/>
                <a:gd name="T15" fmla="*/ 9 h 18"/>
                <a:gd name="T16" fmla="*/ 8 w 15"/>
                <a:gd name="T17" fmla="*/ 10 h 18"/>
                <a:gd name="T18" fmla="*/ 10 w 15"/>
                <a:gd name="T19" fmla="*/ 8 h 18"/>
                <a:gd name="T20" fmla="*/ 11 w 15"/>
                <a:gd name="T21" fmla="*/ 8 h 18"/>
                <a:gd name="T22" fmla="*/ 13 w 15"/>
                <a:gd name="T23" fmla="*/ 10 h 18"/>
                <a:gd name="T24" fmla="*/ 15 w 15"/>
                <a:gd name="T25" fmla="*/ 5 h 18"/>
                <a:gd name="T26" fmla="*/ 14 w 15"/>
                <a:gd name="T27" fmla="*/ 5 h 18"/>
                <a:gd name="T28" fmla="*/ 11 w 15"/>
                <a:gd name="T29" fmla="*/ 4 h 18"/>
                <a:gd name="T30" fmla="*/ 9 w 15"/>
                <a:gd name="T31" fmla="*/ 2 h 18"/>
                <a:gd name="T32" fmla="*/ 9 w 15"/>
                <a:gd name="T33" fmla="*/ 2 h 18"/>
                <a:gd name="T34" fmla="*/ 6 w 15"/>
                <a:gd name="T35" fmla="*/ 1 h 18"/>
                <a:gd name="T36" fmla="*/ 6 w 15"/>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8">
                  <a:moveTo>
                    <a:pt x="6" y="0"/>
                  </a:moveTo>
                  <a:cubicBezTo>
                    <a:pt x="5" y="0"/>
                    <a:pt x="5" y="1"/>
                    <a:pt x="4" y="1"/>
                  </a:cubicBezTo>
                  <a:cubicBezTo>
                    <a:pt x="1" y="4"/>
                    <a:pt x="0" y="9"/>
                    <a:pt x="0" y="12"/>
                  </a:cubicBezTo>
                  <a:cubicBezTo>
                    <a:pt x="0" y="14"/>
                    <a:pt x="0" y="17"/>
                    <a:pt x="1" y="18"/>
                  </a:cubicBezTo>
                  <a:cubicBezTo>
                    <a:pt x="1" y="16"/>
                    <a:pt x="2" y="15"/>
                    <a:pt x="3" y="13"/>
                  </a:cubicBezTo>
                  <a:cubicBezTo>
                    <a:pt x="3" y="12"/>
                    <a:pt x="3" y="11"/>
                    <a:pt x="3" y="11"/>
                  </a:cubicBezTo>
                  <a:cubicBezTo>
                    <a:pt x="3" y="10"/>
                    <a:pt x="4" y="9"/>
                    <a:pt x="6" y="9"/>
                  </a:cubicBezTo>
                  <a:cubicBezTo>
                    <a:pt x="6" y="9"/>
                    <a:pt x="7" y="9"/>
                    <a:pt x="7" y="9"/>
                  </a:cubicBezTo>
                  <a:cubicBezTo>
                    <a:pt x="8" y="10"/>
                    <a:pt x="8" y="10"/>
                    <a:pt x="8" y="10"/>
                  </a:cubicBezTo>
                  <a:cubicBezTo>
                    <a:pt x="8" y="9"/>
                    <a:pt x="9" y="8"/>
                    <a:pt x="10" y="8"/>
                  </a:cubicBezTo>
                  <a:cubicBezTo>
                    <a:pt x="10" y="8"/>
                    <a:pt x="10" y="8"/>
                    <a:pt x="11" y="8"/>
                  </a:cubicBezTo>
                  <a:cubicBezTo>
                    <a:pt x="12" y="8"/>
                    <a:pt x="12" y="9"/>
                    <a:pt x="13" y="10"/>
                  </a:cubicBezTo>
                  <a:cubicBezTo>
                    <a:pt x="13" y="7"/>
                    <a:pt x="14" y="6"/>
                    <a:pt x="15" y="5"/>
                  </a:cubicBezTo>
                  <a:cubicBezTo>
                    <a:pt x="15" y="5"/>
                    <a:pt x="14" y="5"/>
                    <a:pt x="14" y="5"/>
                  </a:cubicBezTo>
                  <a:cubicBezTo>
                    <a:pt x="13" y="5"/>
                    <a:pt x="12" y="5"/>
                    <a:pt x="11" y="4"/>
                  </a:cubicBezTo>
                  <a:cubicBezTo>
                    <a:pt x="10" y="4"/>
                    <a:pt x="9" y="3"/>
                    <a:pt x="9" y="2"/>
                  </a:cubicBezTo>
                  <a:cubicBezTo>
                    <a:pt x="9" y="2"/>
                    <a:pt x="9" y="2"/>
                    <a:pt x="9" y="2"/>
                  </a:cubicBezTo>
                  <a:cubicBezTo>
                    <a:pt x="8" y="2"/>
                    <a:pt x="7" y="1"/>
                    <a:pt x="6" y="1"/>
                  </a:cubicBezTo>
                  <a:cubicBezTo>
                    <a:pt x="6" y="0"/>
                    <a:pt x="6" y="0"/>
                    <a:pt x="6" y="0"/>
                  </a:cubicBezTo>
                </a:path>
              </a:pathLst>
            </a:custGeom>
            <a:solidFill>
              <a:srgbClr val="512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614445" y="5099166"/>
            <a:ext cx="10966284" cy="939203"/>
          </a:xfrm>
          <a:prstGeom prst="rect">
            <a:avLst/>
          </a:prstGeom>
          <a:solidFill>
            <a:srgbClr val="2B2C2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grpSp>
        <p:nvGrpSpPr>
          <p:cNvPr id="38" name="组合 37"/>
          <p:cNvGrpSpPr/>
          <p:nvPr/>
        </p:nvGrpSpPr>
        <p:grpSpPr>
          <a:xfrm>
            <a:off x="408956" y="261443"/>
            <a:ext cx="3872093" cy="954687"/>
            <a:chOff x="406574" y="261442"/>
            <a:chExt cx="3872093" cy="954687"/>
          </a:xfrm>
        </p:grpSpPr>
        <p:grpSp>
          <p:nvGrpSpPr>
            <p:cNvPr id="39" name="组合 38"/>
            <p:cNvGrpSpPr/>
            <p:nvPr/>
          </p:nvGrpSpPr>
          <p:grpSpPr>
            <a:xfrm>
              <a:off x="406574" y="261442"/>
              <a:ext cx="765518" cy="954687"/>
              <a:chOff x="7874299" y="3455987"/>
              <a:chExt cx="1557606" cy="1942510"/>
            </a:xfrm>
          </p:grpSpPr>
          <p:sp>
            <p:nvSpPr>
              <p:cNvPr id="4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 name="直接连接符 4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12" name="矩形 36"/>
          <p:cNvSpPr/>
          <p:nvPr/>
        </p:nvSpPr>
        <p:spPr>
          <a:xfrm>
            <a:off x="2554575" y="2735864"/>
            <a:ext cx="1631670" cy="696307"/>
          </a:xfrm>
          <a:custGeom>
            <a:avLst/>
            <a:gdLst/>
            <a:ahLst/>
            <a:cxnLst/>
            <a:rect l="l" t="t" r="r" b="b"/>
            <a:pathLst>
              <a:path w="1761959" h="751907">
                <a:moveTo>
                  <a:pt x="441131" y="0"/>
                </a:moveTo>
                <a:lnTo>
                  <a:pt x="1320828" y="0"/>
                </a:lnTo>
                <a:lnTo>
                  <a:pt x="1761959" y="751907"/>
                </a:lnTo>
                <a:lnTo>
                  <a:pt x="0" y="751907"/>
                </a:lnTo>
                <a:close/>
              </a:path>
            </a:pathLst>
          </a:cu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latin typeface="Century Gothic" panose="020B0502020202020204" pitchFamily="34" charset="0"/>
            </a:endParaRPr>
          </a:p>
        </p:txBody>
      </p:sp>
      <p:sp>
        <p:nvSpPr>
          <p:cNvPr id="13" name="矩形 35"/>
          <p:cNvSpPr/>
          <p:nvPr/>
        </p:nvSpPr>
        <p:spPr>
          <a:xfrm>
            <a:off x="2148051" y="3478923"/>
            <a:ext cx="2459808" cy="677048"/>
          </a:xfrm>
          <a:custGeom>
            <a:avLst/>
            <a:gdLst/>
            <a:ahLst/>
            <a:cxnLst/>
            <a:rect l="l" t="t" r="r" b="b"/>
            <a:pathLst>
              <a:path w="2731779" h="751907">
                <a:moveTo>
                  <a:pt x="441131" y="0"/>
                </a:moveTo>
                <a:lnTo>
                  <a:pt x="2290648" y="0"/>
                </a:lnTo>
                <a:lnTo>
                  <a:pt x="2731779" y="751907"/>
                </a:lnTo>
                <a:lnTo>
                  <a:pt x="0" y="751907"/>
                </a:lnTo>
                <a:close/>
              </a:path>
            </a:pathLst>
          </a:cu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latin typeface="Century Gothic" panose="020B0502020202020204" pitchFamily="34" charset="0"/>
            </a:endParaRPr>
          </a:p>
        </p:txBody>
      </p:sp>
      <p:sp>
        <p:nvSpPr>
          <p:cNvPr id="14" name="矩形 34"/>
          <p:cNvSpPr/>
          <p:nvPr/>
        </p:nvSpPr>
        <p:spPr>
          <a:xfrm>
            <a:off x="1689705" y="4214801"/>
            <a:ext cx="3380915" cy="683963"/>
          </a:xfrm>
          <a:custGeom>
            <a:avLst/>
            <a:gdLst/>
            <a:ahLst/>
            <a:cxnLst/>
            <a:rect l="l" t="t" r="r" b="b"/>
            <a:pathLst>
              <a:path w="3716771" h="751907">
                <a:moveTo>
                  <a:pt x="441131" y="0"/>
                </a:moveTo>
                <a:lnTo>
                  <a:pt x="3275640" y="0"/>
                </a:lnTo>
                <a:lnTo>
                  <a:pt x="3716771" y="751907"/>
                </a:lnTo>
                <a:lnTo>
                  <a:pt x="0" y="751907"/>
                </a:lnTo>
                <a:close/>
              </a:path>
            </a:pathLst>
          </a:cu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latin typeface="Century Gothic" panose="020B0502020202020204" pitchFamily="34" charset="0"/>
            </a:endParaRPr>
          </a:p>
        </p:txBody>
      </p:sp>
      <p:sp>
        <p:nvSpPr>
          <p:cNvPr id="15" name="矩形 37"/>
          <p:cNvSpPr/>
          <p:nvPr/>
        </p:nvSpPr>
        <p:spPr>
          <a:xfrm>
            <a:off x="1028367" y="1947875"/>
            <a:ext cx="2722151" cy="722510"/>
          </a:xfrm>
          <a:custGeom>
            <a:avLst/>
            <a:gdLst/>
            <a:ahLst/>
            <a:cxnLst/>
            <a:rect l="l" t="t" r="r" b="b"/>
            <a:pathLst>
              <a:path w="2832909" h="751907">
                <a:moveTo>
                  <a:pt x="2442485" y="86431"/>
                </a:moveTo>
                <a:lnTo>
                  <a:pt x="2832909" y="751907"/>
                </a:lnTo>
                <a:lnTo>
                  <a:pt x="2052062" y="751907"/>
                </a:lnTo>
                <a:close/>
                <a:moveTo>
                  <a:pt x="0" y="0"/>
                </a:moveTo>
                <a:lnTo>
                  <a:pt x="2391778" y="0"/>
                </a:lnTo>
                <a:lnTo>
                  <a:pt x="2391779" y="1"/>
                </a:lnTo>
                <a:lnTo>
                  <a:pt x="0" y="1"/>
                </a:lnTo>
                <a:close/>
              </a:path>
            </a:pathLst>
          </a:cu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ysClr val="windowText" lastClr="000000"/>
              </a:solidFill>
              <a:latin typeface="Century Gothic" panose="020B0502020202020204" pitchFamily="34" charset="0"/>
            </a:endParaRPr>
          </a:p>
        </p:txBody>
      </p:sp>
      <p:sp>
        <p:nvSpPr>
          <p:cNvPr id="16" name="文本框 15"/>
          <p:cNvSpPr txBox="1"/>
          <p:nvPr/>
        </p:nvSpPr>
        <p:spPr>
          <a:xfrm>
            <a:off x="6448889" y="2124464"/>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sp>
        <p:nvSpPr>
          <p:cNvPr id="17" name="文本框 16"/>
          <p:cNvSpPr txBox="1"/>
          <p:nvPr/>
        </p:nvSpPr>
        <p:spPr>
          <a:xfrm>
            <a:off x="6448889" y="2899350"/>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sp>
        <p:nvSpPr>
          <p:cNvPr id="18" name="文本框 17"/>
          <p:cNvSpPr txBox="1"/>
          <p:nvPr/>
        </p:nvSpPr>
        <p:spPr>
          <a:xfrm>
            <a:off x="6448889" y="3632781"/>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sp>
        <p:nvSpPr>
          <p:cNvPr id="19" name="文本框 18"/>
          <p:cNvSpPr txBox="1"/>
          <p:nvPr/>
        </p:nvSpPr>
        <p:spPr>
          <a:xfrm>
            <a:off x="6448889" y="4372115"/>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cxnSp>
        <p:nvCxnSpPr>
          <p:cNvPr id="24" name="直接连接符 23"/>
          <p:cNvCxnSpPr/>
          <p:nvPr/>
        </p:nvCxnSpPr>
        <p:spPr>
          <a:xfrm>
            <a:off x="3750517" y="2309130"/>
            <a:ext cx="205903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186245" y="3084016"/>
            <a:ext cx="162331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607859" y="3817447"/>
            <a:ext cx="120169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70619" y="4556781"/>
            <a:ext cx="7389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92541" y="5214462"/>
            <a:ext cx="10610095" cy="757130"/>
          </a:xfrm>
          <a:prstGeom prst="rect">
            <a:avLst/>
          </a:prstGeom>
        </p:spPr>
        <p:txBody>
          <a:bodyPr wrap="square">
            <a:spAutoFit/>
          </a:bodyPr>
          <a:lstStyle/>
          <a:p>
            <a:pPr algn="just">
              <a:lnSpc>
                <a:spcPct val="120000"/>
              </a:lnSpc>
            </a:pPr>
            <a:r>
              <a:rPr lang="zh-CN" altLang="en-US" sz="1800" dirty="0">
                <a:solidFill>
                  <a:schemeClr val="bg1"/>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a:t>
            </a:r>
          </a:p>
        </p:txBody>
      </p:sp>
      <p:grpSp>
        <p:nvGrpSpPr>
          <p:cNvPr id="29" name="组合 28"/>
          <p:cNvGrpSpPr/>
          <p:nvPr/>
        </p:nvGrpSpPr>
        <p:grpSpPr>
          <a:xfrm>
            <a:off x="6090618" y="2137878"/>
            <a:ext cx="358271" cy="355919"/>
            <a:chOff x="7419975" y="5702300"/>
            <a:chExt cx="725488" cy="720726"/>
          </a:xfrm>
        </p:grpSpPr>
        <p:sp>
          <p:nvSpPr>
            <p:cNvPr id="30" name="Freeform 5"/>
            <p:cNvSpPr/>
            <p:nvPr/>
          </p:nvSpPr>
          <p:spPr bwMode="auto">
            <a:xfrm>
              <a:off x="7785100" y="6059488"/>
              <a:ext cx="258763" cy="363538"/>
            </a:xfrm>
            <a:custGeom>
              <a:avLst/>
              <a:gdLst>
                <a:gd name="T0" fmla="*/ 1 w 69"/>
                <a:gd name="T1" fmla="*/ 0 h 97"/>
                <a:gd name="T2" fmla="*/ 0 w 69"/>
                <a:gd name="T3" fmla="*/ 0 h 97"/>
                <a:gd name="T4" fmla="*/ 1 w 69"/>
                <a:gd name="T5" fmla="*/ 1 h 97"/>
                <a:gd name="T6" fmla="*/ 0 w 69"/>
                <a:gd name="T7" fmla="*/ 0 h 97"/>
                <a:gd name="T8" fmla="*/ 0 w 69"/>
                <a:gd name="T9" fmla="*/ 97 h 97"/>
                <a:gd name="T10" fmla="*/ 69 w 69"/>
                <a:gd name="T11" fmla="*/ 68 h 97"/>
                <a:gd name="T12" fmla="*/ 1 w 6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69" h="97">
                  <a:moveTo>
                    <a:pt x="1" y="0"/>
                  </a:moveTo>
                  <a:cubicBezTo>
                    <a:pt x="0" y="0"/>
                    <a:pt x="0" y="0"/>
                    <a:pt x="0" y="0"/>
                  </a:cubicBezTo>
                  <a:cubicBezTo>
                    <a:pt x="1" y="1"/>
                    <a:pt x="1" y="1"/>
                    <a:pt x="1" y="1"/>
                  </a:cubicBezTo>
                  <a:cubicBezTo>
                    <a:pt x="0" y="0"/>
                    <a:pt x="0" y="0"/>
                    <a:pt x="0" y="0"/>
                  </a:cubicBezTo>
                  <a:cubicBezTo>
                    <a:pt x="0" y="97"/>
                    <a:pt x="0" y="97"/>
                    <a:pt x="0" y="97"/>
                  </a:cubicBezTo>
                  <a:cubicBezTo>
                    <a:pt x="27" y="97"/>
                    <a:pt x="51" y="86"/>
                    <a:pt x="69" y="68"/>
                  </a:cubicBezTo>
                  <a:lnTo>
                    <a:pt x="1" y="0"/>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
            <p:cNvSpPr/>
            <p:nvPr/>
          </p:nvSpPr>
          <p:spPr bwMode="auto">
            <a:xfrm>
              <a:off x="7419975" y="6059488"/>
              <a:ext cx="365125" cy="363538"/>
            </a:xfrm>
            <a:custGeom>
              <a:avLst/>
              <a:gdLst>
                <a:gd name="T0" fmla="*/ 0 w 97"/>
                <a:gd name="T1" fmla="*/ 1 h 97"/>
                <a:gd name="T2" fmla="*/ 97 w 97"/>
                <a:gd name="T3" fmla="*/ 97 h 97"/>
                <a:gd name="T4" fmla="*/ 97 w 97"/>
                <a:gd name="T5" fmla="*/ 97 h 97"/>
                <a:gd name="T6" fmla="*/ 97 w 97"/>
                <a:gd name="T7" fmla="*/ 0 h 97"/>
                <a:gd name="T8" fmla="*/ 0 w 97"/>
                <a:gd name="T9" fmla="*/ 0 h 97"/>
                <a:gd name="T10" fmla="*/ 0 w 97"/>
                <a:gd name="T11" fmla="*/ 1 h 97"/>
              </a:gdLst>
              <a:ahLst/>
              <a:cxnLst>
                <a:cxn ang="0">
                  <a:pos x="T0" y="T1"/>
                </a:cxn>
                <a:cxn ang="0">
                  <a:pos x="T2" y="T3"/>
                </a:cxn>
                <a:cxn ang="0">
                  <a:pos x="T4" y="T5"/>
                </a:cxn>
                <a:cxn ang="0">
                  <a:pos x="T6" y="T7"/>
                </a:cxn>
                <a:cxn ang="0">
                  <a:pos x="T8" y="T9"/>
                </a:cxn>
                <a:cxn ang="0">
                  <a:pos x="T10" y="T11"/>
                </a:cxn>
              </a:cxnLst>
              <a:rect l="0" t="0" r="r" b="b"/>
              <a:pathLst>
                <a:path w="97" h="97">
                  <a:moveTo>
                    <a:pt x="0" y="1"/>
                  </a:moveTo>
                  <a:cubicBezTo>
                    <a:pt x="0" y="54"/>
                    <a:pt x="44" y="97"/>
                    <a:pt x="97" y="97"/>
                  </a:cubicBezTo>
                  <a:cubicBezTo>
                    <a:pt x="97" y="97"/>
                    <a:pt x="97" y="97"/>
                    <a:pt x="97" y="97"/>
                  </a:cubicBezTo>
                  <a:cubicBezTo>
                    <a:pt x="97" y="0"/>
                    <a:pt x="97" y="0"/>
                    <a:pt x="97" y="0"/>
                  </a:cubicBezTo>
                  <a:cubicBezTo>
                    <a:pt x="0" y="0"/>
                    <a:pt x="0" y="0"/>
                    <a:pt x="0" y="0"/>
                  </a:cubicBezTo>
                  <a:cubicBezTo>
                    <a:pt x="0" y="1"/>
                    <a:pt x="0" y="1"/>
                    <a:pt x="0" y="1"/>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
            <p:cNvSpPr/>
            <p:nvPr/>
          </p:nvSpPr>
          <p:spPr bwMode="auto">
            <a:xfrm>
              <a:off x="7626350" y="5702300"/>
              <a:ext cx="158750" cy="352425"/>
            </a:xfrm>
            <a:custGeom>
              <a:avLst/>
              <a:gdLst>
                <a:gd name="T0" fmla="*/ 42 w 42"/>
                <a:gd name="T1" fmla="*/ 0 h 94"/>
                <a:gd name="T2" fmla="*/ 42 w 42"/>
                <a:gd name="T3" fmla="*/ 0 h 94"/>
                <a:gd name="T4" fmla="*/ 0 w 42"/>
                <a:gd name="T5" fmla="*/ 9 h 94"/>
                <a:gd name="T6" fmla="*/ 42 w 42"/>
                <a:gd name="T7" fmla="*/ 94 h 94"/>
                <a:gd name="T8" fmla="*/ 42 w 42"/>
                <a:gd name="T9" fmla="*/ 0 h 94"/>
              </a:gdLst>
              <a:ahLst/>
              <a:cxnLst>
                <a:cxn ang="0">
                  <a:pos x="T0" y="T1"/>
                </a:cxn>
                <a:cxn ang="0">
                  <a:pos x="T2" y="T3"/>
                </a:cxn>
                <a:cxn ang="0">
                  <a:pos x="T4" y="T5"/>
                </a:cxn>
                <a:cxn ang="0">
                  <a:pos x="T6" y="T7"/>
                </a:cxn>
                <a:cxn ang="0">
                  <a:pos x="T8" y="T9"/>
                </a:cxn>
              </a:cxnLst>
              <a:rect l="0" t="0" r="r" b="b"/>
              <a:pathLst>
                <a:path w="42" h="94">
                  <a:moveTo>
                    <a:pt x="42" y="0"/>
                  </a:moveTo>
                  <a:cubicBezTo>
                    <a:pt x="42" y="0"/>
                    <a:pt x="42" y="0"/>
                    <a:pt x="42" y="0"/>
                  </a:cubicBezTo>
                  <a:cubicBezTo>
                    <a:pt x="27" y="0"/>
                    <a:pt x="12" y="3"/>
                    <a:pt x="0" y="9"/>
                  </a:cubicBezTo>
                  <a:cubicBezTo>
                    <a:pt x="42" y="94"/>
                    <a:pt x="42" y="94"/>
                    <a:pt x="42" y="94"/>
                  </a:cubicBezTo>
                  <a:lnTo>
                    <a:pt x="42" y="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
            <p:cNvSpPr/>
            <p:nvPr/>
          </p:nvSpPr>
          <p:spPr bwMode="auto">
            <a:xfrm>
              <a:off x="7419975" y="5735638"/>
              <a:ext cx="365125" cy="323850"/>
            </a:xfrm>
            <a:custGeom>
              <a:avLst/>
              <a:gdLst>
                <a:gd name="T0" fmla="*/ 55 w 97"/>
                <a:gd name="T1" fmla="*/ 0 h 86"/>
                <a:gd name="T2" fmla="*/ 29 w 97"/>
                <a:gd name="T3" fmla="*/ 18 h 86"/>
                <a:gd name="T4" fmla="*/ 0 w 97"/>
                <a:gd name="T5" fmla="*/ 86 h 86"/>
                <a:gd name="T6" fmla="*/ 97 w 97"/>
                <a:gd name="T7" fmla="*/ 86 h 86"/>
                <a:gd name="T8" fmla="*/ 97 w 97"/>
                <a:gd name="T9" fmla="*/ 85 h 86"/>
                <a:gd name="T10" fmla="*/ 55 w 97"/>
                <a:gd name="T11" fmla="*/ 0 h 86"/>
              </a:gdLst>
              <a:ahLst/>
              <a:cxnLst>
                <a:cxn ang="0">
                  <a:pos x="T0" y="T1"/>
                </a:cxn>
                <a:cxn ang="0">
                  <a:pos x="T2" y="T3"/>
                </a:cxn>
                <a:cxn ang="0">
                  <a:pos x="T4" y="T5"/>
                </a:cxn>
                <a:cxn ang="0">
                  <a:pos x="T6" y="T7"/>
                </a:cxn>
                <a:cxn ang="0">
                  <a:pos x="T8" y="T9"/>
                </a:cxn>
                <a:cxn ang="0">
                  <a:pos x="T10" y="T11"/>
                </a:cxn>
              </a:cxnLst>
              <a:rect l="0" t="0" r="r" b="b"/>
              <a:pathLst>
                <a:path w="97" h="86">
                  <a:moveTo>
                    <a:pt x="55" y="0"/>
                  </a:moveTo>
                  <a:cubicBezTo>
                    <a:pt x="45" y="5"/>
                    <a:pt x="37" y="11"/>
                    <a:pt x="29" y="18"/>
                  </a:cubicBezTo>
                  <a:cubicBezTo>
                    <a:pt x="12" y="36"/>
                    <a:pt x="1" y="60"/>
                    <a:pt x="0" y="86"/>
                  </a:cubicBezTo>
                  <a:cubicBezTo>
                    <a:pt x="97" y="86"/>
                    <a:pt x="97" y="86"/>
                    <a:pt x="97" y="86"/>
                  </a:cubicBezTo>
                  <a:cubicBezTo>
                    <a:pt x="97" y="85"/>
                    <a:pt x="97" y="85"/>
                    <a:pt x="97" y="85"/>
                  </a:cubicBezTo>
                  <a:lnTo>
                    <a:pt x="55" y="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
            <p:cNvSpPr/>
            <p:nvPr/>
          </p:nvSpPr>
          <p:spPr bwMode="auto">
            <a:xfrm>
              <a:off x="7785100" y="5702300"/>
              <a:ext cx="360363" cy="612775"/>
            </a:xfrm>
            <a:custGeom>
              <a:avLst/>
              <a:gdLst>
                <a:gd name="T0" fmla="*/ 96 w 96"/>
                <a:gd name="T1" fmla="*/ 95 h 163"/>
                <a:gd name="T2" fmla="*/ 0 w 96"/>
                <a:gd name="T3" fmla="*/ 0 h 163"/>
                <a:gd name="T4" fmla="*/ 0 w 96"/>
                <a:gd name="T5" fmla="*/ 95 h 163"/>
                <a:gd name="T6" fmla="*/ 1 w 96"/>
                <a:gd name="T7" fmla="*/ 95 h 163"/>
                <a:gd name="T8" fmla="*/ 69 w 96"/>
                <a:gd name="T9" fmla="*/ 163 h 163"/>
                <a:gd name="T10" fmla="*/ 96 w 96"/>
                <a:gd name="T11" fmla="*/ 96 h 163"/>
                <a:gd name="T12" fmla="*/ 96 w 96"/>
                <a:gd name="T13" fmla="*/ 95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96" y="95"/>
                  </a:moveTo>
                  <a:cubicBezTo>
                    <a:pt x="96" y="43"/>
                    <a:pt x="53" y="0"/>
                    <a:pt x="0" y="0"/>
                  </a:cubicBezTo>
                  <a:cubicBezTo>
                    <a:pt x="0" y="95"/>
                    <a:pt x="0" y="95"/>
                    <a:pt x="0" y="95"/>
                  </a:cubicBezTo>
                  <a:cubicBezTo>
                    <a:pt x="1" y="95"/>
                    <a:pt x="1" y="95"/>
                    <a:pt x="1" y="95"/>
                  </a:cubicBezTo>
                  <a:cubicBezTo>
                    <a:pt x="69" y="163"/>
                    <a:pt x="69" y="163"/>
                    <a:pt x="69" y="163"/>
                  </a:cubicBezTo>
                  <a:cubicBezTo>
                    <a:pt x="86" y="146"/>
                    <a:pt x="96" y="122"/>
                    <a:pt x="96" y="96"/>
                  </a:cubicBezTo>
                  <a:cubicBezTo>
                    <a:pt x="96" y="96"/>
                    <a:pt x="96" y="96"/>
                    <a:pt x="96" y="95"/>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090618" y="2913903"/>
            <a:ext cx="358271" cy="355919"/>
            <a:chOff x="7419975" y="5702300"/>
            <a:chExt cx="725488" cy="720726"/>
          </a:xfrm>
        </p:grpSpPr>
        <p:sp>
          <p:nvSpPr>
            <p:cNvPr id="36" name="Freeform 5"/>
            <p:cNvSpPr/>
            <p:nvPr/>
          </p:nvSpPr>
          <p:spPr bwMode="auto">
            <a:xfrm>
              <a:off x="7785100" y="6059488"/>
              <a:ext cx="258763" cy="363538"/>
            </a:xfrm>
            <a:custGeom>
              <a:avLst/>
              <a:gdLst>
                <a:gd name="T0" fmla="*/ 1 w 69"/>
                <a:gd name="T1" fmla="*/ 0 h 97"/>
                <a:gd name="T2" fmla="*/ 0 w 69"/>
                <a:gd name="T3" fmla="*/ 0 h 97"/>
                <a:gd name="T4" fmla="*/ 1 w 69"/>
                <a:gd name="T5" fmla="*/ 1 h 97"/>
                <a:gd name="T6" fmla="*/ 0 w 69"/>
                <a:gd name="T7" fmla="*/ 0 h 97"/>
                <a:gd name="T8" fmla="*/ 0 w 69"/>
                <a:gd name="T9" fmla="*/ 97 h 97"/>
                <a:gd name="T10" fmla="*/ 69 w 69"/>
                <a:gd name="T11" fmla="*/ 68 h 97"/>
                <a:gd name="T12" fmla="*/ 1 w 6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69" h="97">
                  <a:moveTo>
                    <a:pt x="1" y="0"/>
                  </a:moveTo>
                  <a:cubicBezTo>
                    <a:pt x="0" y="0"/>
                    <a:pt x="0" y="0"/>
                    <a:pt x="0" y="0"/>
                  </a:cubicBezTo>
                  <a:cubicBezTo>
                    <a:pt x="1" y="1"/>
                    <a:pt x="1" y="1"/>
                    <a:pt x="1" y="1"/>
                  </a:cubicBezTo>
                  <a:cubicBezTo>
                    <a:pt x="0" y="0"/>
                    <a:pt x="0" y="0"/>
                    <a:pt x="0" y="0"/>
                  </a:cubicBezTo>
                  <a:cubicBezTo>
                    <a:pt x="0" y="97"/>
                    <a:pt x="0" y="97"/>
                    <a:pt x="0" y="97"/>
                  </a:cubicBezTo>
                  <a:cubicBezTo>
                    <a:pt x="27" y="97"/>
                    <a:pt x="51" y="86"/>
                    <a:pt x="69" y="68"/>
                  </a:cubicBezTo>
                  <a:lnTo>
                    <a:pt x="1" y="0"/>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
            <p:cNvSpPr/>
            <p:nvPr/>
          </p:nvSpPr>
          <p:spPr bwMode="auto">
            <a:xfrm>
              <a:off x="7419975" y="6059488"/>
              <a:ext cx="365125" cy="363538"/>
            </a:xfrm>
            <a:custGeom>
              <a:avLst/>
              <a:gdLst>
                <a:gd name="T0" fmla="*/ 0 w 97"/>
                <a:gd name="T1" fmla="*/ 1 h 97"/>
                <a:gd name="T2" fmla="*/ 97 w 97"/>
                <a:gd name="T3" fmla="*/ 97 h 97"/>
                <a:gd name="T4" fmla="*/ 97 w 97"/>
                <a:gd name="T5" fmla="*/ 97 h 97"/>
                <a:gd name="T6" fmla="*/ 97 w 97"/>
                <a:gd name="T7" fmla="*/ 0 h 97"/>
                <a:gd name="T8" fmla="*/ 0 w 97"/>
                <a:gd name="T9" fmla="*/ 0 h 97"/>
                <a:gd name="T10" fmla="*/ 0 w 97"/>
                <a:gd name="T11" fmla="*/ 1 h 97"/>
              </a:gdLst>
              <a:ahLst/>
              <a:cxnLst>
                <a:cxn ang="0">
                  <a:pos x="T0" y="T1"/>
                </a:cxn>
                <a:cxn ang="0">
                  <a:pos x="T2" y="T3"/>
                </a:cxn>
                <a:cxn ang="0">
                  <a:pos x="T4" y="T5"/>
                </a:cxn>
                <a:cxn ang="0">
                  <a:pos x="T6" y="T7"/>
                </a:cxn>
                <a:cxn ang="0">
                  <a:pos x="T8" y="T9"/>
                </a:cxn>
                <a:cxn ang="0">
                  <a:pos x="T10" y="T11"/>
                </a:cxn>
              </a:cxnLst>
              <a:rect l="0" t="0" r="r" b="b"/>
              <a:pathLst>
                <a:path w="97" h="97">
                  <a:moveTo>
                    <a:pt x="0" y="1"/>
                  </a:moveTo>
                  <a:cubicBezTo>
                    <a:pt x="0" y="54"/>
                    <a:pt x="44" y="97"/>
                    <a:pt x="97" y="97"/>
                  </a:cubicBezTo>
                  <a:cubicBezTo>
                    <a:pt x="97" y="97"/>
                    <a:pt x="97" y="97"/>
                    <a:pt x="97" y="97"/>
                  </a:cubicBezTo>
                  <a:cubicBezTo>
                    <a:pt x="97" y="0"/>
                    <a:pt x="97" y="0"/>
                    <a:pt x="97" y="0"/>
                  </a:cubicBezTo>
                  <a:cubicBezTo>
                    <a:pt x="0" y="0"/>
                    <a:pt x="0" y="0"/>
                    <a:pt x="0" y="0"/>
                  </a:cubicBezTo>
                  <a:cubicBezTo>
                    <a:pt x="0" y="1"/>
                    <a:pt x="0" y="1"/>
                    <a:pt x="0" y="1"/>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
            <p:cNvSpPr/>
            <p:nvPr/>
          </p:nvSpPr>
          <p:spPr bwMode="auto">
            <a:xfrm>
              <a:off x="7626350" y="5702300"/>
              <a:ext cx="158750" cy="352425"/>
            </a:xfrm>
            <a:custGeom>
              <a:avLst/>
              <a:gdLst>
                <a:gd name="T0" fmla="*/ 42 w 42"/>
                <a:gd name="T1" fmla="*/ 0 h 94"/>
                <a:gd name="T2" fmla="*/ 42 w 42"/>
                <a:gd name="T3" fmla="*/ 0 h 94"/>
                <a:gd name="T4" fmla="*/ 0 w 42"/>
                <a:gd name="T5" fmla="*/ 9 h 94"/>
                <a:gd name="T6" fmla="*/ 42 w 42"/>
                <a:gd name="T7" fmla="*/ 94 h 94"/>
                <a:gd name="T8" fmla="*/ 42 w 42"/>
                <a:gd name="T9" fmla="*/ 0 h 94"/>
              </a:gdLst>
              <a:ahLst/>
              <a:cxnLst>
                <a:cxn ang="0">
                  <a:pos x="T0" y="T1"/>
                </a:cxn>
                <a:cxn ang="0">
                  <a:pos x="T2" y="T3"/>
                </a:cxn>
                <a:cxn ang="0">
                  <a:pos x="T4" y="T5"/>
                </a:cxn>
                <a:cxn ang="0">
                  <a:pos x="T6" y="T7"/>
                </a:cxn>
                <a:cxn ang="0">
                  <a:pos x="T8" y="T9"/>
                </a:cxn>
              </a:cxnLst>
              <a:rect l="0" t="0" r="r" b="b"/>
              <a:pathLst>
                <a:path w="42" h="94">
                  <a:moveTo>
                    <a:pt x="42" y="0"/>
                  </a:moveTo>
                  <a:cubicBezTo>
                    <a:pt x="42" y="0"/>
                    <a:pt x="42" y="0"/>
                    <a:pt x="42" y="0"/>
                  </a:cubicBezTo>
                  <a:cubicBezTo>
                    <a:pt x="27" y="0"/>
                    <a:pt x="12" y="3"/>
                    <a:pt x="0" y="9"/>
                  </a:cubicBezTo>
                  <a:cubicBezTo>
                    <a:pt x="42" y="94"/>
                    <a:pt x="42" y="94"/>
                    <a:pt x="42" y="94"/>
                  </a:cubicBezTo>
                  <a:lnTo>
                    <a:pt x="42" y="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
            <p:cNvSpPr/>
            <p:nvPr/>
          </p:nvSpPr>
          <p:spPr bwMode="auto">
            <a:xfrm>
              <a:off x="7419975" y="5735638"/>
              <a:ext cx="365125" cy="323850"/>
            </a:xfrm>
            <a:custGeom>
              <a:avLst/>
              <a:gdLst>
                <a:gd name="T0" fmla="*/ 55 w 97"/>
                <a:gd name="T1" fmla="*/ 0 h 86"/>
                <a:gd name="T2" fmla="*/ 29 w 97"/>
                <a:gd name="T3" fmla="*/ 18 h 86"/>
                <a:gd name="T4" fmla="*/ 0 w 97"/>
                <a:gd name="T5" fmla="*/ 86 h 86"/>
                <a:gd name="T6" fmla="*/ 97 w 97"/>
                <a:gd name="T7" fmla="*/ 86 h 86"/>
                <a:gd name="T8" fmla="*/ 97 w 97"/>
                <a:gd name="T9" fmla="*/ 85 h 86"/>
                <a:gd name="T10" fmla="*/ 55 w 97"/>
                <a:gd name="T11" fmla="*/ 0 h 86"/>
              </a:gdLst>
              <a:ahLst/>
              <a:cxnLst>
                <a:cxn ang="0">
                  <a:pos x="T0" y="T1"/>
                </a:cxn>
                <a:cxn ang="0">
                  <a:pos x="T2" y="T3"/>
                </a:cxn>
                <a:cxn ang="0">
                  <a:pos x="T4" y="T5"/>
                </a:cxn>
                <a:cxn ang="0">
                  <a:pos x="T6" y="T7"/>
                </a:cxn>
                <a:cxn ang="0">
                  <a:pos x="T8" y="T9"/>
                </a:cxn>
                <a:cxn ang="0">
                  <a:pos x="T10" y="T11"/>
                </a:cxn>
              </a:cxnLst>
              <a:rect l="0" t="0" r="r" b="b"/>
              <a:pathLst>
                <a:path w="97" h="86">
                  <a:moveTo>
                    <a:pt x="55" y="0"/>
                  </a:moveTo>
                  <a:cubicBezTo>
                    <a:pt x="45" y="5"/>
                    <a:pt x="37" y="11"/>
                    <a:pt x="29" y="18"/>
                  </a:cubicBezTo>
                  <a:cubicBezTo>
                    <a:pt x="12" y="36"/>
                    <a:pt x="1" y="60"/>
                    <a:pt x="0" y="86"/>
                  </a:cubicBezTo>
                  <a:cubicBezTo>
                    <a:pt x="97" y="86"/>
                    <a:pt x="97" y="86"/>
                    <a:pt x="97" y="86"/>
                  </a:cubicBezTo>
                  <a:cubicBezTo>
                    <a:pt x="97" y="85"/>
                    <a:pt x="97" y="85"/>
                    <a:pt x="97" y="85"/>
                  </a:cubicBezTo>
                  <a:lnTo>
                    <a:pt x="55" y="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
            <p:cNvSpPr/>
            <p:nvPr/>
          </p:nvSpPr>
          <p:spPr bwMode="auto">
            <a:xfrm>
              <a:off x="7785100" y="5702300"/>
              <a:ext cx="360363" cy="612775"/>
            </a:xfrm>
            <a:custGeom>
              <a:avLst/>
              <a:gdLst>
                <a:gd name="T0" fmla="*/ 96 w 96"/>
                <a:gd name="T1" fmla="*/ 95 h 163"/>
                <a:gd name="T2" fmla="*/ 0 w 96"/>
                <a:gd name="T3" fmla="*/ 0 h 163"/>
                <a:gd name="T4" fmla="*/ 0 w 96"/>
                <a:gd name="T5" fmla="*/ 95 h 163"/>
                <a:gd name="T6" fmla="*/ 1 w 96"/>
                <a:gd name="T7" fmla="*/ 95 h 163"/>
                <a:gd name="T8" fmla="*/ 69 w 96"/>
                <a:gd name="T9" fmla="*/ 163 h 163"/>
                <a:gd name="T10" fmla="*/ 96 w 96"/>
                <a:gd name="T11" fmla="*/ 96 h 163"/>
                <a:gd name="T12" fmla="*/ 96 w 96"/>
                <a:gd name="T13" fmla="*/ 95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96" y="95"/>
                  </a:moveTo>
                  <a:cubicBezTo>
                    <a:pt x="96" y="43"/>
                    <a:pt x="53" y="0"/>
                    <a:pt x="0" y="0"/>
                  </a:cubicBezTo>
                  <a:cubicBezTo>
                    <a:pt x="0" y="95"/>
                    <a:pt x="0" y="95"/>
                    <a:pt x="0" y="95"/>
                  </a:cubicBezTo>
                  <a:cubicBezTo>
                    <a:pt x="1" y="95"/>
                    <a:pt x="1" y="95"/>
                    <a:pt x="1" y="95"/>
                  </a:cubicBezTo>
                  <a:cubicBezTo>
                    <a:pt x="69" y="163"/>
                    <a:pt x="69" y="163"/>
                    <a:pt x="69" y="163"/>
                  </a:cubicBezTo>
                  <a:cubicBezTo>
                    <a:pt x="86" y="146"/>
                    <a:pt x="96" y="122"/>
                    <a:pt x="96" y="96"/>
                  </a:cubicBezTo>
                  <a:cubicBezTo>
                    <a:pt x="96" y="96"/>
                    <a:pt x="96" y="96"/>
                    <a:pt x="96" y="95"/>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6090618" y="3651828"/>
            <a:ext cx="358271" cy="355919"/>
            <a:chOff x="7419975" y="5702300"/>
            <a:chExt cx="725488" cy="720726"/>
          </a:xfrm>
        </p:grpSpPr>
        <p:sp>
          <p:nvSpPr>
            <p:cNvPr id="49" name="Freeform 5"/>
            <p:cNvSpPr/>
            <p:nvPr/>
          </p:nvSpPr>
          <p:spPr bwMode="auto">
            <a:xfrm>
              <a:off x="7785100" y="6059488"/>
              <a:ext cx="258763" cy="363538"/>
            </a:xfrm>
            <a:custGeom>
              <a:avLst/>
              <a:gdLst>
                <a:gd name="T0" fmla="*/ 1 w 69"/>
                <a:gd name="T1" fmla="*/ 0 h 97"/>
                <a:gd name="T2" fmla="*/ 0 w 69"/>
                <a:gd name="T3" fmla="*/ 0 h 97"/>
                <a:gd name="T4" fmla="*/ 1 w 69"/>
                <a:gd name="T5" fmla="*/ 1 h 97"/>
                <a:gd name="T6" fmla="*/ 0 w 69"/>
                <a:gd name="T7" fmla="*/ 0 h 97"/>
                <a:gd name="T8" fmla="*/ 0 w 69"/>
                <a:gd name="T9" fmla="*/ 97 h 97"/>
                <a:gd name="T10" fmla="*/ 69 w 69"/>
                <a:gd name="T11" fmla="*/ 68 h 97"/>
                <a:gd name="T12" fmla="*/ 1 w 6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69" h="97">
                  <a:moveTo>
                    <a:pt x="1" y="0"/>
                  </a:moveTo>
                  <a:cubicBezTo>
                    <a:pt x="0" y="0"/>
                    <a:pt x="0" y="0"/>
                    <a:pt x="0" y="0"/>
                  </a:cubicBezTo>
                  <a:cubicBezTo>
                    <a:pt x="1" y="1"/>
                    <a:pt x="1" y="1"/>
                    <a:pt x="1" y="1"/>
                  </a:cubicBezTo>
                  <a:cubicBezTo>
                    <a:pt x="0" y="0"/>
                    <a:pt x="0" y="0"/>
                    <a:pt x="0" y="0"/>
                  </a:cubicBezTo>
                  <a:cubicBezTo>
                    <a:pt x="0" y="97"/>
                    <a:pt x="0" y="97"/>
                    <a:pt x="0" y="97"/>
                  </a:cubicBezTo>
                  <a:cubicBezTo>
                    <a:pt x="27" y="97"/>
                    <a:pt x="51" y="86"/>
                    <a:pt x="69" y="68"/>
                  </a:cubicBezTo>
                  <a:lnTo>
                    <a:pt x="1" y="0"/>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
            <p:cNvSpPr/>
            <p:nvPr/>
          </p:nvSpPr>
          <p:spPr bwMode="auto">
            <a:xfrm>
              <a:off x="7419975" y="6059488"/>
              <a:ext cx="365125" cy="363538"/>
            </a:xfrm>
            <a:custGeom>
              <a:avLst/>
              <a:gdLst>
                <a:gd name="T0" fmla="*/ 0 w 97"/>
                <a:gd name="T1" fmla="*/ 1 h 97"/>
                <a:gd name="T2" fmla="*/ 97 w 97"/>
                <a:gd name="T3" fmla="*/ 97 h 97"/>
                <a:gd name="T4" fmla="*/ 97 w 97"/>
                <a:gd name="T5" fmla="*/ 97 h 97"/>
                <a:gd name="T6" fmla="*/ 97 w 97"/>
                <a:gd name="T7" fmla="*/ 0 h 97"/>
                <a:gd name="T8" fmla="*/ 0 w 97"/>
                <a:gd name="T9" fmla="*/ 0 h 97"/>
                <a:gd name="T10" fmla="*/ 0 w 97"/>
                <a:gd name="T11" fmla="*/ 1 h 97"/>
              </a:gdLst>
              <a:ahLst/>
              <a:cxnLst>
                <a:cxn ang="0">
                  <a:pos x="T0" y="T1"/>
                </a:cxn>
                <a:cxn ang="0">
                  <a:pos x="T2" y="T3"/>
                </a:cxn>
                <a:cxn ang="0">
                  <a:pos x="T4" y="T5"/>
                </a:cxn>
                <a:cxn ang="0">
                  <a:pos x="T6" y="T7"/>
                </a:cxn>
                <a:cxn ang="0">
                  <a:pos x="T8" y="T9"/>
                </a:cxn>
                <a:cxn ang="0">
                  <a:pos x="T10" y="T11"/>
                </a:cxn>
              </a:cxnLst>
              <a:rect l="0" t="0" r="r" b="b"/>
              <a:pathLst>
                <a:path w="97" h="97">
                  <a:moveTo>
                    <a:pt x="0" y="1"/>
                  </a:moveTo>
                  <a:cubicBezTo>
                    <a:pt x="0" y="54"/>
                    <a:pt x="44" y="97"/>
                    <a:pt x="97" y="97"/>
                  </a:cubicBezTo>
                  <a:cubicBezTo>
                    <a:pt x="97" y="97"/>
                    <a:pt x="97" y="97"/>
                    <a:pt x="97" y="97"/>
                  </a:cubicBezTo>
                  <a:cubicBezTo>
                    <a:pt x="97" y="0"/>
                    <a:pt x="97" y="0"/>
                    <a:pt x="97" y="0"/>
                  </a:cubicBezTo>
                  <a:cubicBezTo>
                    <a:pt x="0" y="0"/>
                    <a:pt x="0" y="0"/>
                    <a:pt x="0" y="0"/>
                  </a:cubicBezTo>
                  <a:cubicBezTo>
                    <a:pt x="0" y="1"/>
                    <a:pt x="0" y="1"/>
                    <a:pt x="0" y="1"/>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
            <p:cNvSpPr/>
            <p:nvPr/>
          </p:nvSpPr>
          <p:spPr bwMode="auto">
            <a:xfrm>
              <a:off x="7626350" y="5702300"/>
              <a:ext cx="158750" cy="352425"/>
            </a:xfrm>
            <a:custGeom>
              <a:avLst/>
              <a:gdLst>
                <a:gd name="T0" fmla="*/ 42 w 42"/>
                <a:gd name="T1" fmla="*/ 0 h 94"/>
                <a:gd name="T2" fmla="*/ 42 w 42"/>
                <a:gd name="T3" fmla="*/ 0 h 94"/>
                <a:gd name="T4" fmla="*/ 0 w 42"/>
                <a:gd name="T5" fmla="*/ 9 h 94"/>
                <a:gd name="T6" fmla="*/ 42 w 42"/>
                <a:gd name="T7" fmla="*/ 94 h 94"/>
                <a:gd name="T8" fmla="*/ 42 w 42"/>
                <a:gd name="T9" fmla="*/ 0 h 94"/>
              </a:gdLst>
              <a:ahLst/>
              <a:cxnLst>
                <a:cxn ang="0">
                  <a:pos x="T0" y="T1"/>
                </a:cxn>
                <a:cxn ang="0">
                  <a:pos x="T2" y="T3"/>
                </a:cxn>
                <a:cxn ang="0">
                  <a:pos x="T4" y="T5"/>
                </a:cxn>
                <a:cxn ang="0">
                  <a:pos x="T6" y="T7"/>
                </a:cxn>
                <a:cxn ang="0">
                  <a:pos x="T8" y="T9"/>
                </a:cxn>
              </a:cxnLst>
              <a:rect l="0" t="0" r="r" b="b"/>
              <a:pathLst>
                <a:path w="42" h="94">
                  <a:moveTo>
                    <a:pt x="42" y="0"/>
                  </a:moveTo>
                  <a:cubicBezTo>
                    <a:pt x="42" y="0"/>
                    <a:pt x="42" y="0"/>
                    <a:pt x="42" y="0"/>
                  </a:cubicBezTo>
                  <a:cubicBezTo>
                    <a:pt x="27" y="0"/>
                    <a:pt x="12" y="3"/>
                    <a:pt x="0" y="9"/>
                  </a:cubicBezTo>
                  <a:cubicBezTo>
                    <a:pt x="42" y="94"/>
                    <a:pt x="42" y="94"/>
                    <a:pt x="42" y="94"/>
                  </a:cubicBezTo>
                  <a:lnTo>
                    <a:pt x="42" y="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
            <p:cNvSpPr/>
            <p:nvPr/>
          </p:nvSpPr>
          <p:spPr bwMode="auto">
            <a:xfrm>
              <a:off x="7419975" y="5735638"/>
              <a:ext cx="365125" cy="323850"/>
            </a:xfrm>
            <a:custGeom>
              <a:avLst/>
              <a:gdLst>
                <a:gd name="T0" fmla="*/ 55 w 97"/>
                <a:gd name="T1" fmla="*/ 0 h 86"/>
                <a:gd name="T2" fmla="*/ 29 w 97"/>
                <a:gd name="T3" fmla="*/ 18 h 86"/>
                <a:gd name="T4" fmla="*/ 0 w 97"/>
                <a:gd name="T5" fmla="*/ 86 h 86"/>
                <a:gd name="T6" fmla="*/ 97 w 97"/>
                <a:gd name="T7" fmla="*/ 86 h 86"/>
                <a:gd name="T8" fmla="*/ 97 w 97"/>
                <a:gd name="T9" fmla="*/ 85 h 86"/>
                <a:gd name="T10" fmla="*/ 55 w 97"/>
                <a:gd name="T11" fmla="*/ 0 h 86"/>
              </a:gdLst>
              <a:ahLst/>
              <a:cxnLst>
                <a:cxn ang="0">
                  <a:pos x="T0" y="T1"/>
                </a:cxn>
                <a:cxn ang="0">
                  <a:pos x="T2" y="T3"/>
                </a:cxn>
                <a:cxn ang="0">
                  <a:pos x="T4" y="T5"/>
                </a:cxn>
                <a:cxn ang="0">
                  <a:pos x="T6" y="T7"/>
                </a:cxn>
                <a:cxn ang="0">
                  <a:pos x="T8" y="T9"/>
                </a:cxn>
                <a:cxn ang="0">
                  <a:pos x="T10" y="T11"/>
                </a:cxn>
              </a:cxnLst>
              <a:rect l="0" t="0" r="r" b="b"/>
              <a:pathLst>
                <a:path w="97" h="86">
                  <a:moveTo>
                    <a:pt x="55" y="0"/>
                  </a:moveTo>
                  <a:cubicBezTo>
                    <a:pt x="45" y="5"/>
                    <a:pt x="37" y="11"/>
                    <a:pt x="29" y="18"/>
                  </a:cubicBezTo>
                  <a:cubicBezTo>
                    <a:pt x="12" y="36"/>
                    <a:pt x="1" y="60"/>
                    <a:pt x="0" y="86"/>
                  </a:cubicBezTo>
                  <a:cubicBezTo>
                    <a:pt x="97" y="86"/>
                    <a:pt x="97" y="86"/>
                    <a:pt x="97" y="86"/>
                  </a:cubicBezTo>
                  <a:cubicBezTo>
                    <a:pt x="97" y="85"/>
                    <a:pt x="97" y="85"/>
                    <a:pt x="97" y="85"/>
                  </a:cubicBezTo>
                  <a:lnTo>
                    <a:pt x="55" y="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7785100" y="5702300"/>
              <a:ext cx="360363" cy="612775"/>
            </a:xfrm>
            <a:custGeom>
              <a:avLst/>
              <a:gdLst>
                <a:gd name="T0" fmla="*/ 96 w 96"/>
                <a:gd name="T1" fmla="*/ 95 h 163"/>
                <a:gd name="T2" fmla="*/ 0 w 96"/>
                <a:gd name="T3" fmla="*/ 0 h 163"/>
                <a:gd name="T4" fmla="*/ 0 w 96"/>
                <a:gd name="T5" fmla="*/ 95 h 163"/>
                <a:gd name="T6" fmla="*/ 1 w 96"/>
                <a:gd name="T7" fmla="*/ 95 h 163"/>
                <a:gd name="T8" fmla="*/ 69 w 96"/>
                <a:gd name="T9" fmla="*/ 163 h 163"/>
                <a:gd name="T10" fmla="*/ 96 w 96"/>
                <a:gd name="T11" fmla="*/ 96 h 163"/>
                <a:gd name="T12" fmla="*/ 96 w 96"/>
                <a:gd name="T13" fmla="*/ 95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96" y="95"/>
                  </a:moveTo>
                  <a:cubicBezTo>
                    <a:pt x="96" y="43"/>
                    <a:pt x="53" y="0"/>
                    <a:pt x="0" y="0"/>
                  </a:cubicBezTo>
                  <a:cubicBezTo>
                    <a:pt x="0" y="95"/>
                    <a:pt x="0" y="95"/>
                    <a:pt x="0" y="95"/>
                  </a:cubicBezTo>
                  <a:cubicBezTo>
                    <a:pt x="1" y="95"/>
                    <a:pt x="1" y="95"/>
                    <a:pt x="1" y="95"/>
                  </a:cubicBezTo>
                  <a:cubicBezTo>
                    <a:pt x="69" y="163"/>
                    <a:pt x="69" y="163"/>
                    <a:pt x="69" y="163"/>
                  </a:cubicBezTo>
                  <a:cubicBezTo>
                    <a:pt x="86" y="146"/>
                    <a:pt x="96" y="122"/>
                    <a:pt x="96" y="96"/>
                  </a:cubicBezTo>
                  <a:cubicBezTo>
                    <a:pt x="96" y="96"/>
                    <a:pt x="96" y="96"/>
                    <a:pt x="96" y="95"/>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6090618" y="4389753"/>
            <a:ext cx="358271" cy="355919"/>
            <a:chOff x="7419975" y="5702300"/>
            <a:chExt cx="725488" cy="720726"/>
          </a:xfrm>
        </p:grpSpPr>
        <p:sp>
          <p:nvSpPr>
            <p:cNvPr id="55" name="Freeform 5"/>
            <p:cNvSpPr/>
            <p:nvPr/>
          </p:nvSpPr>
          <p:spPr bwMode="auto">
            <a:xfrm>
              <a:off x="7785100" y="6059488"/>
              <a:ext cx="258763" cy="363538"/>
            </a:xfrm>
            <a:custGeom>
              <a:avLst/>
              <a:gdLst>
                <a:gd name="T0" fmla="*/ 1 w 69"/>
                <a:gd name="T1" fmla="*/ 0 h 97"/>
                <a:gd name="T2" fmla="*/ 0 w 69"/>
                <a:gd name="T3" fmla="*/ 0 h 97"/>
                <a:gd name="T4" fmla="*/ 1 w 69"/>
                <a:gd name="T5" fmla="*/ 1 h 97"/>
                <a:gd name="T6" fmla="*/ 0 w 69"/>
                <a:gd name="T7" fmla="*/ 0 h 97"/>
                <a:gd name="T8" fmla="*/ 0 w 69"/>
                <a:gd name="T9" fmla="*/ 97 h 97"/>
                <a:gd name="T10" fmla="*/ 69 w 69"/>
                <a:gd name="T11" fmla="*/ 68 h 97"/>
                <a:gd name="T12" fmla="*/ 1 w 6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69" h="97">
                  <a:moveTo>
                    <a:pt x="1" y="0"/>
                  </a:moveTo>
                  <a:cubicBezTo>
                    <a:pt x="0" y="0"/>
                    <a:pt x="0" y="0"/>
                    <a:pt x="0" y="0"/>
                  </a:cubicBezTo>
                  <a:cubicBezTo>
                    <a:pt x="1" y="1"/>
                    <a:pt x="1" y="1"/>
                    <a:pt x="1" y="1"/>
                  </a:cubicBezTo>
                  <a:cubicBezTo>
                    <a:pt x="0" y="0"/>
                    <a:pt x="0" y="0"/>
                    <a:pt x="0" y="0"/>
                  </a:cubicBezTo>
                  <a:cubicBezTo>
                    <a:pt x="0" y="97"/>
                    <a:pt x="0" y="97"/>
                    <a:pt x="0" y="97"/>
                  </a:cubicBezTo>
                  <a:cubicBezTo>
                    <a:pt x="27" y="97"/>
                    <a:pt x="51" y="86"/>
                    <a:pt x="69" y="68"/>
                  </a:cubicBezTo>
                  <a:lnTo>
                    <a:pt x="1" y="0"/>
                  </a:lnTo>
                  <a:close/>
                </a:path>
              </a:pathLst>
            </a:custGeom>
            <a:solidFill>
              <a:srgbClr val="F05C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
            <p:cNvSpPr/>
            <p:nvPr/>
          </p:nvSpPr>
          <p:spPr bwMode="auto">
            <a:xfrm>
              <a:off x="7419975" y="6059488"/>
              <a:ext cx="365125" cy="363538"/>
            </a:xfrm>
            <a:custGeom>
              <a:avLst/>
              <a:gdLst>
                <a:gd name="T0" fmla="*/ 0 w 97"/>
                <a:gd name="T1" fmla="*/ 1 h 97"/>
                <a:gd name="T2" fmla="*/ 97 w 97"/>
                <a:gd name="T3" fmla="*/ 97 h 97"/>
                <a:gd name="T4" fmla="*/ 97 w 97"/>
                <a:gd name="T5" fmla="*/ 97 h 97"/>
                <a:gd name="T6" fmla="*/ 97 w 97"/>
                <a:gd name="T7" fmla="*/ 0 h 97"/>
                <a:gd name="T8" fmla="*/ 0 w 97"/>
                <a:gd name="T9" fmla="*/ 0 h 97"/>
                <a:gd name="T10" fmla="*/ 0 w 97"/>
                <a:gd name="T11" fmla="*/ 1 h 97"/>
              </a:gdLst>
              <a:ahLst/>
              <a:cxnLst>
                <a:cxn ang="0">
                  <a:pos x="T0" y="T1"/>
                </a:cxn>
                <a:cxn ang="0">
                  <a:pos x="T2" y="T3"/>
                </a:cxn>
                <a:cxn ang="0">
                  <a:pos x="T4" y="T5"/>
                </a:cxn>
                <a:cxn ang="0">
                  <a:pos x="T6" y="T7"/>
                </a:cxn>
                <a:cxn ang="0">
                  <a:pos x="T8" y="T9"/>
                </a:cxn>
                <a:cxn ang="0">
                  <a:pos x="T10" y="T11"/>
                </a:cxn>
              </a:cxnLst>
              <a:rect l="0" t="0" r="r" b="b"/>
              <a:pathLst>
                <a:path w="97" h="97">
                  <a:moveTo>
                    <a:pt x="0" y="1"/>
                  </a:moveTo>
                  <a:cubicBezTo>
                    <a:pt x="0" y="54"/>
                    <a:pt x="44" y="97"/>
                    <a:pt x="97" y="97"/>
                  </a:cubicBezTo>
                  <a:cubicBezTo>
                    <a:pt x="97" y="97"/>
                    <a:pt x="97" y="97"/>
                    <a:pt x="97" y="97"/>
                  </a:cubicBezTo>
                  <a:cubicBezTo>
                    <a:pt x="97" y="0"/>
                    <a:pt x="97" y="0"/>
                    <a:pt x="97" y="0"/>
                  </a:cubicBezTo>
                  <a:cubicBezTo>
                    <a:pt x="0" y="0"/>
                    <a:pt x="0" y="0"/>
                    <a:pt x="0" y="0"/>
                  </a:cubicBezTo>
                  <a:cubicBezTo>
                    <a:pt x="0" y="1"/>
                    <a:pt x="0" y="1"/>
                    <a:pt x="0" y="1"/>
                  </a:cubicBezTo>
                  <a:close/>
                </a:path>
              </a:pathLst>
            </a:custGeom>
            <a:solidFill>
              <a:srgbClr val="6CA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
            <p:cNvSpPr/>
            <p:nvPr/>
          </p:nvSpPr>
          <p:spPr bwMode="auto">
            <a:xfrm>
              <a:off x="7626350" y="5702300"/>
              <a:ext cx="158750" cy="352425"/>
            </a:xfrm>
            <a:custGeom>
              <a:avLst/>
              <a:gdLst>
                <a:gd name="T0" fmla="*/ 42 w 42"/>
                <a:gd name="T1" fmla="*/ 0 h 94"/>
                <a:gd name="T2" fmla="*/ 42 w 42"/>
                <a:gd name="T3" fmla="*/ 0 h 94"/>
                <a:gd name="T4" fmla="*/ 0 w 42"/>
                <a:gd name="T5" fmla="*/ 9 h 94"/>
                <a:gd name="T6" fmla="*/ 42 w 42"/>
                <a:gd name="T7" fmla="*/ 94 h 94"/>
                <a:gd name="T8" fmla="*/ 42 w 42"/>
                <a:gd name="T9" fmla="*/ 0 h 94"/>
              </a:gdLst>
              <a:ahLst/>
              <a:cxnLst>
                <a:cxn ang="0">
                  <a:pos x="T0" y="T1"/>
                </a:cxn>
                <a:cxn ang="0">
                  <a:pos x="T2" y="T3"/>
                </a:cxn>
                <a:cxn ang="0">
                  <a:pos x="T4" y="T5"/>
                </a:cxn>
                <a:cxn ang="0">
                  <a:pos x="T6" y="T7"/>
                </a:cxn>
                <a:cxn ang="0">
                  <a:pos x="T8" y="T9"/>
                </a:cxn>
              </a:cxnLst>
              <a:rect l="0" t="0" r="r" b="b"/>
              <a:pathLst>
                <a:path w="42" h="94">
                  <a:moveTo>
                    <a:pt x="42" y="0"/>
                  </a:moveTo>
                  <a:cubicBezTo>
                    <a:pt x="42" y="0"/>
                    <a:pt x="42" y="0"/>
                    <a:pt x="42" y="0"/>
                  </a:cubicBezTo>
                  <a:cubicBezTo>
                    <a:pt x="27" y="0"/>
                    <a:pt x="12" y="3"/>
                    <a:pt x="0" y="9"/>
                  </a:cubicBezTo>
                  <a:cubicBezTo>
                    <a:pt x="42" y="94"/>
                    <a:pt x="42" y="94"/>
                    <a:pt x="42" y="94"/>
                  </a:cubicBezTo>
                  <a:lnTo>
                    <a:pt x="42" y="0"/>
                  </a:lnTo>
                  <a:close/>
                </a:path>
              </a:pathLst>
            </a:cu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
            <p:cNvSpPr/>
            <p:nvPr/>
          </p:nvSpPr>
          <p:spPr bwMode="auto">
            <a:xfrm>
              <a:off x="7419975" y="5735638"/>
              <a:ext cx="365125" cy="323850"/>
            </a:xfrm>
            <a:custGeom>
              <a:avLst/>
              <a:gdLst>
                <a:gd name="T0" fmla="*/ 55 w 97"/>
                <a:gd name="T1" fmla="*/ 0 h 86"/>
                <a:gd name="T2" fmla="*/ 29 w 97"/>
                <a:gd name="T3" fmla="*/ 18 h 86"/>
                <a:gd name="T4" fmla="*/ 0 w 97"/>
                <a:gd name="T5" fmla="*/ 86 h 86"/>
                <a:gd name="T6" fmla="*/ 97 w 97"/>
                <a:gd name="T7" fmla="*/ 86 h 86"/>
                <a:gd name="T8" fmla="*/ 97 w 97"/>
                <a:gd name="T9" fmla="*/ 85 h 86"/>
                <a:gd name="T10" fmla="*/ 55 w 97"/>
                <a:gd name="T11" fmla="*/ 0 h 86"/>
              </a:gdLst>
              <a:ahLst/>
              <a:cxnLst>
                <a:cxn ang="0">
                  <a:pos x="T0" y="T1"/>
                </a:cxn>
                <a:cxn ang="0">
                  <a:pos x="T2" y="T3"/>
                </a:cxn>
                <a:cxn ang="0">
                  <a:pos x="T4" y="T5"/>
                </a:cxn>
                <a:cxn ang="0">
                  <a:pos x="T6" y="T7"/>
                </a:cxn>
                <a:cxn ang="0">
                  <a:pos x="T8" y="T9"/>
                </a:cxn>
                <a:cxn ang="0">
                  <a:pos x="T10" y="T11"/>
                </a:cxn>
              </a:cxnLst>
              <a:rect l="0" t="0" r="r" b="b"/>
              <a:pathLst>
                <a:path w="97" h="86">
                  <a:moveTo>
                    <a:pt x="55" y="0"/>
                  </a:moveTo>
                  <a:cubicBezTo>
                    <a:pt x="45" y="5"/>
                    <a:pt x="37" y="11"/>
                    <a:pt x="29" y="18"/>
                  </a:cubicBezTo>
                  <a:cubicBezTo>
                    <a:pt x="12" y="36"/>
                    <a:pt x="1" y="60"/>
                    <a:pt x="0" y="86"/>
                  </a:cubicBezTo>
                  <a:cubicBezTo>
                    <a:pt x="97" y="86"/>
                    <a:pt x="97" y="86"/>
                    <a:pt x="97" y="86"/>
                  </a:cubicBezTo>
                  <a:cubicBezTo>
                    <a:pt x="97" y="85"/>
                    <a:pt x="97" y="85"/>
                    <a:pt x="97" y="85"/>
                  </a:cubicBezTo>
                  <a:lnTo>
                    <a:pt x="55" y="0"/>
                  </a:lnTo>
                  <a:close/>
                </a:path>
              </a:pathLst>
            </a:custGeom>
            <a:solidFill>
              <a:srgbClr val="0C8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
            <p:cNvSpPr/>
            <p:nvPr/>
          </p:nvSpPr>
          <p:spPr bwMode="auto">
            <a:xfrm>
              <a:off x="7785100" y="5702300"/>
              <a:ext cx="360363" cy="612775"/>
            </a:xfrm>
            <a:custGeom>
              <a:avLst/>
              <a:gdLst>
                <a:gd name="T0" fmla="*/ 96 w 96"/>
                <a:gd name="T1" fmla="*/ 95 h 163"/>
                <a:gd name="T2" fmla="*/ 0 w 96"/>
                <a:gd name="T3" fmla="*/ 0 h 163"/>
                <a:gd name="T4" fmla="*/ 0 w 96"/>
                <a:gd name="T5" fmla="*/ 95 h 163"/>
                <a:gd name="T6" fmla="*/ 1 w 96"/>
                <a:gd name="T7" fmla="*/ 95 h 163"/>
                <a:gd name="T8" fmla="*/ 69 w 96"/>
                <a:gd name="T9" fmla="*/ 163 h 163"/>
                <a:gd name="T10" fmla="*/ 96 w 96"/>
                <a:gd name="T11" fmla="*/ 96 h 163"/>
                <a:gd name="T12" fmla="*/ 96 w 96"/>
                <a:gd name="T13" fmla="*/ 95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96" y="95"/>
                  </a:moveTo>
                  <a:cubicBezTo>
                    <a:pt x="96" y="43"/>
                    <a:pt x="53" y="0"/>
                    <a:pt x="0" y="0"/>
                  </a:cubicBezTo>
                  <a:cubicBezTo>
                    <a:pt x="0" y="95"/>
                    <a:pt x="0" y="95"/>
                    <a:pt x="0" y="95"/>
                  </a:cubicBezTo>
                  <a:cubicBezTo>
                    <a:pt x="1" y="95"/>
                    <a:pt x="1" y="95"/>
                    <a:pt x="1" y="95"/>
                  </a:cubicBezTo>
                  <a:cubicBezTo>
                    <a:pt x="69" y="163"/>
                    <a:pt x="69" y="163"/>
                    <a:pt x="69" y="163"/>
                  </a:cubicBezTo>
                  <a:cubicBezTo>
                    <a:pt x="86" y="146"/>
                    <a:pt x="96" y="122"/>
                    <a:pt x="96" y="96"/>
                  </a:cubicBezTo>
                  <a:cubicBezTo>
                    <a:pt x="96" y="96"/>
                    <a:pt x="96" y="96"/>
                    <a:pt x="96" y="95"/>
                  </a:cubicBezTo>
                  <a:close/>
                </a:path>
              </a:pathLst>
            </a:custGeom>
            <a:solidFill>
              <a:srgbClr val="FAA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9145299" y="3679540"/>
            <a:ext cx="1187386" cy="387745"/>
          </a:xfrm>
          <a:prstGeom prst="roundRect">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29" name="TextBox 11"/>
          <p:cNvSpPr txBox="1"/>
          <p:nvPr/>
        </p:nvSpPr>
        <p:spPr>
          <a:xfrm>
            <a:off x="9114448" y="3673540"/>
            <a:ext cx="1249088"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08956" y="261443"/>
            <a:ext cx="3872093" cy="954687"/>
            <a:chOff x="406574" y="261442"/>
            <a:chExt cx="3872093" cy="954687"/>
          </a:xfrm>
        </p:grpSpPr>
        <p:grpSp>
          <p:nvGrpSpPr>
            <p:cNvPr id="39" name="组合 38"/>
            <p:cNvGrpSpPr/>
            <p:nvPr/>
          </p:nvGrpSpPr>
          <p:grpSpPr>
            <a:xfrm>
              <a:off x="406574" y="261442"/>
              <a:ext cx="765518" cy="954687"/>
              <a:chOff x="7874299" y="3455987"/>
              <a:chExt cx="1557606" cy="1942510"/>
            </a:xfrm>
          </p:grpSpPr>
          <p:sp>
            <p:nvSpPr>
              <p:cNvPr id="4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 name="直接连接符 4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12" name="泪滴形 11"/>
          <p:cNvSpPr/>
          <p:nvPr/>
        </p:nvSpPr>
        <p:spPr>
          <a:xfrm rot="8100000">
            <a:off x="1471187" y="1530067"/>
            <a:ext cx="1969991" cy="1969991"/>
          </a:xfrm>
          <a:prstGeom prst="teardrop">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grpSp>
        <p:nvGrpSpPr>
          <p:cNvPr id="13" name="组合 12"/>
          <p:cNvGrpSpPr/>
          <p:nvPr/>
        </p:nvGrpSpPr>
        <p:grpSpPr>
          <a:xfrm>
            <a:off x="1831638" y="3918377"/>
            <a:ext cx="1249088" cy="415498"/>
            <a:chOff x="2031518" y="3918377"/>
            <a:chExt cx="1249088" cy="415498"/>
          </a:xfrm>
        </p:grpSpPr>
        <p:sp>
          <p:nvSpPr>
            <p:cNvPr id="14" name="圆角矩形 13"/>
            <p:cNvSpPr/>
            <p:nvPr/>
          </p:nvSpPr>
          <p:spPr>
            <a:xfrm>
              <a:off x="2062369" y="3932254"/>
              <a:ext cx="1187386" cy="387745"/>
            </a:xfrm>
            <a:prstGeom prst="round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5" name="TextBox 11"/>
            <p:cNvSpPr txBox="1"/>
            <p:nvPr/>
          </p:nvSpPr>
          <p:spPr>
            <a:xfrm>
              <a:off x="2031518" y="3918377"/>
              <a:ext cx="1249088"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16" name="TextBox 12"/>
          <p:cNvSpPr txBox="1"/>
          <p:nvPr/>
        </p:nvSpPr>
        <p:spPr>
          <a:xfrm>
            <a:off x="1237300" y="4509915"/>
            <a:ext cx="2437765" cy="646331"/>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664904" y="2845958"/>
            <a:ext cx="2437765" cy="2120372"/>
            <a:chOff x="4068597" y="2845958"/>
            <a:chExt cx="2437765" cy="2120372"/>
          </a:xfrm>
        </p:grpSpPr>
        <p:sp>
          <p:nvSpPr>
            <p:cNvPr id="19" name="圆角矩形 18"/>
            <p:cNvSpPr/>
            <p:nvPr/>
          </p:nvSpPr>
          <p:spPr>
            <a:xfrm>
              <a:off x="4693786" y="3724505"/>
              <a:ext cx="1187386" cy="387745"/>
            </a:xfrm>
            <a:prstGeom prst="roundRect">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20" name="TextBox 11"/>
            <p:cNvSpPr txBox="1"/>
            <p:nvPr/>
          </p:nvSpPr>
          <p:spPr>
            <a:xfrm>
              <a:off x="4662935" y="3718506"/>
              <a:ext cx="1249088"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18" name="泪滴形 17"/>
            <p:cNvSpPr/>
            <p:nvPr/>
          </p:nvSpPr>
          <p:spPr>
            <a:xfrm rot="8100000">
              <a:off x="4933596" y="2845958"/>
              <a:ext cx="707765" cy="707765"/>
            </a:xfrm>
            <a:prstGeom prst="teardrop">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sp>
          <p:nvSpPr>
            <p:cNvPr id="21" name="TextBox 12"/>
            <p:cNvSpPr txBox="1"/>
            <p:nvPr/>
          </p:nvSpPr>
          <p:spPr>
            <a:xfrm>
              <a:off x="4068597" y="4319999"/>
              <a:ext cx="2437765" cy="646331"/>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2" name="泪滴形 21"/>
          <p:cNvSpPr/>
          <p:nvPr/>
        </p:nvSpPr>
        <p:spPr>
          <a:xfrm rot="8100000">
            <a:off x="6637008" y="1701602"/>
            <a:ext cx="1348762" cy="1348762"/>
          </a:xfrm>
          <a:prstGeom prst="teardrop">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grpSp>
        <p:nvGrpSpPr>
          <p:cNvPr id="23" name="组合 22"/>
          <p:cNvGrpSpPr/>
          <p:nvPr/>
        </p:nvGrpSpPr>
        <p:grpSpPr>
          <a:xfrm>
            <a:off x="6686845" y="3340023"/>
            <a:ext cx="1249088" cy="415498"/>
            <a:chOff x="2031518" y="3918377"/>
            <a:chExt cx="1249088" cy="415498"/>
          </a:xfrm>
        </p:grpSpPr>
        <p:sp>
          <p:nvSpPr>
            <p:cNvPr id="24" name="圆角矩形 23"/>
            <p:cNvSpPr/>
            <p:nvPr/>
          </p:nvSpPr>
          <p:spPr>
            <a:xfrm>
              <a:off x="2062369" y="3932254"/>
              <a:ext cx="1187386" cy="387745"/>
            </a:xfrm>
            <a:prstGeom prst="round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25" name="TextBox 11"/>
            <p:cNvSpPr txBox="1"/>
            <p:nvPr/>
          </p:nvSpPr>
          <p:spPr>
            <a:xfrm>
              <a:off x="2031518" y="3918377"/>
              <a:ext cx="1249088" cy="415498"/>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26" name="TextBox 12"/>
          <p:cNvSpPr txBox="1"/>
          <p:nvPr/>
        </p:nvSpPr>
        <p:spPr>
          <a:xfrm>
            <a:off x="6092508" y="3943858"/>
            <a:ext cx="2437765" cy="646331"/>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p:txBody>
      </p:sp>
      <p:sp>
        <p:nvSpPr>
          <p:cNvPr id="27" name="泪滴形 26"/>
          <p:cNvSpPr/>
          <p:nvPr/>
        </p:nvSpPr>
        <p:spPr>
          <a:xfrm rot="8100000">
            <a:off x="9181999" y="2310642"/>
            <a:ext cx="1113985" cy="1113985"/>
          </a:xfrm>
          <a:prstGeom prst="teardrop">
            <a:avLst/>
          </a:prstGeom>
          <a:solidFill>
            <a:srgbClr val="727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sp>
        <p:nvSpPr>
          <p:cNvPr id="30" name="TextBox 12"/>
          <p:cNvSpPr txBox="1"/>
          <p:nvPr/>
        </p:nvSpPr>
        <p:spPr>
          <a:xfrm>
            <a:off x="8520111" y="4263172"/>
            <a:ext cx="2437765" cy="646331"/>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单击添加文字</a:t>
            </a:r>
            <a:endParaRPr lang="en-US" altLang="zh-CN" sz="1800" dirty="0">
              <a:solidFill>
                <a:sysClr val="windowText" lastClr="00000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994638" y="2062663"/>
            <a:ext cx="633505" cy="626643"/>
            <a:chOff x="6992256" y="2062662"/>
            <a:chExt cx="633505" cy="626643"/>
          </a:xfrm>
        </p:grpSpPr>
        <p:sp>
          <p:nvSpPr>
            <p:cNvPr id="32" name="Freeform 134"/>
            <p:cNvSpPr/>
            <p:nvPr/>
          </p:nvSpPr>
          <p:spPr bwMode="auto">
            <a:xfrm>
              <a:off x="7310152" y="2062662"/>
              <a:ext cx="315609" cy="626643"/>
            </a:xfrm>
            <a:custGeom>
              <a:avLst/>
              <a:gdLst>
                <a:gd name="T0" fmla="*/ 0 w 58"/>
                <a:gd name="T1" fmla="*/ 0 h 116"/>
                <a:gd name="T2" fmla="*/ 0 w 58"/>
                <a:gd name="T3" fmla="*/ 116 h 116"/>
                <a:gd name="T4" fmla="*/ 58 w 58"/>
                <a:gd name="T5" fmla="*/ 58 h 116"/>
                <a:gd name="T6" fmla="*/ 0 w 58"/>
                <a:gd name="T7" fmla="*/ 0 h 116"/>
              </a:gdLst>
              <a:ahLst/>
              <a:cxnLst>
                <a:cxn ang="0">
                  <a:pos x="T0" y="T1"/>
                </a:cxn>
                <a:cxn ang="0">
                  <a:pos x="T2" y="T3"/>
                </a:cxn>
                <a:cxn ang="0">
                  <a:pos x="T4" y="T5"/>
                </a:cxn>
                <a:cxn ang="0">
                  <a:pos x="T6" y="T7"/>
                </a:cxn>
              </a:cxnLst>
              <a:rect l="0" t="0" r="r" b="b"/>
              <a:pathLst>
                <a:path w="58" h="116">
                  <a:moveTo>
                    <a:pt x="0" y="0"/>
                  </a:moveTo>
                  <a:cubicBezTo>
                    <a:pt x="0" y="116"/>
                    <a:pt x="0" y="116"/>
                    <a:pt x="0" y="116"/>
                  </a:cubicBezTo>
                  <a:cubicBezTo>
                    <a:pt x="32" y="116"/>
                    <a:pt x="58" y="90"/>
                    <a:pt x="58" y="58"/>
                  </a:cubicBezTo>
                  <a:cubicBezTo>
                    <a:pt x="58" y="26"/>
                    <a:pt x="32" y="0"/>
                    <a:pt x="0"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33" name="Freeform 135"/>
            <p:cNvSpPr/>
            <p:nvPr/>
          </p:nvSpPr>
          <p:spPr bwMode="auto">
            <a:xfrm>
              <a:off x="6992256" y="2062662"/>
              <a:ext cx="324756" cy="626643"/>
            </a:xfrm>
            <a:custGeom>
              <a:avLst/>
              <a:gdLst>
                <a:gd name="T0" fmla="*/ 0 w 60"/>
                <a:gd name="T1" fmla="*/ 58 h 116"/>
                <a:gd name="T2" fmla="*/ 60 w 60"/>
                <a:gd name="T3" fmla="*/ 116 h 116"/>
                <a:gd name="T4" fmla="*/ 60 w 60"/>
                <a:gd name="T5" fmla="*/ 0 h 116"/>
                <a:gd name="T6" fmla="*/ 0 w 60"/>
                <a:gd name="T7" fmla="*/ 58 h 116"/>
              </a:gdLst>
              <a:ahLst/>
              <a:cxnLst>
                <a:cxn ang="0">
                  <a:pos x="T0" y="T1"/>
                </a:cxn>
                <a:cxn ang="0">
                  <a:pos x="T2" y="T3"/>
                </a:cxn>
                <a:cxn ang="0">
                  <a:pos x="T4" y="T5"/>
                </a:cxn>
                <a:cxn ang="0">
                  <a:pos x="T6" y="T7"/>
                </a:cxn>
              </a:cxnLst>
              <a:rect l="0" t="0" r="r" b="b"/>
              <a:pathLst>
                <a:path w="60" h="116">
                  <a:moveTo>
                    <a:pt x="0" y="58"/>
                  </a:moveTo>
                  <a:cubicBezTo>
                    <a:pt x="0" y="90"/>
                    <a:pt x="27" y="116"/>
                    <a:pt x="60" y="116"/>
                  </a:cubicBezTo>
                  <a:cubicBezTo>
                    <a:pt x="60" y="0"/>
                    <a:pt x="60" y="0"/>
                    <a:pt x="60" y="0"/>
                  </a:cubicBezTo>
                  <a:cubicBezTo>
                    <a:pt x="27" y="0"/>
                    <a:pt x="0" y="26"/>
                    <a:pt x="0" y="5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34" name="Freeform 136"/>
            <p:cNvSpPr/>
            <p:nvPr/>
          </p:nvSpPr>
          <p:spPr bwMode="auto">
            <a:xfrm>
              <a:off x="7246115" y="2478900"/>
              <a:ext cx="64037" cy="107491"/>
            </a:xfrm>
            <a:custGeom>
              <a:avLst/>
              <a:gdLst>
                <a:gd name="T0" fmla="*/ 10 w 12"/>
                <a:gd name="T1" fmla="*/ 0 h 20"/>
                <a:gd name="T2" fmla="*/ 0 w 12"/>
                <a:gd name="T3" fmla="*/ 10 h 20"/>
                <a:gd name="T4" fmla="*/ 10 w 12"/>
                <a:gd name="T5" fmla="*/ 20 h 20"/>
                <a:gd name="T6" fmla="*/ 12 w 12"/>
                <a:gd name="T7" fmla="*/ 19 h 20"/>
                <a:gd name="T8" fmla="*/ 12 w 12"/>
                <a:gd name="T9" fmla="*/ 0 h 20"/>
                <a:gd name="T10" fmla="*/ 10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10" y="0"/>
                  </a:moveTo>
                  <a:cubicBezTo>
                    <a:pt x="4" y="0"/>
                    <a:pt x="0" y="4"/>
                    <a:pt x="0" y="10"/>
                  </a:cubicBezTo>
                  <a:cubicBezTo>
                    <a:pt x="0" y="16"/>
                    <a:pt x="4" y="20"/>
                    <a:pt x="10" y="20"/>
                  </a:cubicBezTo>
                  <a:cubicBezTo>
                    <a:pt x="11" y="20"/>
                    <a:pt x="11" y="20"/>
                    <a:pt x="12" y="19"/>
                  </a:cubicBezTo>
                  <a:cubicBezTo>
                    <a:pt x="12" y="0"/>
                    <a:pt x="12" y="0"/>
                    <a:pt x="12" y="0"/>
                  </a:cubicBezTo>
                  <a:cubicBezTo>
                    <a:pt x="11" y="0"/>
                    <a:pt x="11" y="0"/>
                    <a:pt x="10" y="0"/>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35" name="Freeform 137"/>
            <p:cNvSpPr/>
            <p:nvPr/>
          </p:nvSpPr>
          <p:spPr bwMode="auto">
            <a:xfrm>
              <a:off x="7207236" y="2181586"/>
              <a:ext cx="102916" cy="84622"/>
            </a:xfrm>
            <a:custGeom>
              <a:avLst/>
              <a:gdLst>
                <a:gd name="T0" fmla="*/ 18 w 19"/>
                <a:gd name="T1" fmla="*/ 0 h 16"/>
                <a:gd name="T2" fmla="*/ 0 w 19"/>
                <a:gd name="T3" fmla="*/ 4 h 16"/>
                <a:gd name="T4" fmla="*/ 4 w 19"/>
                <a:gd name="T5" fmla="*/ 16 h 16"/>
                <a:gd name="T6" fmla="*/ 14 w 19"/>
                <a:gd name="T7" fmla="*/ 13 h 16"/>
                <a:gd name="T8" fmla="*/ 19 w 19"/>
                <a:gd name="T9" fmla="*/ 14 h 16"/>
                <a:gd name="T10" fmla="*/ 19 w 19"/>
                <a:gd name="T11" fmla="*/ 0 h 16"/>
                <a:gd name="T12" fmla="*/ 18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18" y="0"/>
                  </a:moveTo>
                  <a:cubicBezTo>
                    <a:pt x="10" y="0"/>
                    <a:pt x="4" y="2"/>
                    <a:pt x="0" y="4"/>
                  </a:cubicBezTo>
                  <a:cubicBezTo>
                    <a:pt x="4" y="16"/>
                    <a:pt x="4" y="16"/>
                    <a:pt x="4" y="16"/>
                  </a:cubicBezTo>
                  <a:cubicBezTo>
                    <a:pt x="7" y="14"/>
                    <a:pt x="11" y="13"/>
                    <a:pt x="14" y="13"/>
                  </a:cubicBezTo>
                  <a:cubicBezTo>
                    <a:pt x="16" y="13"/>
                    <a:pt x="18" y="13"/>
                    <a:pt x="19" y="14"/>
                  </a:cubicBezTo>
                  <a:cubicBezTo>
                    <a:pt x="19" y="0"/>
                    <a:pt x="19" y="0"/>
                    <a:pt x="19" y="0"/>
                  </a:cubicBezTo>
                  <a:cubicBezTo>
                    <a:pt x="19" y="0"/>
                    <a:pt x="19" y="0"/>
                    <a:pt x="18" y="0"/>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36" name="Freeform 138"/>
            <p:cNvSpPr/>
            <p:nvPr/>
          </p:nvSpPr>
          <p:spPr bwMode="auto">
            <a:xfrm>
              <a:off x="7257550" y="2321094"/>
              <a:ext cx="52602" cy="130361"/>
            </a:xfrm>
            <a:custGeom>
              <a:avLst/>
              <a:gdLst>
                <a:gd name="T0" fmla="*/ 7 w 10"/>
                <a:gd name="T1" fmla="*/ 4 h 24"/>
                <a:gd name="T2" fmla="*/ 1 w 10"/>
                <a:gd name="T3" fmla="*/ 21 h 24"/>
                <a:gd name="T4" fmla="*/ 1 w 10"/>
                <a:gd name="T5" fmla="*/ 24 h 24"/>
                <a:gd name="T6" fmla="*/ 10 w 10"/>
                <a:gd name="T7" fmla="*/ 24 h 24"/>
                <a:gd name="T8" fmla="*/ 10 w 10"/>
                <a:gd name="T9" fmla="*/ 0 h 24"/>
                <a:gd name="T10" fmla="*/ 7 w 10"/>
                <a:gd name="T11" fmla="*/ 4 h 24"/>
              </a:gdLst>
              <a:ahLst/>
              <a:cxnLst>
                <a:cxn ang="0">
                  <a:pos x="T0" y="T1"/>
                </a:cxn>
                <a:cxn ang="0">
                  <a:pos x="T2" y="T3"/>
                </a:cxn>
                <a:cxn ang="0">
                  <a:pos x="T4" y="T5"/>
                </a:cxn>
                <a:cxn ang="0">
                  <a:pos x="T6" y="T7"/>
                </a:cxn>
                <a:cxn ang="0">
                  <a:pos x="T8" y="T9"/>
                </a:cxn>
                <a:cxn ang="0">
                  <a:pos x="T10" y="T11"/>
                </a:cxn>
              </a:cxnLst>
              <a:rect l="0" t="0" r="r" b="b"/>
              <a:pathLst>
                <a:path w="10" h="24">
                  <a:moveTo>
                    <a:pt x="7" y="4"/>
                  </a:moveTo>
                  <a:cubicBezTo>
                    <a:pt x="2" y="10"/>
                    <a:pt x="0" y="16"/>
                    <a:pt x="1" y="21"/>
                  </a:cubicBezTo>
                  <a:cubicBezTo>
                    <a:pt x="1" y="24"/>
                    <a:pt x="1" y="24"/>
                    <a:pt x="1" y="24"/>
                  </a:cubicBezTo>
                  <a:cubicBezTo>
                    <a:pt x="10" y="24"/>
                    <a:pt x="10" y="24"/>
                    <a:pt x="10" y="24"/>
                  </a:cubicBezTo>
                  <a:cubicBezTo>
                    <a:pt x="10" y="0"/>
                    <a:pt x="10" y="0"/>
                    <a:pt x="10" y="0"/>
                  </a:cubicBezTo>
                  <a:cubicBezTo>
                    <a:pt x="9" y="2"/>
                    <a:pt x="8" y="3"/>
                    <a:pt x="7" y="4"/>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37" name="Freeform 139"/>
            <p:cNvSpPr/>
            <p:nvPr/>
          </p:nvSpPr>
          <p:spPr bwMode="auto">
            <a:xfrm>
              <a:off x="7310152" y="2478900"/>
              <a:ext cx="38880" cy="102916"/>
            </a:xfrm>
            <a:custGeom>
              <a:avLst/>
              <a:gdLst>
                <a:gd name="T0" fmla="*/ 7 w 7"/>
                <a:gd name="T1" fmla="*/ 10 h 19"/>
                <a:gd name="T2" fmla="*/ 0 w 7"/>
                <a:gd name="T3" fmla="*/ 0 h 19"/>
                <a:gd name="T4" fmla="*/ 0 w 7"/>
                <a:gd name="T5" fmla="*/ 19 h 19"/>
                <a:gd name="T6" fmla="*/ 7 w 7"/>
                <a:gd name="T7" fmla="*/ 10 h 19"/>
              </a:gdLst>
              <a:ahLst/>
              <a:cxnLst>
                <a:cxn ang="0">
                  <a:pos x="T0" y="T1"/>
                </a:cxn>
                <a:cxn ang="0">
                  <a:pos x="T2" y="T3"/>
                </a:cxn>
                <a:cxn ang="0">
                  <a:pos x="T4" y="T5"/>
                </a:cxn>
                <a:cxn ang="0">
                  <a:pos x="T6" y="T7"/>
                </a:cxn>
              </a:cxnLst>
              <a:rect l="0" t="0" r="r" b="b"/>
              <a:pathLst>
                <a:path w="7" h="19">
                  <a:moveTo>
                    <a:pt x="7" y="10"/>
                  </a:moveTo>
                  <a:cubicBezTo>
                    <a:pt x="7" y="5"/>
                    <a:pt x="5" y="2"/>
                    <a:pt x="0" y="0"/>
                  </a:cubicBezTo>
                  <a:cubicBezTo>
                    <a:pt x="0" y="19"/>
                    <a:pt x="0" y="19"/>
                    <a:pt x="0" y="19"/>
                  </a:cubicBezTo>
                  <a:cubicBezTo>
                    <a:pt x="5" y="18"/>
                    <a:pt x="7" y="15"/>
                    <a:pt x="7" y="10"/>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44" name="Freeform 140"/>
            <p:cNvSpPr/>
            <p:nvPr/>
          </p:nvSpPr>
          <p:spPr bwMode="auto">
            <a:xfrm>
              <a:off x="7310152" y="2181586"/>
              <a:ext cx="109776" cy="269870"/>
            </a:xfrm>
            <a:custGeom>
              <a:avLst/>
              <a:gdLst>
                <a:gd name="T0" fmla="*/ 5 w 20"/>
                <a:gd name="T1" fmla="*/ 48 h 50"/>
                <a:gd name="T2" fmla="*/ 11 w 20"/>
                <a:gd name="T3" fmla="*/ 35 h 50"/>
                <a:gd name="T4" fmla="*/ 20 w 20"/>
                <a:gd name="T5" fmla="*/ 16 h 50"/>
                <a:gd name="T6" fmla="*/ 0 w 20"/>
                <a:gd name="T7" fmla="*/ 0 h 50"/>
                <a:gd name="T8" fmla="*/ 0 w 20"/>
                <a:gd name="T9" fmla="*/ 14 h 50"/>
                <a:gd name="T10" fmla="*/ 3 w 20"/>
                <a:gd name="T11" fmla="*/ 19 h 50"/>
                <a:gd name="T12" fmla="*/ 0 w 20"/>
                <a:gd name="T13" fmla="*/ 26 h 50"/>
                <a:gd name="T14" fmla="*/ 0 w 20"/>
                <a:gd name="T15" fmla="*/ 50 h 50"/>
                <a:gd name="T16" fmla="*/ 5 w 20"/>
                <a:gd name="T17" fmla="*/ 50 h 50"/>
                <a:gd name="T18" fmla="*/ 5 w 20"/>
                <a:gd name="T1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0">
                  <a:moveTo>
                    <a:pt x="5" y="48"/>
                  </a:moveTo>
                  <a:cubicBezTo>
                    <a:pt x="5" y="43"/>
                    <a:pt x="7" y="39"/>
                    <a:pt x="11" y="35"/>
                  </a:cubicBezTo>
                  <a:cubicBezTo>
                    <a:pt x="15" y="30"/>
                    <a:pt x="20" y="25"/>
                    <a:pt x="20" y="16"/>
                  </a:cubicBezTo>
                  <a:cubicBezTo>
                    <a:pt x="20" y="8"/>
                    <a:pt x="14" y="0"/>
                    <a:pt x="0" y="0"/>
                  </a:cubicBezTo>
                  <a:cubicBezTo>
                    <a:pt x="0" y="14"/>
                    <a:pt x="0" y="14"/>
                    <a:pt x="0" y="14"/>
                  </a:cubicBezTo>
                  <a:cubicBezTo>
                    <a:pt x="2" y="15"/>
                    <a:pt x="3" y="17"/>
                    <a:pt x="3" y="19"/>
                  </a:cubicBezTo>
                  <a:cubicBezTo>
                    <a:pt x="3" y="21"/>
                    <a:pt x="2" y="24"/>
                    <a:pt x="0" y="26"/>
                  </a:cubicBezTo>
                  <a:cubicBezTo>
                    <a:pt x="0" y="50"/>
                    <a:pt x="0" y="50"/>
                    <a:pt x="0" y="50"/>
                  </a:cubicBezTo>
                  <a:cubicBezTo>
                    <a:pt x="5" y="50"/>
                    <a:pt x="5" y="50"/>
                    <a:pt x="5" y="50"/>
                  </a:cubicBezTo>
                  <a:lnTo>
                    <a:pt x="5" y="48"/>
                  </a:ln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grpSp>
      <p:grpSp>
        <p:nvGrpSpPr>
          <p:cNvPr id="45" name="组合 44"/>
          <p:cNvGrpSpPr/>
          <p:nvPr/>
        </p:nvGrpSpPr>
        <p:grpSpPr>
          <a:xfrm>
            <a:off x="9422239" y="2554313"/>
            <a:ext cx="633505" cy="626643"/>
            <a:chOff x="9419856" y="2601880"/>
            <a:chExt cx="633505" cy="626643"/>
          </a:xfrm>
        </p:grpSpPr>
        <p:sp>
          <p:nvSpPr>
            <p:cNvPr id="47" name="Freeform 154"/>
            <p:cNvSpPr/>
            <p:nvPr/>
          </p:nvSpPr>
          <p:spPr bwMode="auto">
            <a:xfrm>
              <a:off x="9740040" y="2601880"/>
              <a:ext cx="313321" cy="626643"/>
            </a:xfrm>
            <a:custGeom>
              <a:avLst/>
              <a:gdLst>
                <a:gd name="T0" fmla="*/ 0 w 58"/>
                <a:gd name="T1" fmla="*/ 0 h 116"/>
                <a:gd name="T2" fmla="*/ 0 w 58"/>
                <a:gd name="T3" fmla="*/ 116 h 116"/>
                <a:gd name="T4" fmla="*/ 58 w 58"/>
                <a:gd name="T5" fmla="*/ 58 h 116"/>
                <a:gd name="T6" fmla="*/ 0 w 58"/>
                <a:gd name="T7" fmla="*/ 0 h 116"/>
              </a:gdLst>
              <a:ahLst/>
              <a:cxnLst>
                <a:cxn ang="0">
                  <a:pos x="T0" y="T1"/>
                </a:cxn>
                <a:cxn ang="0">
                  <a:pos x="T2" y="T3"/>
                </a:cxn>
                <a:cxn ang="0">
                  <a:pos x="T4" y="T5"/>
                </a:cxn>
                <a:cxn ang="0">
                  <a:pos x="T6" y="T7"/>
                </a:cxn>
              </a:cxnLst>
              <a:rect l="0" t="0" r="r" b="b"/>
              <a:pathLst>
                <a:path w="58" h="116">
                  <a:moveTo>
                    <a:pt x="0" y="0"/>
                  </a:moveTo>
                  <a:cubicBezTo>
                    <a:pt x="0" y="116"/>
                    <a:pt x="0" y="116"/>
                    <a:pt x="0" y="116"/>
                  </a:cubicBezTo>
                  <a:cubicBezTo>
                    <a:pt x="32" y="116"/>
                    <a:pt x="58" y="90"/>
                    <a:pt x="58" y="58"/>
                  </a:cubicBezTo>
                  <a:cubicBezTo>
                    <a:pt x="58" y="26"/>
                    <a:pt x="32" y="0"/>
                    <a:pt x="0" y="0"/>
                  </a:cubicBezTo>
                  <a:close/>
                </a:path>
              </a:pathLst>
            </a:custGeom>
            <a:solidFill>
              <a:srgbClr val="F58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48" name="Freeform 155"/>
            <p:cNvSpPr/>
            <p:nvPr/>
          </p:nvSpPr>
          <p:spPr bwMode="auto">
            <a:xfrm>
              <a:off x="9419856" y="2601880"/>
              <a:ext cx="324756" cy="626643"/>
            </a:xfrm>
            <a:custGeom>
              <a:avLst/>
              <a:gdLst>
                <a:gd name="T0" fmla="*/ 0 w 60"/>
                <a:gd name="T1" fmla="*/ 58 h 116"/>
                <a:gd name="T2" fmla="*/ 60 w 60"/>
                <a:gd name="T3" fmla="*/ 116 h 116"/>
                <a:gd name="T4" fmla="*/ 60 w 60"/>
                <a:gd name="T5" fmla="*/ 0 h 116"/>
                <a:gd name="T6" fmla="*/ 0 w 60"/>
                <a:gd name="T7" fmla="*/ 58 h 116"/>
              </a:gdLst>
              <a:ahLst/>
              <a:cxnLst>
                <a:cxn ang="0">
                  <a:pos x="T0" y="T1"/>
                </a:cxn>
                <a:cxn ang="0">
                  <a:pos x="T2" y="T3"/>
                </a:cxn>
                <a:cxn ang="0">
                  <a:pos x="T4" y="T5"/>
                </a:cxn>
                <a:cxn ang="0">
                  <a:pos x="T6" y="T7"/>
                </a:cxn>
              </a:cxnLst>
              <a:rect l="0" t="0" r="r" b="b"/>
              <a:pathLst>
                <a:path w="60" h="116">
                  <a:moveTo>
                    <a:pt x="0" y="58"/>
                  </a:moveTo>
                  <a:cubicBezTo>
                    <a:pt x="0" y="90"/>
                    <a:pt x="27" y="116"/>
                    <a:pt x="60" y="116"/>
                  </a:cubicBezTo>
                  <a:cubicBezTo>
                    <a:pt x="60" y="0"/>
                    <a:pt x="60" y="0"/>
                    <a:pt x="60" y="0"/>
                  </a:cubicBezTo>
                  <a:cubicBezTo>
                    <a:pt x="27" y="0"/>
                    <a:pt x="0" y="26"/>
                    <a:pt x="0" y="58"/>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49" name="Freeform 156"/>
            <p:cNvSpPr/>
            <p:nvPr/>
          </p:nvSpPr>
          <p:spPr bwMode="auto">
            <a:xfrm>
              <a:off x="9689725" y="2716231"/>
              <a:ext cx="54889" cy="297312"/>
            </a:xfrm>
            <a:custGeom>
              <a:avLst/>
              <a:gdLst>
                <a:gd name="T0" fmla="*/ 0 w 24"/>
                <a:gd name="T1" fmla="*/ 0 h 130"/>
                <a:gd name="T2" fmla="*/ 5 w 24"/>
                <a:gd name="T3" fmla="*/ 130 h 130"/>
                <a:gd name="T4" fmla="*/ 24 w 24"/>
                <a:gd name="T5" fmla="*/ 130 h 130"/>
                <a:gd name="T6" fmla="*/ 24 w 24"/>
                <a:gd name="T7" fmla="*/ 0 h 130"/>
                <a:gd name="T8" fmla="*/ 0 w 24"/>
                <a:gd name="T9" fmla="*/ 0 h 130"/>
              </a:gdLst>
              <a:ahLst/>
              <a:cxnLst>
                <a:cxn ang="0">
                  <a:pos x="T0" y="T1"/>
                </a:cxn>
                <a:cxn ang="0">
                  <a:pos x="T2" y="T3"/>
                </a:cxn>
                <a:cxn ang="0">
                  <a:pos x="T4" y="T5"/>
                </a:cxn>
                <a:cxn ang="0">
                  <a:pos x="T6" y="T7"/>
                </a:cxn>
                <a:cxn ang="0">
                  <a:pos x="T8" y="T9"/>
                </a:cxn>
              </a:cxnLst>
              <a:rect l="0" t="0" r="r" b="b"/>
              <a:pathLst>
                <a:path w="24" h="130">
                  <a:moveTo>
                    <a:pt x="0" y="0"/>
                  </a:moveTo>
                  <a:lnTo>
                    <a:pt x="5" y="130"/>
                  </a:lnTo>
                  <a:lnTo>
                    <a:pt x="24" y="130"/>
                  </a:lnTo>
                  <a:lnTo>
                    <a:pt x="24" y="0"/>
                  </a:lnTo>
                  <a:lnTo>
                    <a:pt x="0" y="0"/>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50" name="Freeform 157"/>
            <p:cNvSpPr/>
            <p:nvPr/>
          </p:nvSpPr>
          <p:spPr bwMode="auto">
            <a:xfrm>
              <a:off x="9680575" y="3045563"/>
              <a:ext cx="64037" cy="118926"/>
            </a:xfrm>
            <a:custGeom>
              <a:avLst/>
              <a:gdLst>
                <a:gd name="T0" fmla="*/ 11 w 12"/>
                <a:gd name="T1" fmla="*/ 0 h 22"/>
                <a:gd name="T2" fmla="*/ 0 w 12"/>
                <a:gd name="T3" fmla="*/ 11 h 22"/>
                <a:gd name="T4" fmla="*/ 11 w 12"/>
                <a:gd name="T5" fmla="*/ 22 h 22"/>
                <a:gd name="T6" fmla="*/ 11 w 12"/>
                <a:gd name="T7" fmla="*/ 22 h 22"/>
                <a:gd name="T8" fmla="*/ 12 w 12"/>
                <a:gd name="T9" fmla="*/ 22 h 22"/>
                <a:gd name="T10" fmla="*/ 12 w 12"/>
                <a:gd name="T11" fmla="*/ 0 h 22"/>
                <a:gd name="T12" fmla="*/ 11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1" y="0"/>
                  </a:moveTo>
                  <a:cubicBezTo>
                    <a:pt x="5" y="0"/>
                    <a:pt x="0" y="5"/>
                    <a:pt x="0" y="11"/>
                  </a:cubicBezTo>
                  <a:cubicBezTo>
                    <a:pt x="0" y="17"/>
                    <a:pt x="5" y="22"/>
                    <a:pt x="11" y="22"/>
                  </a:cubicBezTo>
                  <a:cubicBezTo>
                    <a:pt x="11" y="22"/>
                    <a:pt x="11" y="22"/>
                    <a:pt x="11" y="22"/>
                  </a:cubicBezTo>
                  <a:cubicBezTo>
                    <a:pt x="12" y="22"/>
                    <a:pt x="12" y="22"/>
                    <a:pt x="12" y="22"/>
                  </a:cubicBezTo>
                  <a:cubicBezTo>
                    <a:pt x="12" y="0"/>
                    <a:pt x="12" y="0"/>
                    <a:pt x="12" y="0"/>
                  </a:cubicBezTo>
                  <a:lnTo>
                    <a:pt x="11" y="0"/>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51" name="Freeform 158"/>
            <p:cNvSpPr/>
            <p:nvPr/>
          </p:nvSpPr>
          <p:spPr bwMode="auto">
            <a:xfrm>
              <a:off x="9744612" y="2716231"/>
              <a:ext cx="48027" cy="297312"/>
            </a:xfrm>
            <a:custGeom>
              <a:avLst/>
              <a:gdLst>
                <a:gd name="T0" fmla="*/ 21 w 21"/>
                <a:gd name="T1" fmla="*/ 0 h 130"/>
                <a:gd name="T2" fmla="*/ 0 w 21"/>
                <a:gd name="T3" fmla="*/ 0 h 130"/>
                <a:gd name="T4" fmla="*/ 0 w 21"/>
                <a:gd name="T5" fmla="*/ 130 h 130"/>
                <a:gd name="T6" fmla="*/ 14 w 21"/>
                <a:gd name="T7" fmla="*/ 130 h 130"/>
                <a:gd name="T8" fmla="*/ 21 w 21"/>
                <a:gd name="T9" fmla="*/ 0 h 130"/>
              </a:gdLst>
              <a:ahLst/>
              <a:cxnLst>
                <a:cxn ang="0">
                  <a:pos x="T0" y="T1"/>
                </a:cxn>
                <a:cxn ang="0">
                  <a:pos x="T2" y="T3"/>
                </a:cxn>
                <a:cxn ang="0">
                  <a:pos x="T4" y="T5"/>
                </a:cxn>
                <a:cxn ang="0">
                  <a:pos x="T6" y="T7"/>
                </a:cxn>
                <a:cxn ang="0">
                  <a:pos x="T8" y="T9"/>
                </a:cxn>
              </a:cxnLst>
              <a:rect l="0" t="0" r="r" b="b"/>
              <a:pathLst>
                <a:path w="21" h="130">
                  <a:moveTo>
                    <a:pt x="21" y="0"/>
                  </a:moveTo>
                  <a:lnTo>
                    <a:pt x="0" y="0"/>
                  </a:lnTo>
                  <a:lnTo>
                    <a:pt x="0" y="130"/>
                  </a:lnTo>
                  <a:lnTo>
                    <a:pt x="14" y="130"/>
                  </a:lnTo>
                  <a:lnTo>
                    <a:pt x="21" y="0"/>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52" name="Freeform 159"/>
            <p:cNvSpPr/>
            <p:nvPr/>
          </p:nvSpPr>
          <p:spPr bwMode="auto">
            <a:xfrm>
              <a:off x="9744612" y="3045563"/>
              <a:ext cx="54889" cy="118926"/>
            </a:xfrm>
            <a:custGeom>
              <a:avLst/>
              <a:gdLst>
                <a:gd name="T0" fmla="*/ 10 w 10"/>
                <a:gd name="T1" fmla="*/ 11 h 22"/>
                <a:gd name="T2" fmla="*/ 0 w 10"/>
                <a:gd name="T3" fmla="*/ 0 h 22"/>
                <a:gd name="T4" fmla="*/ 0 w 10"/>
                <a:gd name="T5" fmla="*/ 22 h 22"/>
                <a:gd name="T6" fmla="*/ 10 w 10"/>
                <a:gd name="T7" fmla="*/ 11 h 22"/>
              </a:gdLst>
              <a:ahLst/>
              <a:cxnLst>
                <a:cxn ang="0">
                  <a:pos x="T0" y="T1"/>
                </a:cxn>
                <a:cxn ang="0">
                  <a:pos x="T2" y="T3"/>
                </a:cxn>
                <a:cxn ang="0">
                  <a:pos x="T4" y="T5"/>
                </a:cxn>
                <a:cxn ang="0">
                  <a:pos x="T6" y="T7"/>
                </a:cxn>
              </a:cxnLst>
              <a:rect l="0" t="0" r="r" b="b"/>
              <a:pathLst>
                <a:path w="10" h="22">
                  <a:moveTo>
                    <a:pt x="10" y="11"/>
                  </a:moveTo>
                  <a:cubicBezTo>
                    <a:pt x="10" y="5"/>
                    <a:pt x="6" y="0"/>
                    <a:pt x="0" y="0"/>
                  </a:cubicBezTo>
                  <a:cubicBezTo>
                    <a:pt x="0" y="22"/>
                    <a:pt x="0" y="22"/>
                    <a:pt x="0" y="22"/>
                  </a:cubicBezTo>
                  <a:cubicBezTo>
                    <a:pt x="6" y="22"/>
                    <a:pt x="10" y="17"/>
                    <a:pt x="10" y="11"/>
                  </a:cubicBez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grpSp>
      <p:grpSp>
        <p:nvGrpSpPr>
          <p:cNvPr id="53" name="组合 52"/>
          <p:cNvGrpSpPr/>
          <p:nvPr/>
        </p:nvGrpSpPr>
        <p:grpSpPr>
          <a:xfrm>
            <a:off x="2139430" y="2201741"/>
            <a:ext cx="633505" cy="626643"/>
            <a:chOff x="2137048" y="2201740"/>
            <a:chExt cx="633505" cy="626643"/>
          </a:xfrm>
        </p:grpSpPr>
        <p:sp>
          <p:nvSpPr>
            <p:cNvPr id="54" name="Freeform 160"/>
            <p:cNvSpPr/>
            <p:nvPr/>
          </p:nvSpPr>
          <p:spPr bwMode="auto">
            <a:xfrm>
              <a:off x="2457232" y="2201740"/>
              <a:ext cx="313321" cy="626643"/>
            </a:xfrm>
            <a:custGeom>
              <a:avLst/>
              <a:gdLst>
                <a:gd name="T0" fmla="*/ 0 w 58"/>
                <a:gd name="T1" fmla="*/ 0 h 116"/>
                <a:gd name="T2" fmla="*/ 0 w 58"/>
                <a:gd name="T3" fmla="*/ 116 h 116"/>
                <a:gd name="T4" fmla="*/ 58 w 58"/>
                <a:gd name="T5" fmla="*/ 58 h 116"/>
                <a:gd name="T6" fmla="*/ 0 w 58"/>
                <a:gd name="T7" fmla="*/ 0 h 116"/>
              </a:gdLst>
              <a:ahLst/>
              <a:cxnLst>
                <a:cxn ang="0">
                  <a:pos x="T0" y="T1"/>
                </a:cxn>
                <a:cxn ang="0">
                  <a:pos x="T2" y="T3"/>
                </a:cxn>
                <a:cxn ang="0">
                  <a:pos x="T4" y="T5"/>
                </a:cxn>
                <a:cxn ang="0">
                  <a:pos x="T6" y="T7"/>
                </a:cxn>
              </a:cxnLst>
              <a:rect l="0" t="0" r="r" b="b"/>
              <a:pathLst>
                <a:path w="58" h="116">
                  <a:moveTo>
                    <a:pt x="0" y="0"/>
                  </a:moveTo>
                  <a:cubicBezTo>
                    <a:pt x="0" y="116"/>
                    <a:pt x="0" y="116"/>
                    <a:pt x="0" y="116"/>
                  </a:cubicBezTo>
                  <a:cubicBezTo>
                    <a:pt x="32" y="116"/>
                    <a:pt x="58" y="90"/>
                    <a:pt x="58" y="58"/>
                  </a:cubicBezTo>
                  <a:cubicBezTo>
                    <a:pt x="58" y="26"/>
                    <a:pt x="32"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55" name="Freeform 161"/>
            <p:cNvSpPr/>
            <p:nvPr/>
          </p:nvSpPr>
          <p:spPr bwMode="auto">
            <a:xfrm>
              <a:off x="2137048" y="2201740"/>
              <a:ext cx="320184" cy="626643"/>
            </a:xfrm>
            <a:custGeom>
              <a:avLst/>
              <a:gdLst>
                <a:gd name="T0" fmla="*/ 0 w 59"/>
                <a:gd name="T1" fmla="*/ 58 h 116"/>
                <a:gd name="T2" fmla="*/ 59 w 59"/>
                <a:gd name="T3" fmla="*/ 116 h 116"/>
                <a:gd name="T4" fmla="*/ 59 w 59"/>
                <a:gd name="T5" fmla="*/ 0 h 116"/>
                <a:gd name="T6" fmla="*/ 0 w 59"/>
                <a:gd name="T7" fmla="*/ 58 h 116"/>
              </a:gdLst>
              <a:ahLst/>
              <a:cxnLst>
                <a:cxn ang="0">
                  <a:pos x="T0" y="T1"/>
                </a:cxn>
                <a:cxn ang="0">
                  <a:pos x="T2" y="T3"/>
                </a:cxn>
                <a:cxn ang="0">
                  <a:pos x="T4" y="T5"/>
                </a:cxn>
                <a:cxn ang="0">
                  <a:pos x="T6" y="T7"/>
                </a:cxn>
              </a:cxnLst>
              <a:rect l="0" t="0" r="r" b="b"/>
              <a:pathLst>
                <a:path w="59" h="116">
                  <a:moveTo>
                    <a:pt x="0" y="58"/>
                  </a:moveTo>
                  <a:cubicBezTo>
                    <a:pt x="0" y="90"/>
                    <a:pt x="26" y="116"/>
                    <a:pt x="59" y="116"/>
                  </a:cubicBezTo>
                  <a:cubicBezTo>
                    <a:pt x="59" y="0"/>
                    <a:pt x="59" y="0"/>
                    <a:pt x="59" y="0"/>
                  </a:cubicBezTo>
                  <a:cubicBezTo>
                    <a:pt x="26" y="0"/>
                    <a:pt x="0" y="26"/>
                    <a:pt x="0" y="5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57" name="Freeform 162"/>
            <p:cNvSpPr/>
            <p:nvPr/>
          </p:nvSpPr>
          <p:spPr bwMode="auto">
            <a:xfrm>
              <a:off x="2219382" y="2460175"/>
              <a:ext cx="237850" cy="233277"/>
            </a:xfrm>
            <a:custGeom>
              <a:avLst/>
              <a:gdLst>
                <a:gd name="T0" fmla="*/ 32 w 44"/>
                <a:gd name="T1" fmla="*/ 21 h 43"/>
                <a:gd name="T2" fmla="*/ 13 w 44"/>
                <a:gd name="T3" fmla="*/ 1 h 43"/>
                <a:gd name="T4" fmla="*/ 8 w 44"/>
                <a:gd name="T5" fmla="*/ 1 h 43"/>
                <a:gd name="T6" fmla="*/ 1 w 44"/>
                <a:gd name="T7" fmla="*/ 8 h 43"/>
                <a:gd name="T8" fmla="*/ 1 w 44"/>
                <a:gd name="T9" fmla="*/ 12 h 43"/>
                <a:gd name="T10" fmla="*/ 30 w 44"/>
                <a:gd name="T11" fmla="*/ 41 h 43"/>
                <a:gd name="T12" fmla="*/ 35 w 44"/>
                <a:gd name="T13" fmla="*/ 41 h 43"/>
                <a:gd name="T14" fmla="*/ 44 w 44"/>
                <a:gd name="T15" fmla="*/ 32 h 43"/>
                <a:gd name="T16" fmla="*/ 44 w 44"/>
                <a:gd name="T17" fmla="*/ 9 h 43"/>
                <a:gd name="T18" fmla="*/ 32 w 44"/>
                <a:gd name="T19"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3">
                  <a:moveTo>
                    <a:pt x="32" y="21"/>
                  </a:moveTo>
                  <a:cubicBezTo>
                    <a:pt x="13" y="1"/>
                    <a:pt x="13" y="1"/>
                    <a:pt x="13" y="1"/>
                  </a:cubicBezTo>
                  <a:cubicBezTo>
                    <a:pt x="11" y="0"/>
                    <a:pt x="9" y="0"/>
                    <a:pt x="8" y="1"/>
                  </a:cubicBezTo>
                  <a:cubicBezTo>
                    <a:pt x="1" y="8"/>
                    <a:pt x="1" y="8"/>
                    <a:pt x="1" y="8"/>
                  </a:cubicBezTo>
                  <a:cubicBezTo>
                    <a:pt x="0" y="9"/>
                    <a:pt x="0" y="11"/>
                    <a:pt x="1" y="12"/>
                  </a:cubicBezTo>
                  <a:cubicBezTo>
                    <a:pt x="30" y="41"/>
                    <a:pt x="30" y="41"/>
                    <a:pt x="30" y="41"/>
                  </a:cubicBezTo>
                  <a:cubicBezTo>
                    <a:pt x="31" y="43"/>
                    <a:pt x="33" y="43"/>
                    <a:pt x="35" y="41"/>
                  </a:cubicBezTo>
                  <a:cubicBezTo>
                    <a:pt x="44" y="32"/>
                    <a:pt x="44" y="32"/>
                    <a:pt x="44" y="32"/>
                  </a:cubicBezTo>
                  <a:cubicBezTo>
                    <a:pt x="44" y="9"/>
                    <a:pt x="44" y="9"/>
                    <a:pt x="44" y="9"/>
                  </a:cubicBezTo>
                  <a:lnTo>
                    <a:pt x="32" y="21"/>
                  </a:ln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59" name="Freeform 163"/>
            <p:cNvSpPr/>
            <p:nvPr/>
          </p:nvSpPr>
          <p:spPr bwMode="auto">
            <a:xfrm>
              <a:off x="2457232" y="2359546"/>
              <a:ext cx="214980" cy="274442"/>
            </a:xfrm>
            <a:custGeom>
              <a:avLst/>
              <a:gdLst>
                <a:gd name="T0" fmla="*/ 38 w 40"/>
                <a:gd name="T1" fmla="*/ 8 h 51"/>
                <a:gd name="T2" fmla="*/ 31 w 40"/>
                <a:gd name="T3" fmla="*/ 1 h 51"/>
                <a:gd name="T4" fmla="*/ 27 w 40"/>
                <a:gd name="T5" fmla="*/ 1 h 51"/>
                <a:gd name="T6" fmla="*/ 0 w 40"/>
                <a:gd name="T7" fmla="*/ 28 h 51"/>
                <a:gd name="T8" fmla="*/ 0 w 40"/>
                <a:gd name="T9" fmla="*/ 51 h 51"/>
                <a:gd name="T10" fmla="*/ 38 w 40"/>
                <a:gd name="T11" fmla="*/ 13 h 51"/>
                <a:gd name="T12" fmla="*/ 38 w 40"/>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40" h="51">
                  <a:moveTo>
                    <a:pt x="38" y="8"/>
                  </a:moveTo>
                  <a:cubicBezTo>
                    <a:pt x="31" y="1"/>
                    <a:pt x="31" y="1"/>
                    <a:pt x="31" y="1"/>
                  </a:cubicBezTo>
                  <a:cubicBezTo>
                    <a:pt x="30" y="0"/>
                    <a:pt x="28" y="0"/>
                    <a:pt x="27" y="1"/>
                  </a:cubicBezTo>
                  <a:cubicBezTo>
                    <a:pt x="0" y="28"/>
                    <a:pt x="0" y="28"/>
                    <a:pt x="0" y="28"/>
                  </a:cubicBezTo>
                  <a:cubicBezTo>
                    <a:pt x="0" y="51"/>
                    <a:pt x="0" y="51"/>
                    <a:pt x="0" y="51"/>
                  </a:cubicBezTo>
                  <a:cubicBezTo>
                    <a:pt x="38" y="13"/>
                    <a:pt x="38" y="13"/>
                    <a:pt x="38" y="13"/>
                  </a:cubicBezTo>
                  <a:cubicBezTo>
                    <a:pt x="40" y="12"/>
                    <a:pt x="40" y="10"/>
                    <a:pt x="38" y="8"/>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grpSp>
      <p:grpSp>
        <p:nvGrpSpPr>
          <p:cNvPr id="60" name="组合 59"/>
          <p:cNvGrpSpPr/>
          <p:nvPr/>
        </p:nvGrpSpPr>
        <p:grpSpPr>
          <a:xfrm>
            <a:off x="4681543" y="2989725"/>
            <a:ext cx="408974" cy="406010"/>
            <a:chOff x="2442215" y="3347472"/>
            <a:chExt cx="240622" cy="238878"/>
          </a:xfrm>
        </p:grpSpPr>
        <p:sp>
          <p:nvSpPr>
            <p:cNvPr id="62" name="Freeform 164"/>
            <p:cNvSpPr/>
            <p:nvPr/>
          </p:nvSpPr>
          <p:spPr bwMode="auto">
            <a:xfrm>
              <a:off x="2563398" y="3347472"/>
              <a:ext cx="119439" cy="238878"/>
            </a:xfrm>
            <a:custGeom>
              <a:avLst/>
              <a:gdLst>
                <a:gd name="T0" fmla="*/ 0 w 58"/>
                <a:gd name="T1" fmla="*/ 0 h 116"/>
                <a:gd name="T2" fmla="*/ 0 w 58"/>
                <a:gd name="T3" fmla="*/ 116 h 116"/>
                <a:gd name="T4" fmla="*/ 58 w 58"/>
                <a:gd name="T5" fmla="*/ 58 h 116"/>
                <a:gd name="T6" fmla="*/ 0 w 58"/>
                <a:gd name="T7" fmla="*/ 0 h 116"/>
              </a:gdLst>
              <a:ahLst/>
              <a:cxnLst>
                <a:cxn ang="0">
                  <a:pos x="T0" y="T1"/>
                </a:cxn>
                <a:cxn ang="0">
                  <a:pos x="T2" y="T3"/>
                </a:cxn>
                <a:cxn ang="0">
                  <a:pos x="T4" y="T5"/>
                </a:cxn>
                <a:cxn ang="0">
                  <a:pos x="T6" y="T7"/>
                </a:cxn>
              </a:cxnLst>
              <a:rect l="0" t="0" r="r" b="b"/>
              <a:pathLst>
                <a:path w="58" h="116">
                  <a:moveTo>
                    <a:pt x="0" y="0"/>
                  </a:moveTo>
                  <a:cubicBezTo>
                    <a:pt x="0" y="116"/>
                    <a:pt x="0" y="116"/>
                    <a:pt x="0" y="116"/>
                  </a:cubicBezTo>
                  <a:cubicBezTo>
                    <a:pt x="32" y="116"/>
                    <a:pt x="58" y="90"/>
                    <a:pt x="58" y="58"/>
                  </a:cubicBezTo>
                  <a:cubicBezTo>
                    <a:pt x="58" y="26"/>
                    <a:pt x="32" y="0"/>
                    <a:pt x="0" y="0"/>
                  </a:cubicBezTo>
                  <a:close/>
                </a:path>
              </a:pathLst>
            </a:custGeom>
            <a:solidFill>
              <a:srgbClr val="F58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63" name="Freeform 165"/>
            <p:cNvSpPr/>
            <p:nvPr/>
          </p:nvSpPr>
          <p:spPr bwMode="auto">
            <a:xfrm>
              <a:off x="2442215" y="3347472"/>
              <a:ext cx="123798" cy="238878"/>
            </a:xfrm>
            <a:custGeom>
              <a:avLst/>
              <a:gdLst>
                <a:gd name="T0" fmla="*/ 0 w 60"/>
                <a:gd name="T1" fmla="*/ 58 h 116"/>
                <a:gd name="T2" fmla="*/ 60 w 60"/>
                <a:gd name="T3" fmla="*/ 116 h 116"/>
                <a:gd name="T4" fmla="*/ 60 w 60"/>
                <a:gd name="T5" fmla="*/ 0 h 116"/>
                <a:gd name="T6" fmla="*/ 0 w 60"/>
                <a:gd name="T7" fmla="*/ 58 h 116"/>
              </a:gdLst>
              <a:ahLst/>
              <a:cxnLst>
                <a:cxn ang="0">
                  <a:pos x="T0" y="T1"/>
                </a:cxn>
                <a:cxn ang="0">
                  <a:pos x="T2" y="T3"/>
                </a:cxn>
                <a:cxn ang="0">
                  <a:pos x="T4" y="T5"/>
                </a:cxn>
                <a:cxn ang="0">
                  <a:pos x="T6" y="T7"/>
                </a:cxn>
              </a:cxnLst>
              <a:rect l="0" t="0" r="r" b="b"/>
              <a:pathLst>
                <a:path w="60" h="116">
                  <a:moveTo>
                    <a:pt x="0" y="58"/>
                  </a:moveTo>
                  <a:cubicBezTo>
                    <a:pt x="0" y="90"/>
                    <a:pt x="27" y="116"/>
                    <a:pt x="60" y="116"/>
                  </a:cubicBezTo>
                  <a:cubicBezTo>
                    <a:pt x="60" y="0"/>
                    <a:pt x="60" y="0"/>
                    <a:pt x="60" y="0"/>
                  </a:cubicBezTo>
                  <a:cubicBezTo>
                    <a:pt x="27" y="0"/>
                    <a:pt x="0" y="26"/>
                    <a:pt x="0" y="58"/>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64" name="Freeform 166"/>
            <p:cNvSpPr/>
            <p:nvPr/>
          </p:nvSpPr>
          <p:spPr bwMode="auto">
            <a:xfrm>
              <a:off x="2563398" y="3405012"/>
              <a:ext cx="66258" cy="128158"/>
            </a:xfrm>
            <a:custGeom>
              <a:avLst/>
              <a:gdLst>
                <a:gd name="T0" fmla="*/ 12 w 32"/>
                <a:gd name="T1" fmla="*/ 31 h 62"/>
                <a:gd name="T2" fmla="*/ 32 w 32"/>
                <a:gd name="T3" fmla="*/ 11 h 62"/>
                <a:gd name="T4" fmla="*/ 20 w 32"/>
                <a:gd name="T5" fmla="*/ 0 h 62"/>
                <a:gd name="T6" fmla="*/ 0 w 32"/>
                <a:gd name="T7" fmla="*/ 20 h 62"/>
                <a:gd name="T8" fmla="*/ 0 w 32"/>
                <a:gd name="T9" fmla="*/ 43 h 62"/>
                <a:gd name="T10" fmla="*/ 20 w 32"/>
                <a:gd name="T11" fmla="*/ 62 h 62"/>
                <a:gd name="T12" fmla="*/ 32 w 32"/>
                <a:gd name="T13" fmla="*/ 51 h 62"/>
                <a:gd name="T14" fmla="*/ 12 w 32"/>
                <a:gd name="T15" fmla="*/ 3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2">
                  <a:moveTo>
                    <a:pt x="12" y="31"/>
                  </a:moveTo>
                  <a:cubicBezTo>
                    <a:pt x="12" y="30"/>
                    <a:pt x="32" y="11"/>
                    <a:pt x="32" y="11"/>
                  </a:cubicBezTo>
                  <a:cubicBezTo>
                    <a:pt x="20" y="0"/>
                    <a:pt x="20" y="0"/>
                    <a:pt x="20" y="0"/>
                  </a:cubicBezTo>
                  <a:cubicBezTo>
                    <a:pt x="20" y="0"/>
                    <a:pt x="2" y="19"/>
                    <a:pt x="0" y="20"/>
                  </a:cubicBezTo>
                  <a:cubicBezTo>
                    <a:pt x="0" y="43"/>
                    <a:pt x="0" y="43"/>
                    <a:pt x="0" y="43"/>
                  </a:cubicBezTo>
                  <a:cubicBezTo>
                    <a:pt x="2" y="43"/>
                    <a:pt x="20" y="62"/>
                    <a:pt x="20" y="62"/>
                  </a:cubicBezTo>
                  <a:cubicBezTo>
                    <a:pt x="32" y="51"/>
                    <a:pt x="32" y="51"/>
                    <a:pt x="32" y="51"/>
                  </a:cubicBezTo>
                  <a:cubicBezTo>
                    <a:pt x="32" y="51"/>
                    <a:pt x="12" y="32"/>
                    <a:pt x="12" y="31"/>
                  </a:cubicBez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65" name="Freeform 167"/>
            <p:cNvSpPr/>
            <p:nvPr/>
          </p:nvSpPr>
          <p:spPr bwMode="auto">
            <a:xfrm>
              <a:off x="2499755" y="3405012"/>
              <a:ext cx="63643" cy="128158"/>
            </a:xfrm>
            <a:custGeom>
              <a:avLst/>
              <a:gdLst>
                <a:gd name="T0" fmla="*/ 31 w 31"/>
                <a:gd name="T1" fmla="*/ 20 h 62"/>
                <a:gd name="T2" fmla="*/ 12 w 31"/>
                <a:gd name="T3" fmla="*/ 0 h 62"/>
                <a:gd name="T4" fmla="*/ 0 w 31"/>
                <a:gd name="T5" fmla="*/ 11 h 62"/>
                <a:gd name="T6" fmla="*/ 20 w 31"/>
                <a:gd name="T7" fmla="*/ 31 h 62"/>
                <a:gd name="T8" fmla="*/ 0 w 31"/>
                <a:gd name="T9" fmla="*/ 51 h 62"/>
                <a:gd name="T10" fmla="*/ 12 w 31"/>
                <a:gd name="T11" fmla="*/ 62 h 62"/>
                <a:gd name="T12" fmla="*/ 31 w 31"/>
                <a:gd name="T13" fmla="*/ 43 h 62"/>
                <a:gd name="T14" fmla="*/ 31 w 31"/>
                <a:gd name="T15" fmla="*/ 43 h 62"/>
                <a:gd name="T16" fmla="*/ 31 w 31"/>
                <a:gd name="T17"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2">
                  <a:moveTo>
                    <a:pt x="31" y="20"/>
                  </a:moveTo>
                  <a:cubicBezTo>
                    <a:pt x="30" y="20"/>
                    <a:pt x="12" y="0"/>
                    <a:pt x="12" y="0"/>
                  </a:cubicBezTo>
                  <a:cubicBezTo>
                    <a:pt x="0" y="11"/>
                    <a:pt x="0" y="11"/>
                    <a:pt x="0" y="11"/>
                  </a:cubicBezTo>
                  <a:cubicBezTo>
                    <a:pt x="0" y="11"/>
                    <a:pt x="20" y="30"/>
                    <a:pt x="20" y="31"/>
                  </a:cubicBezTo>
                  <a:cubicBezTo>
                    <a:pt x="20" y="33"/>
                    <a:pt x="0" y="51"/>
                    <a:pt x="0" y="51"/>
                  </a:cubicBezTo>
                  <a:cubicBezTo>
                    <a:pt x="12" y="62"/>
                    <a:pt x="12" y="62"/>
                    <a:pt x="12" y="62"/>
                  </a:cubicBezTo>
                  <a:cubicBezTo>
                    <a:pt x="12" y="62"/>
                    <a:pt x="30" y="43"/>
                    <a:pt x="31" y="43"/>
                  </a:cubicBezTo>
                  <a:cubicBezTo>
                    <a:pt x="31" y="43"/>
                    <a:pt x="31" y="43"/>
                    <a:pt x="31" y="43"/>
                  </a:cubicBezTo>
                  <a:cubicBezTo>
                    <a:pt x="31" y="20"/>
                    <a:pt x="31" y="20"/>
                    <a:pt x="31" y="20"/>
                  </a:cubicBez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08956" y="261443"/>
            <a:ext cx="3872093" cy="954687"/>
            <a:chOff x="406574" y="261442"/>
            <a:chExt cx="3872093" cy="954687"/>
          </a:xfrm>
        </p:grpSpPr>
        <p:grpSp>
          <p:nvGrpSpPr>
            <p:cNvPr id="39" name="组合 38"/>
            <p:cNvGrpSpPr/>
            <p:nvPr/>
          </p:nvGrpSpPr>
          <p:grpSpPr>
            <a:xfrm>
              <a:off x="406574" y="261442"/>
              <a:ext cx="765518" cy="954687"/>
              <a:chOff x="7874299" y="3455987"/>
              <a:chExt cx="1557606" cy="1942510"/>
            </a:xfrm>
          </p:grpSpPr>
          <p:sp>
            <p:nvSpPr>
              <p:cNvPr id="42"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6"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6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1" name="直接连接符 40"/>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421944" y="1604143"/>
            <a:ext cx="3629061" cy="1944216"/>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 name="矩形 12"/>
          <p:cNvSpPr/>
          <p:nvPr/>
        </p:nvSpPr>
        <p:spPr>
          <a:xfrm>
            <a:off x="6155280" y="3631269"/>
            <a:ext cx="3629061" cy="1944216"/>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4" name="组合 13"/>
          <p:cNvGrpSpPr/>
          <p:nvPr/>
        </p:nvGrpSpPr>
        <p:grpSpPr>
          <a:xfrm>
            <a:off x="2320344" y="3768429"/>
            <a:ext cx="3629061" cy="1944216"/>
            <a:chOff x="1025985" y="3728728"/>
            <a:chExt cx="3629061" cy="1944216"/>
          </a:xfrm>
        </p:grpSpPr>
        <p:sp>
          <p:nvSpPr>
            <p:cNvPr id="15" name="矩形 14"/>
            <p:cNvSpPr/>
            <p:nvPr/>
          </p:nvSpPr>
          <p:spPr>
            <a:xfrm>
              <a:off x="1025985" y="3728728"/>
              <a:ext cx="3629061" cy="1944216"/>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 name="矩形 15"/>
            <p:cNvSpPr/>
            <p:nvPr/>
          </p:nvSpPr>
          <p:spPr>
            <a:xfrm>
              <a:off x="1224194" y="3989872"/>
              <a:ext cx="3232642" cy="1421928"/>
            </a:xfrm>
            <a:prstGeom prst="rect">
              <a:avLst/>
            </a:prstGeom>
          </p:spPr>
          <p:txBody>
            <a:bodyPr wrap="square">
              <a:spAutoFit/>
            </a:bodyPr>
            <a:lstStyle/>
            <a:p>
              <a:pPr algn="just">
                <a:lnSpc>
                  <a:spcPct val="120000"/>
                </a:lnSpc>
              </a:pPr>
              <a:r>
                <a:rPr lang="zh-CN" altLang="en-US" sz="1800" dirty="0">
                  <a:solidFill>
                    <a:schemeClr val="bg1"/>
                  </a:solidFill>
                  <a:latin typeface="+mj-ea"/>
                  <a:ea typeface="+mj-ea"/>
                </a:rPr>
                <a:t>单击此处添加文字内容单击此处添加文字内容单击此处添加文字内容单击此处添加文字内容单击此处添加文字内容</a:t>
              </a:r>
            </a:p>
          </p:txBody>
        </p:sp>
      </p:grpSp>
      <p:sp>
        <p:nvSpPr>
          <p:cNvPr id="17" name="矩形 16"/>
          <p:cNvSpPr/>
          <p:nvPr/>
        </p:nvSpPr>
        <p:spPr>
          <a:xfrm>
            <a:off x="6353488" y="3892413"/>
            <a:ext cx="3232642" cy="1421928"/>
          </a:xfrm>
          <a:prstGeom prst="rect">
            <a:avLst/>
          </a:prstGeom>
        </p:spPr>
        <p:txBody>
          <a:bodyPr wrap="square">
            <a:spAutoFit/>
          </a:bodyPr>
          <a:lstStyle/>
          <a:p>
            <a:pPr algn="just">
              <a:lnSpc>
                <a:spcPct val="120000"/>
              </a:lnSpc>
            </a:pPr>
            <a:r>
              <a:rPr lang="zh-CN" altLang="en-US" sz="1800" dirty="0">
                <a:solidFill>
                  <a:schemeClr val="bg1"/>
                </a:solidFill>
                <a:latin typeface="+mj-ea"/>
                <a:ea typeface="+mj-ea"/>
              </a:rPr>
              <a:t>单击此处添加文字内容单击此处添加文字内容单击此处添加文字内容单击此处添加文字内容单击此处添加文字内容</a:t>
            </a:r>
          </a:p>
        </p:txBody>
      </p:sp>
      <p:grpSp>
        <p:nvGrpSpPr>
          <p:cNvPr id="18" name="组合 17"/>
          <p:cNvGrpSpPr/>
          <p:nvPr/>
        </p:nvGrpSpPr>
        <p:grpSpPr>
          <a:xfrm>
            <a:off x="6245771" y="1451743"/>
            <a:ext cx="3629061" cy="1944216"/>
            <a:chOff x="4848221" y="1701602"/>
            <a:chExt cx="3629061" cy="1944216"/>
          </a:xfrm>
        </p:grpSpPr>
        <p:sp>
          <p:nvSpPr>
            <p:cNvPr id="19" name="矩形 18"/>
            <p:cNvSpPr/>
            <p:nvPr/>
          </p:nvSpPr>
          <p:spPr>
            <a:xfrm>
              <a:off x="4848221" y="1701602"/>
              <a:ext cx="3629061" cy="1944216"/>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矩形 19"/>
            <p:cNvSpPr/>
            <p:nvPr/>
          </p:nvSpPr>
          <p:spPr>
            <a:xfrm>
              <a:off x="5046430" y="1962746"/>
              <a:ext cx="3232642" cy="1421928"/>
            </a:xfrm>
            <a:prstGeom prst="rect">
              <a:avLst/>
            </a:prstGeom>
          </p:spPr>
          <p:txBody>
            <a:bodyPr wrap="square">
              <a:spAutoFit/>
            </a:bodyPr>
            <a:lstStyle/>
            <a:p>
              <a:pPr algn="just">
                <a:lnSpc>
                  <a:spcPct val="120000"/>
                </a:lnSpc>
              </a:pPr>
              <a:r>
                <a:rPr lang="zh-CN" altLang="en-US" sz="1800" dirty="0">
                  <a:solidFill>
                    <a:schemeClr val="bg1"/>
                  </a:solidFill>
                  <a:latin typeface="+mj-ea"/>
                  <a:ea typeface="+mj-ea"/>
                </a:rPr>
                <a:t>单击此处添加文字内容单击此处添加文字内容单击此处添加文字内容单击此处添加文字内容单击此处添加文字内容</a:t>
              </a:r>
            </a:p>
          </p:txBody>
        </p:sp>
      </p:grpSp>
      <p:sp>
        <p:nvSpPr>
          <p:cNvPr id="21" name="矩形 20"/>
          <p:cNvSpPr/>
          <p:nvPr/>
        </p:nvSpPr>
        <p:spPr>
          <a:xfrm>
            <a:off x="2620152" y="1865287"/>
            <a:ext cx="3232642" cy="1421928"/>
          </a:xfrm>
          <a:prstGeom prst="rect">
            <a:avLst/>
          </a:prstGeom>
        </p:spPr>
        <p:txBody>
          <a:bodyPr wrap="square">
            <a:spAutoFit/>
          </a:bodyPr>
          <a:lstStyle/>
          <a:p>
            <a:pPr algn="just">
              <a:lnSpc>
                <a:spcPct val="120000"/>
              </a:lnSpc>
            </a:pPr>
            <a:r>
              <a:rPr lang="zh-CN" altLang="en-US" sz="1800" dirty="0">
                <a:solidFill>
                  <a:schemeClr val="bg1"/>
                </a:solidFill>
                <a:latin typeface="+mj-ea"/>
                <a:ea typeface="+mj-ea"/>
              </a:rPr>
              <a:t>单击此处添加文字内容单击此处添加文字内容单击此处添加文字内容单击此处添加文字内容单击此处添加文字内容</a:t>
            </a:r>
          </a:p>
        </p:txBody>
      </p:sp>
      <p:grpSp>
        <p:nvGrpSpPr>
          <p:cNvPr id="22" name="组合 21"/>
          <p:cNvGrpSpPr/>
          <p:nvPr/>
        </p:nvGrpSpPr>
        <p:grpSpPr>
          <a:xfrm>
            <a:off x="5815588" y="3183712"/>
            <a:ext cx="593228" cy="802994"/>
            <a:chOff x="4419630" y="3281171"/>
            <a:chExt cx="593228" cy="802994"/>
          </a:xfrm>
        </p:grpSpPr>
        <p:sp>
          <p:nvSpPr>
            <p:cNvPr id="23" name="圆角矩形 22"/>
            <p:cNvSpPr/>
            <p:nvPr/>
          </p:nvSpPr>
          <p:spPr>
            <a:xfrm>
              <a:off x="4419630" y="3281171"/>
              <a:ext cx="593228" cy="802994"/>
            </a:xfrm>
            <a:prstGeom prst="roundRect">
              <a:avLst/>
            </a:prstGeom>
            <a:solidFill>
              <a:srgbClr val="FF77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24" name="组合 23"/>
            <p:cNvGrpSpPr/>
            <p:nvPr/>
          </p:nvGrpSpPr>
          <p:grpSpPr>
            <a:xfrm>
              <a:off x="4446244" y="3289157"/>
              <a:ext cx="540000" cy="787023"/>
              <a:chOff x="7405427" y="2704503"/>
              <a:chExt cx="138852" cy="222751"/>
            </a:xfrm>
            <a:solidFill>
              <a:schemeClr val="bg1"/>
            </a:solidFill>
          </p:grpSpPr>
          <p:sp>
            <p:nvSpPr>
              <p:cNvPr id="25" name="Freeform 104"/>
              <p:cNvSpPr/>
              <p:nvPr/>
            </p:nvSpPr>
            <p:spPr bwMode="auto">
              <a:xfrm>
                <a:off x="7430940" y="2704503"/>
                <a:ext cx="87825" cy="148665"/>
              </a:xfrm>
              <a:custGeom>
                <a:avLst/>
                <a:gdLst>
                  <a:gd name="T0" fmla="*/ 0 w 76"/>
                  <a:gd name="T1" fmla="*/ 89 h 128"/>
                  <a:gd name="T2" fmla="*/ 0 w 76"/>
                  <a:gd name="T3" fmla="*/ 107 h 128"/>
                  <a:gd name="T4" fmla="*/ 22 w 76"/>
                  <a:gd name="T5" fmla="*/ 128 h 128"/>
                  <a:gd name="T6" fmla="*/ 54 w 76"/>
                  <a:gd name="T7" fmla="*/ 128 h 128"/>
                  <a:gd name="T8" fmla="*/ 76 w 76"/>
                  <a:gd name="T9" fmla="*/ 107 h 128"/>
                  <a:gd name="T10" fmla="*/ 76 w 76"/>
                  <a:gd name="T11" fmla="*/ 89 h 128"/>
                  <a:gd name="T12" fmla="*/ 49 w 76"/>
                  <a:gd name="T13" fmla="*/ 89 h 128"/>
                  <a:gd name="T14" fmla="*/ 49 w 76"/>
                  <a:gd name="T15" fmla="*/ 73 h 128"/>
                  <a:gd name="T16" fmla="*/ 76 w 76"/>
                  <a:gd name="T17" fmla="*/ 73 h 128"/>
                  <a:gd name="T18" fmla="*/ 76 w 76"/>
                  <a:gd name="T19" fmla="*/ 48 h 128"/>
                  <a:gd name="T20" fmla="*/ 49 w 76"/>
                  <a:gd name="T21" fmla="*/ 48 h 128"/>
                  <a:gd name="T22" fmla="*/ 49 w 76"/>
                  <a:gd name="T23" fmla="*/ 32 h 128"/>
                  <a:gd name="T24" fmla="*/ 76 w 76"/>
                  <a:gd name="T25" fmla="*/ 32 h 128"/>
                  <a:gd name="T26" fmla="*/ 76 w 76"/>
                  <a:gd name="T27" fmla="*/ 21 h 128"/>
                  <a:gd name="T28" fmla="*/ 54 w 76"/>
                  <a:gd name="T29" fmla="*/ 0 h 128"/>
                  <a:gd name="T30" fmla="*/ 22 w 76"/>
                  <a:gd name="T31" fmla="*/ 0 h 128"/>
                  <a:gd name="T32" fmla="*/ 0 w 76"/>
                  <a:gd name="T33" fmla="*/ 21 h 128"/>
                  <a:gd name="T34" fmla="*/ 0 w 76"/>
                  <a:gd name="T35" fmla="*/ 32 h 128"/>
                  <a:gd name="T36" fmla="*/ 27 w 76"/>
                  <a:gd name="T37" fmla="*/ 32 h 128"/>
                  <a:gd name="T38" fmla="*/ 27 w 76"/>
                  <a:gd name="T39" fmla="*/ 48 h 128"/>
                  <a:gd name="T40" fmla="*/ 0 w 76"/>
                  <a:gd name="T41" fmla="*/ 48 h 128"/>
                  <a:gd name="T42" fmla="*/ 0 w 76"/>
                  <a:gd name="T43" fmla="*/ 73 h 128"/>
                  <a:gd name="T44" fmla="*/ 27 w 76"/>
                  <a:gd name="T45" fmla="*/ 73 h 128"/>
                  <a:gd name="T46" fmla="*/ 27 w 76"/>
                  <a:gd name="T47" fmla="*/ 89 h 128"/>
                  <a:gd name="T48" fmla="*/ 0 w 76"/>
                  <a:gd name="T49" fmla="*/ 8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28">
                    <a:moveTo>
                      <a:pt x="0" y="89"/>
                    </a:moveTo>
                    <a:cubicBezTo>
                      <a:pt x="0" y="107"/>
                      <a:pt x="0" y="107"/>
                      <a:pt x="0" y="107"/>
                    </a:cubicBezTo>
                    <a:cubicBezTo>
                      <a:pt x="0" y="119"/>
                      <a:pt x="10" y="128"/>
                      <a:pt x="22" y="128"/>
                    </a:cubicBezTo>
                    <a:cubicBezTo>
                      <a:pt x="54" y="128"/>
                      <a:pt x="54" y="128"/>
                      <a:pt x="54" y="128"/>
                    </a:cubicBezTo>
                    <a:cubicBezTo>
                      <a:pt x="66" y="128"/>
                      <a:pt x="76" y="119"/>
                      <a:pt x="76" y="107"/>
                    </a:cubicBezTo>
                    <a:cubicBezTo>
                      <a:pt x="76" y="89"/>
                      <a:pt x="76" y="89"/>
                      <a:pt x="76" y="89"/>
                    </a:cubicBezTo>
                    <a:cubicBezTo>
                      <a:pt x="49" y="89"/>
                      <a:pt x="49" y="89"/>
                      <a:pt x="49" y="89"/>
                    </a:cubicBezTo>
                    <a:cubicBezTo>
                      <a:pt x="49" y="73"/>
                      <a:pt x="49" y="73"/>
                      <a:pt x="49" y="73"/>
                    </a:cubicBezTo>
                    <a:cubicBezTo>
                      <a:pt x="76" y="73"/>
                      <a:pt x="76" y="73"/>
                      <a:pt x="76" y="73"/>
                    </a:cubicBezTo>
                    <a:cubicBezTo>
                      <a:pt x="76" y="48"/>
                      <a:pt x="76" y="48"/>
                      <a:pt x="76" y="48"/>
                    </a:cubicBezTo>
                    <a:cubicBezTo>
                      <a:pt x="49" y="48"/>
                      <a:pt x="49" y="48"/>
                      <a:pt x="49" y="48"/>
                    </a:cubicBezTo>
                    <a:cubicBezTo>
                      <a:pt x="49" y="32"/>
                      <a:pt x="49" y="32"/>
                      <a:pt x="49" y="32"/>
                    </a:cubicBezTo>
                    <a:cubicBezTo>
                      <a:pt x="76" y="32"/>
                      <a:pt x="76" y="32"/>
                      <a:pt x="76" y="32"/>
                    </a:cubicBezTo>
                    <a:cubicBezTo>
                      <a:pt x="76" y="21"/>
                      <a:pt x="76" y="21"/>
                      <a:pt x="76" y="21"/>
                    </a:cubicBezTo>
                    <a:cubicBezTo>
                      <a:pt x="76" y="9"/>
                      <a:pt x="66" y="0"/>
                      <a:pt x="54" y="0"/>
                    </a:cubicBezTo>
                    <a:cubicBezTo>
                      <a:pt x="22" y="0"/>
                      <a:pt x="22" y="0"/>
                      <a:pt x="22" y="0"/>
                    </a:cubicBezTo>
                    <a:cubicBezTo>
                      <a:pt x="10" y="0"/>
                      <a:pt x="0" y="9"/>
                      <a:pt x="0" y="21"/>
                    </a:cubicBezTo>
                    <a:cubicBezTo>
                      <a:pt x="0" y="32"/>
                      <a:pt x="0" y="32"/>
                      <a:pt x="0" y="32"/>
                    </a:cubicBezTo>
                    <a:cubicBezTo>
                      <a:pt x="27" y="32"/>
                      <a:pt x="27" y="32"/>
                      <a:pt x="27" y="32"/>
                    </a:cubicBezTo>
                    <a:cubicBezTo>
                      <a:pt x="27" y="48"/>
                      <a:pt x="27" y="48"/>
                      <a:pt x="27" y="48"/>
                    </a:cubicBezTo>
                    <a:cubicBezTo>
                      <a:pt x="0" y="48"/>
                      <a:pt x="0" y="48"/>
                      <a:pt x="0" y="48"/>
                    </a:cubicBezTo>
                    <a:cubicBezTo>
                      <a:pt x="0" y="73"/>
                      <a:pt x="0" y="73"/>
                      <a:pt x="0" y="73"/>
                    </a:cubicBezTo>
                    <a:cubicBezTo>
                      <a:pt x="27" y="73"/>
                      <a:pt x="27" y="73"/>
                      <a:pt x="27" y="73"/>
                    </a:cubicBezTo>
                    <a:cubicBezTo>
                      <a:pt x="27" y="89"/>
                      <a:pt x="27" y="89"/>
                      <a:pt x="27" y="89"/>
                    </a:cubicBezTo>
                    <a:lnTo>
                      <a:pt x="0"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sp>
            <p:nvSpPr>
              <p:cNvPr id="26" name="Freeform 105"/>
              <p:cNvSpPr/>
              <p:nvPr/>
            </p:nvSpPr>
            <p:spPr bwMode="auto">
              <a:xfrm>
                <a:off x="7405427" y="2836976"/>
                <a:ext cx="138852" cy="90278"/>
              </a:xfrm>
              <a:custGeom>
                <a:avLst/>
                <a:gdLst>
                  <a:gd name="T0" fmla="*/ 0 w 120"/>
                  <a:gd name="T1" fmla="*/ 3 h 78"/>
                  <a:gd name="T2" fmla="*/ 39 w 120"/>
                  <a:gd name="T3" fmla="*/ 37 h 78"/>
                  <a:gd name="T4" fmla="*/ 52 w 120"/>
                  <a:gd name="T5" fmla="*/ 37 h 78"/>
                  <a:gd name="T6" fmla="*/ 52 w 120"/>
                  <a:gd name="T7" fmla="*/ 62 h 78"/>
                  <a:gd name="T8" fmla="*/ 36 w 120"/>
                  <a:gd name="T9" fmla="*/ 62 h 78"/>
                  <a:gd name="T10" fmla="*/ 36 w 120"/>
                  <a:gd name="T11" fmla="*/ 78 h 78"/>
                  <a:gd name="T12" fmla="*/ 84 w 120"/>
                  <a:gd name="T13" fmla="*/ 78 h 78"/>
                  <a:gd name="T14" fmla="*/ 84 w 120"/>
                  <a:gd name="T15" fmla="*/ 62 h 78"/>
                  <a:gd name="T16" fmla="*/ 68 w 120"/>
                  <a:gd name="T17" fmla="*/ 62 h 78"/>
                  <a:gd name="T18" fmla="*/ 68 w 120"/>
                  <a:gd name="T19" fmla="*/ 37 h 78"/>
                  <a:gd name="T20" fmla="*/ 81 w 120"/>
                  <a:gd name="T21" fmla="*/ 37 h 78"/>
                  <a:gd name="T22" fmla="*/ 120 w 120"/>
                  <a:gd name="T23" fmla="*/ 4 h 78"/>
                  <a:gd name="T24" fmla="*/ 105 w 120"/>
                  <a:gd name="T25" fmla="*/ 0 h 78"/>
                  <a:gd name="T26" fmla="*/ 81 w 120"/>
                  <a:gd name="T27" fmla="*/ 21 h 78"/>
                  <a:gd name="T28" fmla="*/ 39 w 120"/>
                  <a:gd name="T29" fmla="*/ 21 h 78"/>
                  <a:gd name="T30" fmla="*/ 15 w 120"/>
                  <a:gd name="T31" fmla="*/ 0 h 78"/>
                  <a:gd name="T32" fmla="*/ 0 w 120"/>
                  <a:gd name="T33"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78">
                    <a:moveTo>
                      <a:pt x="0" y="3"/>
                    </a:moveTo>
                    <a:cubicBezTo>
                      <a:pt x="4" y="23"/>
                      <a:pt x="21" y="37"/>
                      <a:pt x="39" y="37"/>
                    </a:cubicBezTo>
                    <a:cubicBezTo>
                      <a:pt x="52" y="37"/>
                      <a:pt x="52" y="37"/>
                      <a:pt x="52" y="37"/>
                    </a:cubicBezTo>
                    <a:cubicBezTo>
                      <a:pt x="52" y="62"/>
                      <a:pt x="52" y="62"/>
                      <a:pt x="52" y="62"/>
                    </a:cubicBezTo>
                    <a:cubicBezTo>
                      <a:pt x="36" y="62"/>
                      <a:pt x="36" y="62"/>
                      <a:pt x="36" y="62"/>
                    </a:cubicBezTo>
                    <a:cubicBezTo>
                      <a:pt x="36" y="78"/>
                      <a:pt x="36" y="78"/>
                      <a:pt x="36" y="78"/>
                    </a:cubicBezTo>
                    <a:cubicBezTo>
                      <a:pt x="84" y="78"/>
                      <a:pt x="84" y="78"/>
                      <a:pt x="84" y="78"/>
                    </a:cubicBezTo>
                    <a:cubicBezTo>
                      <a:pt x="84" y="62"/>
                      <a:pt x="84" y="62"/>
                      <a:pt x="84" y="62"/>
                    </a:cubicBezTo>
                    <a:cubicBezTo>
                      <a:pt x="68" y="62"/>
                      <a:pt x="68" y="62"/>
                      <a:pt x="68" y="62"/>
                    </a:cubicBezTo>
                    <a:cubicBezTo>
                      <a:pt x="68" y="37"/>
                      <a:pt x="68" y="37"/>
                      <a:pt x="68" y="37"/>
                    </a:cubicBezTo>
                    <a:cubicBezTo>
                      <a:pt x="81" y="37"/>
                      <a:pt x="81" y="37"/>
                      <a:pt x="81" y="37"/>
                    </a:cubicBezTo>
                    <a:cubicBezTo>
                      <a:pt x="100" y="37"/>
                      <a:pt x="116" y="20"/>
                      <a:pt x="120" y="4"/>
                    </a:cubicBezTo>
                    <a:cubicBezTo>
                      <a:pt x="105" y="0"/>
                      <a:pt x="105" y="0"/>
                      <a:pt x="105" y="0"/>
                    </a:cubicBezTo>
                    <a:cubicBezTo>
                      <a:pt x="102" y="10"/>
                      <a:pt x="92" y="21"/>
                      <a:pt x="81" y="21"/>
                    </a:cubicBezTo>
                    <a:cubicBezTo>
                      <a:pt x="39" y="21"/>
                      <a:pt x="39" y="21"/>
                      <a:pt x="39" y="21"/>
                    </a:cubicBezTo>
                    <a:cubicBezTo>
                      <a:pt x="29" y="21"/>
                      <a:pt x="18" y="12"/>
                      <a:pt x="15"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3" name="组合 1642"/>
          <p:cNvGrpSpPr/>
          <p:nvPr/>
        </p:nvGrpSpPr>
        <p:grpSpPr>
          <a:xfrm>
            <a:off x="2380" y="1625522"/>
            <a:ext cx="12190413" cy="2358493"/>
            <a:chOff x="1627837" y="5589522"/>
            <a:chExt cx="7430763" cy="1437638"/>
          </a:xfrm>
        </p:grpSpPr>
        <p:sp>
          <p:nvSpPr>
            <p:cNvPr id="680" name="Freeform 13"/>
            <p:cNvSpPr/>
            <p:nvPr/>
          </p:nvSpPr>
          <p:spPr bwMode="auto">
            <a:xfrm>
              <a:off x="2248622" y="6859445"/>
              <a:ext cx="288032" cy="167715"/>
            </a:xfrm>
            <a:custGeom>
              <a:avLst/>
              <a:gdLst>
                <a:gd name="T0" fmla="*/ 158 w 158"/>
                <a:gd name="T1" fmla="*/ 0 h 92"/>
                <a:gd name="T2" fmla="*/ 0 w 158"/>
                <a:gd name="T3" fmla="*/ 0 h 92"/>
                <a:gd name="T4" fmla="*/ 158 w 158"/>
                <a:gd name="T5" fmla="*/ 92 h 92"/>
                <a:gd name="T6" fmla="*/ 158 w 158"/>
                <a:gd name="T7" fmla="*/ 0 h 92"/>
              </a:gdLst>
              <a:ahLst/>
              <a:cxnLst>
                <a:cxn ang="0">
                  <a:pos x="T0" y="T1"/>
                </a:cxn>
                <a:cxn ang="0">
                  <a:pos x="T2" y="T3"/>
                </a:cxn>
                <a:cxn ang="0">
                  <a:pos x="T4" y="T5"/>
                </a:cxn>
                <a:cxn ang="0">
                  <a:pos x="T6" y="T7"/>
                </a:cxn>
              </a:cxnLst>
              <a:rect l="0" t="0" r="r" b="b"/>
              <a:pathLst>
                <a:path w="158" h="92">
                  <a:moveTo>
                    <a:pt x="158" y="0"/>
                  </a:moveTo>
                  <a:lnTo>
                    <a:pt x="0" y="0"/>
                  </a:lnTo>
                  <a:lnTo>
                    <a:pt x="158" y="92"/>
                  </a:lnTo>
                  <a:lnTo>
                    <a:pt x="158" y="0"/>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4"/>
            <p:cNvSpPr/>
            <p:nvPr/>
          </p:nvSpPr>
          <p:spPr bwMode="auto">
            <a:xfrm>
              <a:off x="8104494" y="6858314"/>
              <a:ext cx="288032" cy="167419"/>
            </a:xfrm>
            <a:custGeom>
              <a:avLst/>
              <a:gdLst>
                <a:gd name="T0" fmla="*/ 160 w 160"/>
                <a:gd name="T1" fmla="*/ 0 h 93"/>
                <a:gd name="T2" fmla="*/ 0 w 160"/>
                <a:gd name="T3" fmla="*/ 0 h 93"/>
                <a:gd name="T4" fmla="*/ 0 w 160"/>
                <a:gd name="T5" fmla="*/ 93 h 93"/>
                <a:gd name="T6" fmla="*/ 160 w 160"/>
                <a:gd name="T7" fmla="*/ 0 h 93"/>
              </a:gdLst>
              <a:ahLst/>
              <a:cxnLst>
                <a:cxn ang="0">
                  <a:pos x="T0" y="T1"/>
                </a:cxn>
                <a:cxn ang="0">
                  <a:pos x="T2" y="T3"/>
                </a:cxn>
                <a:cxn ang="0">
                  <a:pos x="T4" y="T5"/>
                </a:cxn>
                <a:cxn ang="0">
                  <a:pos x="T6" y="T7"/>
                </a:cxn>
              </a:cxnLst>
              <a:rect l="0" t="0" r="r" b="b"/>
              <a:pathLst>
                <a:path w="160" h="93">
                  <a:moveTo>
                    <a:pt x="160" y="0"/>
                  </a:moveTo>
                  <a:lnTo>
                    <a:pt x="0" y="0"/>
                  </a:lnTo>
                  <a:lnTo>
                    <a:pt x="0" y="93"/>
                  </a:lnTo>
                  <a:lnTo>
                    <a:pt x="160" y="0"/>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4"/>
            <p:cNvSpPr/>
            <p:nvPr/>
          </p:nvSpPr>
          <p:spPr bwMode="auto">
            <a:xfrm flipV="1">
              <a:off x="8110882" y="5589522"/>
              <a:ext cx="288032" cy="167419"/>
            </a:xfrm>
            <a:custGeom>
              <a:avLst/>
              <a:gdLst>
                <a:gd name="T0" fmla="*/ 160 w 160"/>
                <a:gd name="T1" fmla="*/ 0 h 93"/>
                <a:gd name="T2" fmla="*/ 0 w 160"/>
                <a:gd name="T3" fmla="*/ 0 h 93"/>
                <a:gd name="T4" fmla="*/ 0 w 160"/>
                <a:gd name="T5" fmla="*/ 93 h 93"/>
                <a:gd name="T6" fmla="*/ 160 w 160"/>
                <a:gd name="T7" fmla="*/ 0 h 93"/>
              </a:gdLst>
              <a:ahLst/>
              <a:cxnLst>
                <a:cxn ang="0">
                  <a:pos x="T0" y="T1"/>
                </a:cxn>
                <a:cxn ang="0">
                  <a:pos x="T2" y="T3"/>
                </a:cxn>
                <a:cxn ang="0">
                  <a:pos x="T4" y="T5"/>
                </a:cxn>
                <a:cxn ang="0">
                  <a:pos x="T6" y="T7"/>
                </a:cxn>
              </a:cxnLst>
              <a:rect l="0" t="0" r="r" b="b"/>
              <a:pathLst>
                <a:path w="160" h="93">
                  <a:moveTo>
                    <a:pt x="160" y="0"/>
                  </a:moveTo>
                  <a:lnTo>
                    <a:pt x="0" y="0"/>
                  </a:lnTo>
                  <a:lnTo>
                    <a:pt x="0" y="93"/>
                  </a:lnTo>
                  <a:lnTo>
                    <a:pt x="160" y="0"/>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3"/>
            <p:cNvSpPr/>
            <p:nvPr/>
          </p:nvSpPr>
          <p:spPr bwMode="auto">
            <a:xfrm flipV="1">
              <a:off x="2248622" y="5594780"/>
              <a:ext cx="288032" cy="167715"/>
            </a:xfrm>
            <a:custGeom>
              <a:avLst/>
              <a:gdLst>
                <a:gd name="T0" fmla="*/ 158 w 158"/>
                <a:gd name="T1" fmla="*/ 0 h 92"/>
                <a:gd name="T2" fmla="*/ 0 w 158"/>
                <a:gd name="T3" fmla="*/ 0 h 92"/>
                <a:gd name="T4" fmla="*/ 158 w 158"/>
                <a:gd name="T5" fmla="*/ 92 h 92"/>
                <a:gd name="T6" fmla="*/ 158 w 158"/>
                <a:gd name="T7" fmla="*/ 0 h 92"/>
              </a:gdLst>
              <a:ahLst/>
              <a:cxnLst>
                <a:cxn ang="0">
                  <a:pos x="T0" y="T1"/>
                </a:cxn>
                <a:cxn ang="0">
                  <a:pos x="T2" y="T3"/>
                </a:cxn>
                <a:cxn ang="0">
                  <a:pos x="T4" y="T5"/>
                </a:cxn>
                <a:cxn ang="0">
                  <a:pos x="T6" y="T7"/>
                </a:cxn>
              </a:cxnLst>
              <a:rect l="0" t="0" r="r" b="b"/>
              <a:pathLst>
                <a:path w="158" h="92">
                  <a:moveTo>
                    <a:pt x="158" y="0"/>
                  </a:moveTo>
                  <a:lnTo>
                    <a:pt x="0" y="0"/>
                  </a:lnTo>
                  <a:lnTo>
                    <a:pt x="158" y="92"/>
                  </a:lnTo>
                  <a:lnTo>
                    <a:pt x="158" y="0"/>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矩形 683"/>
            <p:cNvSpPr/>
            <p:nvPr/>
          </p:nvSpPr>
          <p:spPr>
            <a:xfrm>
              <a:off x="1627837" y="5755351"/>
              <a:ext cx="7430763" cy="1116000"/>
            </a:xfrm>
            <a:prstGeom prst="rect">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TextBox 8"/>
            <p:cNvSpPr txBox="1"/>
            <p:nvPr/>
          </p:nvSpPr>
          <p:spPr>
            <a:xfrm>
              <a:off x="3806403" y="6082518"/>
              <a:ext cx="3070324" cy="281412"/>
            </a:xfrm>
            <a:prstGeom prst="rect">
              <a:avLst/>
            </a:prstGeom>
            <a:noFill/>
          </p:spPr>
          <p:txBody>
            <a:bodyPr wrap="square" rtlCol="0">
              <a:spAutoFit/>
            </a:bodyPr>
            <a:lstStyle/>
            <a:p>
              <a:pPr algn="ctr"/>
              <a:r>
                <a:rPr lang="zh-CN" altLang="en-US" sz="2400" b="1" dirty="0">
                  <a:solidFill>
                    <a:schemeClr val="bg1"/>
                  </a:solidFill>
                  <a:latin typeface="Impact" panose="020B0806030902050204" pitchFamily="34" charset="0"/>
                  <a:ea typeface="微软雅黑" panose="020B0503020204020204" pitchFamily="34" charset="-122"/>
                </a:rPr>
                <a:t>请在此输入您的标题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82" name="Rectangle 482"/>
          <p:cNvSpPr>
            <a:spLocks noChangeArrowheads="1"/>
          </p:cNvSpPr>
          <p:nvPr/>
        </p:nvSpPr>
        <p:spPr bwMode="auto">
          <a:xfrm>
            <a:off x="1478757" y="1629594"/>
            <a:ext cx="9155334" cy="2351856"/>
          </a:xfrm>
          <a:prstGeom prst="rect">
            <a:avLst/>
          </a:prstGeom>
          <a:solidFill>
            <a:srgbClr val="FBB0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3" name="Rectangle 483"/>
          <p:cNvSpPr>
            <a:spLocks noChangeArrowheads="1"/>
          </p:cNvSpPr>
          <p:nvPr/>
        </p:nvSpPr>
        <p:spPr bwMode="auto">
          <a:xfrm>
            <a:off x="1535788" y="1691931"/>
            <a:ext cx="9018479" cy="2213320"/>
          </a:xfrm>
          <a:prstGeom prst="rect">
            <a:avLst/>
          </a:prstGeom>
          <a:solidFill>
            <a:srgbClr val="754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5" name="Rectangle 485"/>
          <p:cNvSpPr>
            <a:spLocks noChangeArrowheads="1"/>
          </p:cNvSpPr>
          <p:nvPr/>
        </p:nvSpPr>
        <p:spPr bwMode="auto">
          <a:xfrm>
            <a:off x="1636584" y="1780790"/>
            <a:ext cx="8816083" cy="2061916"/>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642" name="组合 1641"/>
          <p:cNvGrpSpPr/>
          <p:nvPr/>
        </p:nvGrpSpPr>
        <p:grpSpPr>
          <a:xfrm>
            <a:off x="8789511" y="1935074"/>
            <a:ext cx="1178783" cy="1787014"/>
            <a:chOff x="4689951" y="1962490"/>
            <a:chExt cx="1742731" cy="2641948"/>
          </a:xfrm>
        </p:grpSpPr>
        <p:sp>
          <p:nvSpPr>
            <p:cNvPr id="1489" name="Freeform 489"/>
            <p:cNvSpPr/>
            <p:nvPr/>
          </p:nvSpPr>
          <p:spPr bwMode="auto">
            <a:xfrm>
              <a:off x="4841147" y="2665418"/>
              <a:ext cx="2652" cy="3979"/>
            </a:xfrm>
            <a:custGeom>
              <a:avLst/>
              <a:gdLst>
                <a:gd name="T0" fmla="*/ 0 w 2"/>
                <a:gd name="T1" fmla="*/ 3 h 3"/>
                <a:gd name="T2" fmla="*/ 2 w 2"/>
                <a:gd name="T3" fmla="*/ 3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3"/>
                  </a:lnTo>
                  <a:lnTo>
                    <a:pt x="0" y="0"/>
                  </a:lnTo>
                  <a:lnTo>
                    <a:pt x="0"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0" name="Freeform 490"/>
            <p:cNvSpPr/>
            <p:nvPr/>
          </p:nvSpPr>
          <p:spPr bwMode="auto">
            <a:xfrm>
              <a:off x="4834515" y="2662766"/>
              <a:ext cx="13263" cy="2652"/>
            </a:xfrm>
            <a:custGeom>
              <a:avLst/>
              <a:gdLst>
                <a:gd name="T0" fmla="*/ 1 w 4"/>
                <a:gd name="T1" fmla="*/ 0 h 1"/>
                <a:gd name="T2" fmla="*/ 0 w 4"/>
                <a:gd name="T3" fmla="*/ 0 h 1"/>
                <a:gd name="T4" fmla="*/ 2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0" y="0"/>
                    <a:pt x="0" y="0"/>
                    <a:pt x="0" y="0"/>
                  </a:cubicBezTo>
                  <a:cubicBezTo>
                    <a:pt x="2" y="1"/>
                    <a:pt x="2" y="1"/>
                    <a:pt x="2" y="1"/>
                  </a:cubicBezTo>
                  <a:cubicBezTo>
                    <a:pt x="4" y="1"/>
                    <a:pt x="0" y="1"/>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1" name="Freeform 491"/>
            <p:cNvSpPr/>
            <p:nvPr/>
          </p:nvSpPr>
          <p:spPr bwMode="auto">
            <a:xfrm>
              <a:off x="4834515" y="2662766"/>
              <a:ext cx="397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0" y="0"/>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2" name="Freeform 492"/>
            <p:cNvSpPr/>
            <p:nvPr/>
          </p:nvSpPr>
          <p:spPr bwMode="auto">
            <a:xfrm>
              <a:off x="4838494" y="2329870"/>
              <a:ext cx="5305" cy="2652"/>
            </a:xfrm>
            <a:custGeom>
              <a:avLst/>
              <a:gdLst>
                <a:gd name="T0" fmla="*/ 2 w 2"/>
                <a:gd name="T1" fmla="*/ 1 h 1"/>
                <a:gd name="T2" fmla="*/ 2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2" y="1"/>
                  </a:cubicBezTo>
                  <a:cubicBezTo>
                    <a:pt x="0" y="0"/>
                    <a:pt x="0" y="0"/>
                    <a:pt x="2"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3" name="Rectangle 493"/>
            <p:cNvSpPr>
              <a:spLocks noChangeArrowheads="1"/>
            </p:cNvSpPr>
            <p:nvPr/>
          </p:nvSpPr>
          <p:spPr bwMode="auto">
            <a:xfrm>
              <a:off x="4919397" y="2609714"/>
              <a:ext cx="1326" cy="265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4" name="Freeform 494"/>
            <p:cNvSpPr/>
            <p:nvPr/>
          </p:nvSpPr>
          <p:spPr bwMode="auto">
            <a:xfrm>
              <a:off x="4919397" y="2603083"/>
              <a:ext cx="0" cy="18568"/>
            </a:xfrm>
            <a:custGeom>
              <a:avLst/>
              <a:gdLst>
                <a:gd name="T0" fmla="*/ 5 h 6"/>
                <a:gd name="T1" fmla="*/ 6 h 6"/>
                <a:gd name="T2" fmla="*/ 2 h 6"/>
                <a:gd name="T3" fmla="*/ 5 h 6"/>
              </a:gdLst>
              <a:ahLst/>
              <a:cxnLst>
                <a:cxn ang="0">
                  <a:pos x="0" y="T0"/>
                </a:cxn>
                <a:cxn ang="0">
                  <a:pos x="0" y="T1"/>
                </a:cxn>
                <a:cxn ang="0">
                  <a:pos x="0" y="T2"/>
                </a:cxn>
                <a:cxn ang="0">
                  <a:pos x="0" y="T3"/>
                </a:cxn>
              </a:cxnLst>
              <a:rect l="0" t="0" r="r" b="b"/>
              <a:pathLst>
                <a:path h="6">
                  <a:moveTo>
                    <a:pt x="0" y="5"/>
                  </a:moveTo>
                  <a:cubicBezTo>
                    <a:pt x="0" y="6"/>
                    <a:pt x="0" y="6"/>
                    <a:pt x="0" y="6"/>
                  </a:cubicBezTo>
                  <a:cubicBezTo>
                    <a:pt x="0" y="2"/>
                    <a:pt x="0" y="2"/>
                    <a:pt x="0" y="2"/>
                  </a:cubicBezTo>
                  <a:cubicBezTo>
                    <a:pt x="0" y="0"/>
                    <a:pt x="0" y="6"/>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5" name="Freeform 495"/>
            <p:cNvSpPr/>
            <p:nvPr/>
          </p:nvSpPr>
          <p:spPr bwMode="auto">
            <a:xfrm>
              <a:off x="4916745" y="2616346"/>
              <a:ext cx="0" cy="530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2"/>
                    <a:pt x="0" y="1"/>
                  </a:cubicBezTo>
                  <a:cubicBezTo>
                    <a:pt x="0" y="0"/>
                    <a:pt x="0" y="1"/>
                    <a:pt x="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6" name="Freeform 496"/>
            <p:cNvSpPr>
              <a:spLocks noEditPoints="1"/>
            </p:cNvSpPr>
            <p:nvPr/>
          </p:nvSpPr>
          <p:spPr bwMode="auto">
            <a:xfrm>
              <a:off x="4731065" y="2332522"/>
              <a:ext cx="185679" cy="336875"/>
            </a:xfrm>
            <a:custGeom>
              <a:avLst/>
              <a:gdLst>
                <a:gd name="T0" fmla="*/ 58 w 59"/>
                <a:gd name="T1" fmla="*/ 90 h 107"/>
                <a:gd name="T2" fmla="*/ 56 w 59"/>
                <a:gd name="T3" fmla="*/ 91 h 107"/>
                <a:gd name="T4" fmla="*/ 49 w 59"/>
                <a:gd name="T5" fmla="*/ 92 h 107"/>
                <a:gd name="T6" fmla="*/ 37 w 59"/>
                <a:gd name="T7" fmla="*/ 92 h 107"/>
                <a:gd name="T8" fmla="*/ 35 w 59"/>
                <a:gd name="T9" fmla="*/ 89 h 107"/>
                <a:gd name="T10" fmla="*/ 34 w 59"/>
                <a:gd name="T11" fmla="*/ 81 h 107"/>
                <a:gd name="T12" fmla="*/ 38 w 59"/>
                <a:gd name="T13" fmla="*/ 52 h 107"/>
                <a:gd name="T14" fmla="*/ 38 w 59"/>
                <a:gd name="T15" fmla="*/ 31 h 107"/>
                <a:gd name="T16" fmla="*/ 39 w 59"/>
                <a:gd name="T17" fmla="*/ 6 h 107"/>
                <a:gd name="T18" fmla="*/ 42 w 59"/>
                <a:gd name="T19" fmla="*/ 4 h 107"/>
                <a:gd name="T20" fmla="*/ 42 w 59"/>
                <a:gd name="T21" fmla="*/ 4 h 107"/>
                <a:gd name="T22" fmla="*/ 36 w 59"/>
                <a:gd name="T23" fmla="*/ 0 h 107"/>
                <a:gd name="T24" fmla="*/ 36 w 59"/>
                <a:gd name="T25" fmla="*/ 0 h 107"/>
                <a:gd name="T26" fmla="*/ 27 w 59"/>
                <a:gd name="T27" fmla="*/ 9 h 107"/>
                <a:gd name="T28" fmla="*/ 20 w 59"/>
                <a:gd name="T29" fmla="*/ 12 h 107"/>
                <a:gd name="T30" fmla="*/ 20 w 59"/>
                <a:gd name="T31" fmla="*/ 14 h 107"/>
                <a:gd name="T32" fmla="*/ 19 w 59"/>
                <a:gd name="T33" fmla="*/ 16 h 107"/>
                <a:gd name="T34" fmla="*/ 21 w 59"/>
                <a:gd name="T35" fmla="*/ 17 h 107"/>
                <a:gd name="T36" fmla="*/ 25 w 59"/>
                <a:gd name="T37" fmla="*/ 14 h 107"/>
                <a:gd name="T38" fmla="*/ 29 w 59"/>
                <a:gd name="T39" fmla="*/ 13 h 107"/>
                <a:gd name="T40" fmla="*/ 35 w 59"/>
                <a:gd name="T41" fmla="*/ 10 h 107"/>
                <a:gd name="T42" fmla="*/ 35 w 59"/>
                <a:gd name="T43" fmla="*/ 12 h 107"/>
                <a:gd name="T44" fmla="*/ 34 w 59"/>
                <a:gd name="T45" fmla="*/ 13 h 107"/>
                <a:gd name="T46" fmla="*/ 35 w 59"/>
                <a:gd name="T47" fmla="*/ 27 h 107"/>
                <a:gd name="T48" fmla="*/ 34 w 59"/>
                <a:gd name="T49" fmla="*/ 32 h 107"/>
                <a:gd name="T50" fmla="*/ 34 w 59"/>
                <a:gd name="T51" fmla="*/ 53 h 107"/>
                <a:gd name="T52" fmla="*/ 33 w 59"/>
                <a:gd name="T53" fmla="*/ 61 h 107"/>
                <a:gd name="T54" fmla="*/ 33 w 59"/>
                <a:gd name="T55" fmla="*/ 66 h 107"/>
                <a:gd name="T56" fmla="*/ 32 w 59"/>
                <a:gd name="T57" fmla="*/ 71 h 107"/>
                <a:gd name="T58" fmla="*/ 31 w 59"/>
                <a:gd name="T59" fmla="*/ 75 h 107"/>
                <a:gd name="T60" fmla="*/ 31 w 59"/>
                <a:gd name="T61" fmla="*/ 81 h 107"/>
                <a:gd name="T62" fmla="*/ 32 w 59"/>
                <a:gd name="T63" fmla="*/ 90 h 107"/>
                <a:gd name="T64" fmla="*/ 31 w 59"/>
                <a:gd name="T65" fmla="*/ 95 h 107"/>
                <a:gd name="T66" fmla="*/ 17 w 59"/>
                <a:gd name="T67" fmla="*/ 96 h 107"/>
                <a:gd name="T68" fmla="*/ 2 w 59"/>
                <a:gd name="T69" fmla="*/ 94 h 107"/>
                <a:gd name="T70" fmla="*/ 1 w 59"/>
                <a:gd name="T71" fmla="*/ 97 h 107"/>
                <a:gd name="T72" fmla="*/ 0 w 59"/>
                <a:gd name="T73" fmla="*/ 94 h 107"/>
                <a:gd name="T74" fmla="*/ 0 w 59"/>
                <a:gd name="T75" fmla="*/ 97 h 107"/>
                <a:gd name="T76" fmla="*/ 1 w 59"/>
                <a:gd name="T77" fmla="*/ 102 h 107"/>
                <a:gd name="T78" fmla="*/ 3 w 59"/>
                <a:gd name="T79" fmla="*/ 99 h 107"/>
                <a:gd name="T80" fmla="*/ 5 w 59"/>
                <a:gd name="T81" fmla="*/ 102 h 107"/>
                <a:gd name="T82" fmla="*/ 9 w 59"/>
                <a:gd name="T83" fmla="*/ 103 h 107"/>
                <a:gd name="T84" fmla="*/ 12 w 59"/>
                <a:gd name="T85" fmla="*/ 102 h 107"/>
                <a:gd name="T86" fmla="*/ 17 w 59"/>
                <a:gd name="T87" fmla="*/ 99 h 107"/>
                <a:gd name="T88" fmla="*/ 18 w 59"/>
                <a:gd name="T89" fmla="*/ 101 h 107"/>
                <a:gd name="T90" fmla="*/ 24 w 59"/>
                <a:gd name="T91" fmla="*/ 100 h 107"/>
                <a:gd name="T92" fmla="*/ 26 w 59"/>
                <a:gd name="T93" fmla="*/ 100 h 107"/>
                <a:gd name="T94" fmla="*/ 30 w 59"/>
                <a:gd name="T95" fmla="*/ 101 h 107"/>
                <a:gd name="T96" fmla="*/ 34 w 59"/>
                <a:gd name="T97" fmla="*/ 99 h 107"/>
                <a:gd name="T98" fmla="*/ 35 w 59"/>
                <a:gd name="T99" fmla="*/ 103 h 107"/>
                <a:gd name="T100" fmla="*/ 34 w 59"/>
                <a:gd name="T101" fmla="*/ 100 h 107"/>
                <a:gd name="T102" fmla="*/ 36 w 59"/>
                <a:gd name="T103" fmla="*/ 98 h 107"/>
                <a:gd name="T104" fmla="*/ 40 w 59"/>
                <a:gd name="T105" fmla="*/ 98 h 107"/>
                <a:gd name="T106" fmla="*/ 42 w 59"/>
                <a:gd name="T107" fmla="*/ 97 h 107"/>
                <a:gd name="T108" fmla="*/ 44 w 59"/>
                <a:gd name="T109" fmla="*/ 98 h 107"/>
                <a:gd name="T110" fmla="*/ 46 w 59"/>
                <a:gd name="T111" fmla="*/ 98 h 107"/>
                <a:gd name="T112" fmla="*/ 49 w 59"/>
                <a:gd name="T113" fmla="*/ 98 h 107"/>
                <a:gd name="T114" fmla="*/ 52 w 59"/>
                <a:gd name="T115" fmla="*/ 95 h 107"/>
                <a:gd name="T116" fmla="*/ 57 w 59"/>
                <a:gd name="T117" fmla="*/ 93 h 107"/>
                <a:gd name="T118" fmla="*/ 34 w 59"/>
                <a:gd name="T119" fmla="*/ 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107">
                  <a:moveTo>
                    <a:pt x="59" y="89"/>
                  </a:moveTo>
                  <a:cubicBezTo>
                    <a:pt x="59" y="88"/>
                    <a:pt x="59" y="92"/>
                    <a:pt x="58" y="90"/>
                  </a:cubicBezTo>
                  <a:cubicBezTo>
                    <a:pt x="58" y="89"/>
                    <a:pt x="58" y="89"/>
                    <a:pt x="58" y="89"/>
                  </a:cubicBezTo>
                  <a:cubicBezTo>
                    <a:pt x="58" y="88"/>
                    <a:pt x="58" y="91"/>
                    <a:pt x="58" y="90"/>
                  </a:cubicBezTo>
                  <a:cubicBezTo>
                    <a:pt x="58" y="89"/>
                    <a:pt x="58" y="89"/>
                    <a:pt x="58" y="89"/>
                  </a:cubicBezTo>
                  <a:cubicBezTo>
                    <a:pt x="58" y="89"/>
                    <a:pt x="57" y="88"/>
                    <a:pt x="57" y="91"/>
                  </a:cubicBezTo>
                  <a:cubicBezTo>
                    <a:pt x="57" y="89"/>
                    <a:pt x="57" y="91"/>
                    <a:pt x="56" y="89"/>
                  </a:cubicBezTo>
                  <a:cubicBezTo>
                    <a:pt x="56" y="89"/>
                    <a:pt x="56" y="89"/>
                    <a:pt x="56" y="91"/>
                  </a:cubicBezTo>
                  <a:cubicBezTo>
                    <a:pt x="55" y="90"/>
                    <a:pt x="53" y="91"/>
                    <a:pt x="52" y="91"/>
                  </a:cubicBezTo>
                  <a:cubicBezTo>
                    <a:pt x="51" y="95"/>
                    <a:pt x="51" y="91"/>
                    <a:pt x="50" y="92"/>
                  </a:cubicBezTo>
                  <a:cubicBezTo>
                    <a:pt x="50" y="91"/>
                    <a:pt x="50" y="91"/>
                    <a:pt x="50" y="91"/>
                  </a:cubicBezTo>
                  <a:cubicBezTo>
                    <a:pt x="49" y="92"/>
                    <a:pt x="49" y="93"/>
                    <a:pt x="49" y="92"/>
                  </a:cubicBezTo>
                  <a:cubicBezTo>
                    <a:pt x="49" y="94"/>
                    <a:pt x="49" y="94"/>
                    <a:pt x="49" y="94"/>
                  </a:cubicBezTo>
                  <a:cubicBezTo>
                    <a:pt x="47" y="91"/>
                    <a:pt x="45" y="93"/>
                    <a:pt x="43" y="92"/>
                  </a:cubicBezTo>
                  <a:cubicBezTo>
                    <a:pt x="41" y="91"/>
                    <a:pt x="39" y="88"/>
                    <a:pt x="37" y="93"/>
                  </a:cubicBezTo>
                  <a:cubicBezTo>
                    <a:pt x="37" y="92"/>
                    <a:pt x="37" y="92"/>
                    <a:pt x="37" y="92"/>
                  </a:cubicBezTo>
                  <a:cubicBezTo>
                    <a:pt x="36" y="93"/>
                    <a:pt x="36" y="92"/>
                    <a:pt x="35" y="92"/>
                  </a:cubicBezTo>
                  <a:cubicBezTo>
                    <a:pt x="35" y="92"/>
                    <a:pt x="35" y="92"/>
                    <a:pt x="35" y="92"/>
                  </a:cubicBezTo>
                  <a:cubicBezTo>
                    <a:pt x="35" y="92"/>
                    <a:pt x="35" y="92"/>
                    <a:pt x="35" y="93"/>
                  </a:cubicBezTo>
                  <a:cubicBezTo>
                    <a:pt x="35" y="91"/>
                    <a:pt x="35" y="90"/>
                    <a:pt x="35" y="89"/>
                  </a:cubicBezTo>
                  <a:cubicBezTo>
                    <a:pt x="33" y="87"/>
                    <a:pt x="36" y="86"/>
                    <a:pt x="35" y="84"/>
                  </a:cubicBezTo>
                  <a:cubicBezTo>
                    <a:pt x="35" y="84"/>
                    <a:pt x="35" y="84"/>
                    <a:pt x="35" y="84"/>
                  </a:cubicBezTo>
                  <a:cubicBezTo>
                    <a:pt x="35" y="83"/>
                    <a:pt x="35" y="82"/>
                    <a:pt x="35" y="82"/>
                  </a:cubicBezTo>
                  <a:cubicBezTo>
                    <a:pt x="34" y="81"/>
                    <a:pt x="34" y="81"/>
                    <a:pt x="34" y="81"/>
                  </a:cubicBezTo>
                  <a:cubicBezTo>
                    <a:pt x="36" y="77"/>
                    <a:pt x="35" y="73"/>
                    <a:pt x="37" y="69"/>
                  </a:cubicBezTo>
                  <a:cubicBezTo>
                    <a:pt x="38" y="64"/>
                    <a:pt x="40" y="60"/>
                    <a:pt x="37" y="56"/>
                  </a:cubicBezTo>
                  <a:cubicBezTo>
                    <a:pt x="37" y="56"/>
                    <a:pt x="37" y="56"/>
                    <a:pt x="37" y="56"/>
                  </a:cubicBezTo>
                  <a:cubicBezTo>
                    <a:pt x="37" y="54"/>
                    <a:pt x="38" y="53"/>
                    <a:pt x="38" y="52"/>
                  </a:cubicBezTo>
                  <a:cubicBezTo>
                    <a:pt x="38" y="52"/>
                    <a:pt x="38" y="52"/>
                    <a:pt x="38" y="52"/>
                  </a:cubicBezTo>
                  <a:cubicBezTo>
                    <a:pt x="36" y="49"/>
                    <a:pt x="39" y="46"/>
                    <a:pt x="37" y="42"/>
                  </a:cubicBezTo>
                  <a:cubicBezTo>
                    <a:pt x="37" y="39"/>
                    <a:pt x="38" y="35"/>
                    <a:pt x="37" y="31"/>
                  </a:cubicBezTo>
                  <a:cubicBezTo>
                    <a:pt x="38" y="31"/>
                    <a:pt x="38" y="31"/>
                    <a:pt x="38" y="31"/>
                  </a:cubicBezTo>
                  <a:cubicBezTo>
                    <a:pt x="37" y="28"/>
                    <a:pt x="40" y="25"/>
                    <a:pt x="39" y="22"/>
                  </a:cubicBezTo>
                  <a:cubicBezTo>
                    <a:pt x="41" y="19"/>
                    <a:pt x="37" y="15"/>
                    <a:pt x="39" y="12"/>
                  </a:cubicBezTo>
                  <a:cubicBezTo>
                    <a:pt x="42" y="11"/>
                    <a:pt x="37" y="8"/>
                    <a:pt x="39" y="6"/>
                  </a:cubicBezTo>
                  <a:cubicBezTo>
                    <a:pt x="39" y="6"/>
                    <a:pt x="39" y="6"/>
                    <a:pt x="39" y="6"/>
                  </a:cubicBezTo>
                  <a:cubicBezTo>
                    <a:pt x="40" y="6"/>
                    <a:pt x="40" y="6"/>
                    <a:pt x="41" y="6"/>
                  </a:cubicBezTo>
                  <a:cubicBezTo>
                    <a:pt x="41" y="6"/>
                    <a:pt x="41" y="5"/>
                    <a:pt x="41" y="5"/>
                  </a:cubicBezTo>
                  <a:cubicBezTo>
                    <a:pt x="42" y="4"/>
                    <a:pt x="42" y="4"/>
                    <a:pt x="42" y="4"/>
                  </a:cubicBezTo>
                  <a:cubicBezTo>
                    <a:pt x="42" y="4"/>
                    <a:pt x="42" y="4"/>
                    <a:pt x="42" y="4"/>
                  </a:cubicBezTo>
                  <a:cubicBezTo>
                    <a:pt x="42" y="4"/>
                    <a:pt x="42" y="4"/>
                    <a:pt x="42" y="4"/>
                  </a:cubicBezTo>
                  <a:cubicBezTo>
                    <a:pt x="42" y="4"/>
                    <a:pt x="42" y="4"/>
                    <a:pt x="42" y="4"/>
                  </a:cubicBezTo>
                  <a:cubicBezTo>
                    <a:pt x="42" y="4"/>
                    <a:pt x="42" y="4"/>
                    <a:pt x="42" y="4"/>
                  </a:cubicBezTo>
                  <a:cubicBezTo>
                    <a:pt x="42" y="4"/>
                    <a:pt x="42" y="4"/>
                    <a:pt x="42" y="4"/>
                  </a:cubicBezTo>
                  <a:cubicBezTo>
                    <a:pt x="42" y="4"/>
                    <a:pt x="42" y="4"/>
                    <a:pt x="41" y="3"/>
                  </a:cubicBezTo>
                  <a:cubicBezTo>
                    <a:pt x="42" y="2"/>
                    <a:pt x="42" y="1"/>
                    <a:pt x="42" y="1"/>
                  </a:cubicBezTo>
                  <a:cubicBezTo>
                    <a:pt x="39" y="0"/>
                    <a:pt x="38" y="0"/>
                    <a:pt x="37" y="1"/>
                  </a:cubicBezTo>
                  <a:cubicBezTo>
                    <a:pt x="37"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5" y="0"/>
                    <a:pt x="36" y="1"/>
                    <a:pt x="35" y="1"/>
                  </a:cubicBezTo>
                  <a:cubicBezTo>
                    <a:pt x="36" y="2"/>
                    <a:pt x="36" y="3"/>
                    <a:pt x="36" y="4"/>
                  </a:cubicBezTo>
                  <a:cubicBezTo>
                    <a:pt x="36" y="4"/>
                    <a:pt x="36" y="4"/>
                    <a:pt x="36" y="4"/>
                  </a:cubicBezTo>
                  <a:cubicBezTo>
                    <a:pt x="32" y="5"/>
                    <a:pt x="31" y="10"/>
                    <a:pt x="27" y="9"/>
                  </a:cubicBezTo>
                  <a:cubicBezTo>
                    <a:pt x="26" y="11"/>
                    <a:pt x="23" y="9"/>
                    <a:pt x="22" y="10"/>
                  </a:cubicBezTo>
                  <a:cubicBezTo>
                    <a:pt x="22" y="11"/>
                    <a:pt x="22" y="11"/>
                    <a:pt x="22" y="11"/>
                  </a:cubicBezTo>
                  <a:cubicBezTo>
                    <a:pt x="20" y="10"/>
                    <a:pt x="22" y="14"/>
                    <a:pt x="20" y="12"/>
                  </a:cubicBezTo>
                  <a:cubicBezTo>
                    <a:pt x="20" y="12"/>
                    <a:pt x="20" y="12"/>
                    <a:pt x="20" y="12"/>
                  </a:cubicBezTo>
                  <a:cubicBezTo>
                    <a:pt x="19" y="11"/>
                    <a:pt x="21" y="15"/>
                    <a:pt x="20" y="14"/>
                  </a:cubicBezTo>
                  <a:cubicBezTo>
                    <a:pt x="21" y="14"/>
                    <a:pt x="21" y="14"/>
                    <a:pt x="21" y="14"/>
                  </a:cubicBezTo>
                  <a:cubicBezTo>
                    <a:pt x="20" y="15"/>
                    <a:pt x="20" y="14"/>
                    <a:pt x="20" y="13"/>
                  </a:cubicBezTo>
                  <a:cubicBezTo>
                    <a:pt x="20" y="14"/>
                    <a:pt x="20" y="15"/>
                    <a:pt x="20" y="14"/>
                  </a:cubicBezTo>
                  <a:cubicBezTo>
                    <a:pt x="18" y="12"/>
                    <a:pt x="20" y="15"/>
                    <a:pt x="18" y="13"/>
                  </a:cubicBezTo>
                  <a:cubicBezTo>
                    <a:pt x="18" y="13"/>
                    <a:pt x="17" y="12"/>
                    <a:pt x="17" y="11"/>
                  </a:cubicBezTo>
                  <a:cubicBezTo>
                    <a:pt x="17" y="11"/>
                    <a:pt x="16" y="11"/>
                    <a:pt x="17" y="12"/>
                  </a:cubicBezTo>
                  <a:cubicBezTo>
                    <a:pt x="18" y="14"/>
                    <a:pt x="18" y="15"/>
                    <a:pt x="19" y="16"/>
                  </a:cubicBezTo>
                  <a:cubicBezTo>
                    <a:pt x="19" y="15"/>
                    <a:pt x="19" y="15"/>
                    <a:pt x="19" y="15"/>
                  </a:cubicBezTo>
                  <a:cubicBezTo>
                    <a:pt x="19" y="16"/>
                    <a:pt x="19" y="15"/>
                    <a:pt x="19" y="16"/>
                  </a:cubicBezTo>
                  <a:cubicBezTo>
                    <a:pt x="20" y="16"/>
                    <a:pt x="21" y="17"/>
                    <a:pt x="21" y="17"/>
                  </a:cubicBezTo>
                  <a:cubicBezTo>
                    <a:pt x="21" y="17"/>
                    <a:pt x="21" y="17"/>
                    <a:pt x="21" y="17"/>
                  </a:cubicBezTo>
                  <a:cubicBezTo>
                    <a:pt x="21" y="16"/>
                    <a:pt x="22" y="16"/>
                    <a:pt x="22" y="16"/>
                  </a:cubicBezTo>
                  <a:cubicBezTo>
                    <a:pt x="22" y="17"/>
                    <a:pt x="22" y="17"/>
                    <a:pt x="22" y="17"/>
                  </a:cubicBezTo>
                  <a:cubicBezTo>
                    <a:pt x="23" y="18"/>
                    <a:pt x="22" y="14"/>
                    <a:pt x="23" y="16"/>
                  </a:cubicBezTo>
                  <a:cubicBezTo>
                    <a:pt x="23" y="15"/>
                    <a:pt x="24" y="15"/>
                    <a:pt x="25" y="14"/>
                  </a:cubicBezTo>
                  <a:cubicBezTo>
                    <a:pt x="25" y="13"/>
                    <a:pt x="26" y="13"/>
                    <a:pt x="25" y="12"/>
                  </a:cubicBezTo>
                  <a:cubicBezTo>
                    <a:pt x="26" y="14"/>
                    <a:pt x="27" y="13"/>
                    <a:pt x="28" y="13"/>
                  </a:cubicBezTo>
                  <a:cubicBezTo>
                    <a:pt x="28" y="14"/>
                    <a:pt x="28" y="14"/>
                    <a:pt x="28" y="14"/>
                  </a:cubicBezTo>
                  <a:cubicBezTo>
                    <a:pt x="29" y="15"/>
                    <a:pt x="27" y="11"/>
                    <a:pt x="29" y="13"/>
                  </a:cubicBezTo>
                  <a:cubicBezTo>
                    <a:pt x="28" y="12"/>
                    <a:pt x="31" y="13"/>
                    <a:pt x="30" y="11"/>
                  </a:cubicBezTo>
                  <a:cubicBezTo>
                    <a:pt x="30" y="12"/>
                    <a:pt x="30" y="12"/>
                    <a:pt x="30" y="12"/>
                  </a:cubicBezTo>
                  <a:cubicBezTo>
                    <a:pt x="31" y="12"/>
                    <a:pt x="33" y="11"/>
                    <a:pt x="34" y="11"/>
                  </a:cubicBezTo>
                  <a:cubicBezTo>
                    <a:pt x="33" y="10"/>
                    <a:pt x="34" y="10"/>
                    <a:pt x="35" y="10"/>
                  </a:cubicBezTo>
                  <a:cubicBezTo>
                    <a:pt x="36" y="10"/>
                    <a:pt x="37" y="10"/>
                    <a:pt x="37" y="11"/>
                  </a:cubicBezTo>
                  <a:cubicBezTo>
                    <a:pt x="37" y="11"/>
                    <a:pt x="37" y="11"/>
                    <a:pt x="37" y="11"/>
                  </a:cubicBezTo>
                  <a:cubicBezTo>
                    <a:pt x="37" y="11"/>
                    <a:pt x="36" y="11"/>
                    <a:pt x="36" y="12"/>
                  </a:cubicBezTo>
                  <a:cubicBezTo>
                    <a:pt x="35" y="12"/>
                    <a:pt x="35" y="12"/>
                    <a:pt x="35" y="12"/>
                  </a:cubicBezTo>
                  <a:cubicBezTo>
                    <a:pt x="36" y="12"/>
                    <a:pt x="34" y="13"/>
                    <a:pt x="35" y="13"/>
                  </a:cubicBezTo>
                  <a:cubicBezTo>
                    <a:pt x="35" y="13"/>
                    <a:pt x="35" y="13"/>
                    <a:pt x="35" y="13"/>
                  </a:cubicBezTo>
                  <a:cubicBezTo>
                    <a:pt x="35" y="14"/>
                    <a:pt x="35" y="14"/>
                    <a:pt x="35" y="14"/>
                  </a:cubicBezTo>
                  <a:cubicBezTo>
                    <a:pt x="35" y="14"/>
                    <a:pt x="34" y="14"/>
                    <a:pt x="34" y="13"/>
                  </a:cubicBezTo>
                  <a:cubicBezTo>
                    <a:pt x="33" y="18"/>
                    <a:pt x="36" y="22"/>
                    <a:pt x="35" y="27"/>
                  </a:cubicBezTo>
                  <a:cubicBezTo>
                    <a:pt x="34" y="27"/>
                    <a:pt x="34" y="27"/>
                    <a:pt x="34" y="27"/>
                  </a:cubicBezTo>
                  <a:cubicBezTo>
                    <a:pt x="35" y="28"/>
                    <a:pt x="35" y="28"/>
                    <a:pt x="35" y="28"/>
                  </a:cubicBezTo>
                  <a:cubicBezTo>
                    <a:pt x="35" y="27"/>
                    <a:pt x="35" y="27"/>
                    <a:pt x="35" y="27"/>
                  </a:cubicBezTo>
                  <a:cubicBezTo>
                    <a:pt x="34" y="28"/>
                    <a:pt x="35" y="30"/>
                    <a:pt x="35" y="31"/>
                  </a:cubicBezTo>
                  <a:cubicBezTo>
                    <a:pt x="34" y="31"/>
                    <a:pt x="34" y="31"/>
                    <a:pt x="34" y="31"/>
                  </a:cubicBezTo>
                  <a:cubicBezTo>
                    <a:pt x="35" y="32"/>
                    <a:pt x="32" y="32"/>
                    <a:pt x="35" y="32"/>
                  </a:cubicBezTo>
                  <a:cubicBezTo>
                    <a:pt x="34" y="32"/>
                    <a:pt x="34" y="32"/>
                    <a:pt x="34" y="32"/>
                  </a:cubicBezTo>
                  <a:cubicBezTo>
                    <a:pt x="34" y="35"/>
                    <a:pt x="34" y="37"/>
                    <a:pt x="33" y="39"/>
                  </a:cubicBezTo>
                  <a:cubicBezTo>
                    <a:pt x="36" y="41"/>
                    <a:pt x="33" y="43"/>
                    <a:pt x="35" y="45"/>
                  </a:cubicBezTo>
                  <a:cubicBezTo>
                    <a:pt x="35" y="45"/>
                    <a:pt x="35" y="45"/>
                    <a:pt x="35" y="45"/>
                  </a:cubicBezTo>
                  <a:cubicBezTo>
                    <a:pt x="36" y="48"/>
                    <a:pt x="34" y="50"/>
                    <a:pt x="34" y="53"/>
                  </a:cubicBezTo>
                  <a:cubicBezTo>
                    <a:pt x="34" y="54"/>
                    <a:pt x="34" y="55"/>
                    <a:pt x="34" y="56"/>
                  </a:cubicBezTo>
                  <a:cubicBezTo>
                    <a:pt x="34" y="56"/>
                    <a:pt x="34" y="56"/>
                    <a:pt x="34" y="56"/>
                  </a:cubicBezTo>
                  <a:cubicBezTo>
                    <a:pt x="36" y="58"/>
                    <a:pt x="31" y="59"/>
                    <a:pt x="34" y="61"/>
                  </a:cubicBezTo>
                  <a:cubicBezTo>
                    <a:pt x="33" y="61"/>
                    <a:pt x="33" y="61"/>
                    <a:pt x="33" y="61"/>
                  </a:cubicBezTo>
                  <a:cubicBezTo>
                    <a:pt x="34" y="62"/>
                    <a:pt x="32" y="62"/>
                    <a:pt x="34" y="62"/>
                  </a:cubicBezTo>
                  <a:cubicBezTo>
                    <a:pt x="34" y="63"/>
                    <a:pt x="34" y="63"/>
                    <a:pt x="34" y="63"/>
                  </a:cubicBezTo>
                  <a:cubicBezTo>
                    <a:pt x="37" y="64"/>
                    <a:pt x="32" y="65"/>
                    <a:pt x="34" y="67"/>
                  </a:cubicBezTo>
                  <a:cubicBezTo>
                    <a:pt x="33" y="66"/>
                    <a:pt x="33" y="66"/>
                    <a:pt x="33" y="66"/>
                  </a:cubicBezTo>
                  <a:cubicBezTo>
                    <a:pt x="34" y="67"/>
                    <a:pt x="34" y="67"/>
                    <a:pt x="34" y="68"/>
                  </a:cubicBezTo>
                  <a:cubicBezTo>
                    <a:pt x="33" y="68"/>
                    <a:pt x="33" y="68"/>
                    <a:pt x="33" y="68"/>
                  </a:cubicBezTo>
                  <a:cubicBezTo>
                    <a:pt x="31" y="69"/>
                    <a:pt x="33" y="70"/>
                    <a:pt x="33" y="72"/>
                  </a:cubicBezTo>
                  <a:cubicBezTo>
                    <a:pt x="32" y="71"/>
                    <a:pt x="32" y="71"/>
                    <a:pt x="32" y="71"/>
                  </a:cubicBezTo>
                  <a:cubicBezTo>
                    <a:pt x="33" y="72"/>
                    <a:pt x="32" y="73"/>
                    <a:pt x="32" y="74"/>
                  </a:cubicBezTo>
                  <a:cubicBezTo>
                    <a:pt x="32" y="74"/>
                    <a:pt x="32" y="74"/>
                    <a:pt x="32" y="74"/>
                  </a:cubicBezTo>
                  <a:cubicBezTo>
                    <a:pt x="32" y="75"/>
                    <a:pt x="32" y="75"/>
                    <a:pt x="32" y="75"/>
                  </a:cubicBezTo>
                  <a:cubicBezTo>
                    <a:pt x="31" y="75"/>
                    <a:pt x="31" y="75"/>
                    <a:pt x="31" y="75"/>
                  </a:cubicBezTo>
                  <a:cubicBezTo>
                    <a:pt x="31" y="76"/>
                    <a:pt x="32" y="77"/>
                    <a:pt x="32" y="78"/>
                  </a:cubicBezTo>
                  <a:cubicBezTo>
                    <a:pt x="31" y="78"/>
                    <a:pt x="31" y="78"/>
                    <a:pt x="31" y="78"/>
                  </a:cubicBezTo>
                  <a:cubicBezTo>
                    <a:pt x="33" y="79"/>
                    <a:pt x="31" y="80"/>
                    <a:pt x="32" y="81"/>
                  </a:cubicBezTo>
                  <a:cubicBezTo>
                    <a:pt x="31" y="81"/>
                    <a:pt x="31" y="81"/>
                    <a:pt x="31" y="81"/>
                  </a:cubicBezTo>
                  <a:cubicBezTo>
                    <a:pt x="31" y="84"/>
                    <a:pt x="32" y="87"/>
                    <a:pt x="32" y="89"/>
                  </a:cubicBezTo>
                  <a:cubicBezTo>
                    <a:pt x="32" y="89"/>
                    <a:pt x="32" y="89"/>
                    <a:pt x="32" y="89"/>
                  </a:cubicBezTo>
                  <a:cubicBezTo>
                    <a:pt x="32" y="89"/>
                    <a:pt x="33" y="90"/>
                    <a:pt x="33" y="90"/>
                  </a:cubicBezTo>
                  <a:cubicBezTo>
                    <a:pt x="32" y="90"/>
                    <a:pt x="32" y="90"/>
                    <a:pt x="32" y="90"/>
                  </a:cubicBezTo>
                  <a:cubicBezTo>
                    <a:pt x="31" y="90"/>
                    <a:pt x="33" y="91"/>
                    <a:pt x="32" y="92"/>
                  </a:cubicBezTo>
                  <a:cubicBezTo>
                    <a:pt x="32" y="92"/>
                    <a:pt x="32" y="92"/>
                    <a:pt x="33" y="92"/>
                  </a:cubicBezTo>
                  <a:cubicBezTo>
                    <a:pt x="33" y="92"/>
                    <a:pt x="33" y="93"/>
                    <a:pt x="33" y="93"/>
                  </a:cubicBezTo>
                  <a:cubicBezTo>
                    <a:pt x="32" y="93"/>
                    <a:pt x="32" y="93"/>
                    <a:pt x="31" y="95"/>
                  </a:cubicBezTo>
                  <a:cubicBezTo>
                    <a:pt x="29" y="95"/>
                    <a:pt x="27" y="95"/>
                    <a:pt x="26" y="96"/>
                  </a:cubicBezTo>
                  <a:cubicBezTo>
                    <a:pt x="26" y="95"/>
                    <a:pt x="26" y="95"/>
                    <a:pt x="26" y="95"/>
                  </a:cubicBezTo>
                  <a:cubicBezTo>
                    <a:pt x="24" y="97"/>
                    <a:pt x="23" y="93"/>
                    <a:pt x="22" y="94"/>
                  </a:cubicBezTo>
                  <a:cubicBezTo>
                    <a:pt x="20" y="92"/>
                    <a:pt x="19" y="98"/>
                    <a:pt x="17" y="96"/>
                  </a:cubicBezTo>
                  <a:cubicBezTo>
                    <a:pt x="16" y="92"/>
                    <a:pt x="15" y="100"/>
                    <a:pt x="14" y="96"/>
                  </a:cubicBezTo>
                  <a:cubicBezTo>
                    <a:pt x="13" y="91"/>
                    <a:pt x="11" y="94"/>
                    <a:pt x="9" y="98"/>
                  </a:cubicBezTo>
                  <a:cubicBezTo>
                    <a:pt x="8" y="96"/>
                    <a:pt x="6" y="101"/>
                    <a:pt x="5" y="97"/>
                  </a:cubicBezTo>
                  <a:cubicBezTo>
                    <a:pt x="4" y="100"/>
                    <a:pt x="3" y="94"/>
                    <a:pt x="2" y="94"/>
                  </a:cubicBezTo>
                  <a:cubicBezTo>
                    <a:pt x="2" y="95"/>
                    <a:pt x="2" y="95"/>
                    <a:pt x="2" y="95"/>
                  </a:cubicBezTo>
                  <a:cubicBezTo>
                    <a:pt x="2" y="92"/>
                    <a:pt x="2" y="99"/>
                    <a:pt x="1" y="95"/>
                  </a:cubicBezTo>
                  <a:cubicBezTo>
                    <a:pt x="2" y="95"/>
                    <a:pt x="2" y="95"/>
                    <a:pt x="2" y="95"/>
                  </a:cubicBezTo>
                  <a:cubicBezTo>
                    <a:pt x="1" y="93"/>
                    <a:pt x="1" y="100"/>
                    <a:pt x="1" y="97"/>
                  </a:cubicBezTo>
                  <a:cubicBezTo>
                    <a:pt x="1" y="98"/>
                    <a:pt x="1" y="98"/>
                    <a:pt x="1" y="98"/>
                  </a:cubicBezTo>
                  <a:cubicBezTo>
                    <a:pt x="1" y="99"/>
                    <a:pt x="1" y="97"/>
                    <a:pt x="1" y="97"/>
                  </a:cubicBezTo>
                  <a:cubicBezTo>
                    <a:pt x="1" y="97"/>
                    <a:pt x="1" y="99"/>
                    <a:pt x="1" y="98"/>
                  </a:cubicBezTo>
                  <a:cubicBezTo>
                    <a:pt x="1" y="94"/>
                    <a:pt x="0" y="99"/>
                    <a:pt x="0" y="94"/>
                  </a:cubicBezTo>
                  <a:cubicBezTo>
                    <a:pt x="0" y="94"/>
                    <a:pt x="0" y="92"/>
                    <a:pt x="0" y="91"/>
                  </a:cubicBezTo>
                  <a:cubicBezTo>
                    <a:pt x="0" y="91"/>
                    <a:pt x="0" y="91"/>
                    <a:pt x="0" y="93"/>
                  </a:cubicBezTo>
                  <a:cubicBezTo>
                    <a:pt x="0" y="95"/>
                    <a:pt x="0" y="97"/>
                    <a:pt x="0" y="99"/>
                  </a:cubicBezTo>
                  <a:cubicBezTo>
                    <a:pt x="0" y="97"/>
                    <a:pt x="0" y="97"/>
                    <a:pt x="0" y="97"/>
                  </a:cubicBezTo>
                  <a:cubicBezTo>
                    <a:pt x="0" y="99"/>
                    <a:pt x="0" y="98"/>
                    <a:pt x="0" y="99"/>
                  </a:cubicBezTo>
                  <a:cubicBezTo>
                    <a:pt x="0" y="99"/>
                    <a:pt x="0" y="102"/>
                    <a:pt x="1" y="103"/>
                  </a:cubicBezTo>
                  <a:cubicBezTo>
                    <a:pt x="1" y="103"/>
                    <a:pt x="1" y="103"/>
                    <a:pt x="1" y="103"/>
                  </a:cubicBezTo>
                  <a:cubicBezTo>
                    <a:pt x="1" y="101"/>
                    <a:pt x="1" y="102"/>
                    <a:pt x="1" y="102"/>
                  </a:cubicBezTo>
                  <a:cubicBezTo>
                    <a:pt x="1" y="103"/>
                    <a:pt x="1" y="103"/>
                    <a:pt x="1" y="103"/>
                  </a:cubicBezTo>
                  <a:cubicBezTo>
                    <a:pt x="1" y="105"/>
                    <a:pt x="1" y="99"/>
                    <a:pt x="1" y="102"/>
                  </a:cubicBezTo>
                  <a:cubicBezTo>
                    <a:pt x="2" y="102"/>
                    <a:pt x="2" y="102"/>
                    <a:pt x="3" y="102"/>
                  </a:cubicBezTo>
                  <a:cubicBezTo>
                    <a:pt x="3" y="100"/>
                    <a:pt x="3" y="102"/>
                    <a:pt x="3" y="99"/>
                  </a:cubicBezTo>
                  <a:cubicBezTo>
                    <a:pt x="3" y="102"/>
                    <a:pt x="4" y="103"/>
                    <a:pt x="4" y="103"/>
                  </a:cubicBezTo>
                  <a:cubicBezTo>
                    <a:pt x="4" y="103"/>
                    <a:pt x="4" y="103"/>
                    <a:pt x="4" y="103"/>
                  </a:cubicBezTo>
                  <a:cubicBezTo>
                    <a:pt x="4" y="107"/>
                    <a:pt x="4" y="100"/>
                    <a:pt x="5" y="104"/>
                  </a:cubicBezTo>
                  <a:cubicBezTo>
                    <a:pt x="5" y="101"/>
                    <a:pt x="5" y="105"/>
                    <a:pt x="5" y="102"/>
                  </a:cubicBezTo>
                  <a:cubicBezTo>
                    <a:pt x="5" y="103"/>
                    <a:pt x="5" y="103"/>
                    <a:pt x="5" y="103"/>
                  </a:cubicBezTo>
                  <a:cubicBezTo>
                    <a:pt x="6" y="103"/>
                    <a:pt x="6" y="105"/>
                    <a:pt x="7" y="105"/>
                  </a:cubicBezTo>
                  <a:cubicBezTo>
                    <a:pt x="7" y="102"/>
                    <a:pt x="8" y="106"/>
                    <a:pt x="8" y="102"/>
                  </a:cubicBezTo>
                  <a:cubicBezTo>
                    <a:pt x="8" y="103"/>
                    <a:pt x="9" y="105"/>
                    <a:pt x="9" y="103"/>
                  </a:cubicBezTo>
                  <a:cubicBezTo>
                    <a:pt x="9" y="103"/>
                    <a:pt x="9" y="103"/>
                    <a:pt x="9" y="103"/>
                  </a:cubicBezTo>
                  <a:cubicBezTo>
                    <a:pt x="9" y="103"/>
                    <a:pt x="10" y="103"/>
                    <a:pt x="10" y="101"/>
                  </a:cubicBezTo>
                  <a:cubicBezTo>
                    <a:pt x="10" y="104"/>
                    <a:pt x="10" y="104"/>
                    <a:pt x="11" y="105"/>
                  </a:cubicBezTo>
                  <a:cubicBezTo>
                    <a:pt x="11" y="103"/>
                    <a:pt x="11" y="104"/>
                    <a:pt x="12" y="102"/>
                  </a:cubicBezTo>
                  <a:cubicBezTo>
                    <a:pt x="12" y="104"/>
                    <a:pt x="12" y="101"/>
                    <a:pt x="12" y="104"/>
                  </a:cubicBezTo>
                  <a:cubicBezTo>
                    <a:pt x="13" y="99"/>
                    <a:pt x="15" y="101"/>
                    <a:pt x="16" y="104"/>
                  </a:cubicBezTo>
                  <a:cubicBezTo>
                    <a:pt x="16" y="104"/>
                    <a:pt x="16" y="104"/>
                    <a:pt x="16" y="104"/>
                  </a:cubicBezTo>
                  <a:cubicBezTo>
                    <a:pt x="16" y="103"/>
                    <a:pt x="16" y="100"/>
                    <a:pt x="17" y="99"/>
                  </a:cubicBezTo>
                  <a:cubicBezTo>
                    <a:pt x="17" y="99"/>
                    <a:pt x="17" y="99"/>
                    <a:pt x="17" y="99"/>
                  </a:cubicBezTo>
                  <a:cubicBezTo>
                    <a:pt x="17" y="99"/>
                    <a:pt x="17" y="101"/>
                    <a:pt x="17" y="101"/>
                  </a:cubicBezTo>
                  <a:cubicBezTo>
                    <a:pt x="17" y="101"/>
                    <a:pt x="17" y="101"/>
                    <a:pt x="17" y="101"/>
                  </a:cubicBezTo>
                  <a:cubicBezTo>
                    <a:pt x="17" y="100"/>
                    <a:pt x="18" y="103"/>
                    <a:pt x="18" y="101"/>
                  </a:cubicBezTo>
                  <a:cubicBezTo>
                    <a:pt x="18" y="102"/>
                    <a:pt x="18" y="102"/>
                    <a:pt x="18" y="102"/>
                  </a:cubicBezTo>
                  <a:cubicBezTo>
                    <a:pt x="18" y="101"/>
                    <a:pt x="18" y="101"/>
                    <a:pt x="18" y="101"/>
                  </a:cubicBezTo>
                  <a:cubicBezTo>
                    <a:pt x="18" y="102"/>
                    <a:pt x="18" y="103"/>
                    <a:pt x="18" y="103"/>
                  </a:cubicBezTo>
                  <a:cubicBezTo>
                    <a:pt x="20" y="104"/>
                    <a:pt x="22" y="100"/>
                    <a:pt x="24" y="100"/>
                  </a:cubicBezTo>
                  <a:cubicBezTo>
                    <a:pt x="24" y="101"/>
                    <a:pt x="24" y="101"/>
                    <a:pt x="24" y="101"/>
                  </a:cubicBezTo>
                  <a:cubicBezTo>
                    <a:pt x="24" y="100"/>
                    <a:pt x="24" y="100"/>
                    <a:pt x="24" y="100"/>
                  </a:cubicBezTo>
                  <a:cubicBezTo>
                    <a:pt x="24" y="100"/>
                    <a:pt x="24" y="100"/>
                    <a:pt x="24" y="100"/>
                  </a:cubicBezTo>
                  <a:cubicBezTo>
                    <a:pt x="25" y="102"/>
                    <a:pt x="25" y="100"/>
                    <a:pt x="26" y="100"/>
                  </a:cubicBezTo>
                  <a:cubicBezTo>
                    <a:pt x="26" y="101"/>
                    <a:pt x="26" y="101"/>
                    <a:pt x="26" y="101"/>
                  </a:cubicBezTo>
                  <a:cubicBezTo>
                    <a:pt x="26" y="99"/>
                    <a:pt x="26" y="104"/>
                    <a:pt x="27" y="100"/>
                  </a:cubicBezTo>
                  <a:cubicBezTo>
                    <a:pt x="27" y="100"/>
                    <a:pt x="27" y="101"/>
                    <a:pt x="27" y="101"/>
                  </a:cubicBezTo>
                  <a:cubicBezTo>
                    <a:pt x="28" y="100"/>
                    <a:pt x="29" y="100"/>
                    <a:pt x="30" y="101"/>
                  </a:cubicBezTo>
                  <a:cubicBezTo>
                    <a:pt x="30" y="97"/>
                    <a:pt x="31" y="100"/>
                    <a:pt x="32" y="97"/>
                  </a:cubicBezTo>
                  <a:cubicBezTo>
                    <a:pt x="32" y="98"/>
                    <a:pt x="32" y="98"/>
                    <a:pt x="32" y="98"/>
                  </a:cubicBezTo>
                  <a:cubicBezTo>
                    <a:pt x="33" y="97"/>
                    <a:pt x="33" y="97"/>
                    <a:pt x="33" y="97"/>
                  </a:cubicBezTo>
                  <a:cubicBezTo>
                    <a:pt x="34" y="97"/>
                    <a:pt x="34" y="98"/>
                    <a:pt x="34" y="99"/>
                  </a:cubicBezTo>
                  <a:cubicBezTo>
                    <a:pt x="34" y="99"/>
                    <a:pt x="33" y="99"/>
                    <a:pt x="33" y="99"/>
                  </a:cubicBezTo>
                  <a:cubicBezTo>
                    <a:pt x="35" y="101"/>
                    <a:pt x="34" y="103"/>
                    <a:pt x="33" y="105"/>
                  </a:cubicBezTo>
                  <a:cubicBezTo>
                    <a:pt x="34" y="105"/>
                    <a:pt x="34" y="105"/>
                    <a:pt x="35" y="105"/>
                  </a:cubicBezTo>
                  <a:cubicBezTo>
                    <a:pt x="36" y="104"/>
                    <a:pt x="33" y="104"/>
                    <a:pt x="35" y="103"/>
                  </a:cubicBezTo>
                  <a:cubicBezTo>
                    <a:pt x="35" y="103"/>
                    <a:pt x="35" y="103"/>
                    <a:pt x="35" y="103"/>
                  </a:cubicBezTo>
                  <a:cubicBezTo>
                    <a:pt x="36" y="103"/>
                    <a:pt x="34" y="103"/>
                    <a:pt x="34" y="103"/>
                  </a:cubicBezTo>
                  <a:cubicBezTo>
                    <a:pt x="35" y="103"/>
                    <a:pt x="35" y="103"/>
                    <a:pt x="35" y="103"/>
                  </a:cubicBezTo>
                  <a:cubicBezTo>
                    <a:pt x="35" y="102"/>
                    <a:pt x="36" y="101"/>
                    <a:pt x="34" y="100"/>
                  </a:cubicBezTo>
                  <a:cubicBezTo>
                    <a:pt x="36" y="100"/>
                    <a:pt x="34" y="99"/>
                    <a:pt x="36" y="99"/>
                  </a:cubicBezTo>
                  <a:cubicBezTo>
                    <a:pt x="35" y="99"/>
                    <a:pt x="35" y="98"/>
                    <a:pt x="35" y="98"/>
                  </a:cubicBezTo>
                  <a:cubicBezTo>
                    <a:pt x="35" y="98"/>
                    <a:pt x="35" y="98"/>
                    <a:pt x="35" y="97"/>
                  </a:cubicBezTo>
                  <a:cubicBezTo>
                    <a:pt x="35" y="98"/>
                    <a:pt x="35" y="98"/>
                    <a:pt x="36" y="98"/>
                  </a:cubicBezTo>
                  <a:cubicBezTo>
                    <a:pt x="36" y="98"/>
                    <a:pt x="37" y="97"/>
                    <a:pt x="37" y="97"/>
                  </a:cubicBezTo>
                  <a:cubicBezTo>
                    <a:pt x="37" y="98"/>
                    <a:pt x="37" y="98"/>
                    <a:pt x="37" y="98"/>
                  </a:cubicBezTo>
                  <a:cubicBezTo>
                    <a:pt x="38" y="94"/>
                    <a:pt x="39" y="101"/>
                    <a:pt x="40" y="97"/>
                  </a:cubicBezTo>
                  <a:cubicBezTo>
                    <a:pt x="40" y="98"/>
                    <a:pt x="40" y="98"/>
                    <a:pt x="40" y="98"/>
                  </a:cubicBezTo>
                  <a:cubicBezTo>
                    <a:pt x="40" y="96"/>
                    <a:pt x="40" y="99"/>
                    <a:pt x="40" y="96"/>
                  </a:cubicBezTo>
                  <a:cubicBezTo>
                    <a:pt x="40" y="97"/>
                    <a:pt x="40" y="97"/>
                    <a:pt x="40" y="97"/>
                  </a:cubicBezTo>
                  <a:cubicBezTo>
                    <a:pt x="41" y="92"/>
                    <a:pt x="41" y="99"/>
                    <a:pt x="42" y="96"/>
                  </a:cubicBezTo>
                  <a:cubicBezTo>
                    <a:pt x="42" y="97"/>
                    <a:pt x="42" y="97"/>
                    <a:pt x="42" y="97"/>
                  </a:cubicBezTo>
                  <a:cubicBezTo>
                    <a:pt x="42" y="96"/>
                    <a:pt x="42" y="96"/>
                    <a:pt x="42" y="96"/>
                  </a:cubicBezTo>
                  <a:cubicBezTo>
                    <a:pt x="42" y="97"/>
                    <a:pt x="42" y="97"/>
                    <a:pt x="42" y="97"/>
                  </a:cubicBezTo>
                  <a:cubicBezTo>
                    <a:pt x="43" y="100"/>
                    <a:pt x="44" y="97"/>
                    <a:pt x="44" y="97"/>
                  </a:cubicBezTo>
                  <a:cubicBezTo>
                    <a:pt x="44" y="98"/>
                    <a:pt x="44" y="98"/>
                    <a:pt x="44" y="98"/>
                  </a:cubicBezTo>
                  <a:cubicBezTo>
                    <a:pt x="45" y="96"/>
                    <a:pt x="45" y="98"/>
                    <a:pt x="46" y="97"/>
                  </a:cubicBezTo>
                  <a:cubicBezTo>
                    <a:pt x="45" y="98"/>
                    <a:pt x="45" y="98"/>
                    <a:pt x="45" y="98"/>
                  </a:cubicBezTo>
                  <a:cubicBezTo>
                    <a:pt x="46" y="97"/>
                    <a:pt x="46" y="97"/>
                    <a:pt x="46" y="97"/>
                  </a:cubicBezTo>
                  <a:cubicBezTo>
                    <a:pt x="46" y="98"/>
                    <a:pt x="46" y="98"/>
                    <a:pt x="46" y="98"/>
                  </a:cubicBezTo>
                  <a:cubicBezTo>
                    <a:pt x="46" y="99"/>
                    <a:pt x="47" y="97"/>
                    <a:pt x="47" y="97"/>
                  </a:cubicBezTo>
                  <a:cubicBezTo>
                    <a:pt x="47" y="98"/>
                    <a:pt x="47" y="98"/>
                    <a:pt x="47" y="98"/>
                  </a:cubicBezTo>
                  <a:cubicBezTo>
                    <a:pt x="48" y="96"/>
                    <a:pt x="48" y="98"/>
                    <a:pt x="49" y="97"/>
                  </a:cubicBezTo>
                  <a:cubicBezTo>
                    <a:pt x="49" y="98"/>
                    <a:pt x="49" y="98"/>
                    <a:pt x="49" y="98"/>
                  </a:cubicBezTo>
                  <a:cubicBezTo>
                    <a:pt x="50" y="98"/>
                    <a:pt x="51" y="96"/>
                    <a:pt x="52" y="95"/>
                  </a:cubicBezTo>
                  <a:cubicBezTo>
                    <a:pt x="52" y="96"/>
                    <a:pt x="52" y="96"/>
                    <a:pt x="52" y="96"/>
                  </a:cubicBezTo>
                  <a:cubicBezTo>
                    <a:pt x="52" y="95"/>
                    <a:pt x="52" y="95"/>
                    <a:pt x="52" y="95"/>
                  </a:cubicBezTo>
                  <a:cubicBezTo>
                    <a:pt x="52" y="95"/>
                    <a:pt x="52" y="95"/>
                    <a:pt x="52" y="95"/>
                  </a:cubicBezTo>
                  <a:cubicBezTo>
                    <a:pt x="53" y="98"/>
                    <a:pt x="53" y="94"/>
                    <a:pt x="53" y="96"/>
                  </a:cubicBezTo>
                  <a:cubicBezTo>
                    <a:pt x="53" y="96"/>
                    <a:pt x="54" y="95"/>
                    <a:pt x="53" y="94"/>
                  </a:cubicBezTo>
                  <a:cubicBezTo>
                    <a:pt x="54" y="93"/>
                    <a:pt x="56" y="93"/>
                    <a:pt x="57" y="91"/>
                  </a:cubicBezTo>
                  <a:cubicBezTo>
                    <a:pt x="57" y="91"/>
                    <a:pt x="57" y="92"/>
                    <a:pt x="57" y="93"/>
                  </a:cubicBezTo>
                  <a:cubicBezTo>
                    <a:pt x="57" y="89"/>
                    <a:pt x="58" y="91"/>
                    <a:pt x="59" y="91"/>
                  </a:cubicBezTo>
                  <a:cubicBezTo>
                    <a:pt x="59" y="90"/>
                    <a:pt x="59" y="90"/>
                    <a:pt x="59" y="89"/>
                  </a:cubicBezTo>
                  <a:close/>
                  <a:moveTo>
                    <a:pt x="34" y="9"/>
                  </a:moveTo>
                  <a:cubicBezTo>
                    <a:pt x="34" y="9"/>
                    <a:pt x="34" y="9"/>
                    <a:pt x="34" y="9"/>
                  </a:cubicBezTo>
                  <a:cubicBezTo>
                    <a:pt x="34" y="9"/>
                    <a:pt x="34" y="9"/>
                    <a:pt x="34" y="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8" name="Rectangle 497"/>
            <p:cNvSpPr>
              <a:spLocks noChangeArrowheads="1"/>
            </p:cNvSpPr>
            <p:nvPr/>
          </p:nvSpPr>
          <p:spPr bwMode="auto">
            <a:xfrm>
              <a:off x="4735045" y="2656134"/>
              <a:ext cx="1326" cy="132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9" name="Rectangle 498"/>
            <p:cNvSpPr>
              <a:spLocks noChangeArrowheads="1"/>
            </p:cNvSpPr>
            <p:nvPr/>
          </p:nvSpPr>
          <p:spPr bwMode="auto">
            <a:xfrm>
              <a:off x="5258925" y="2471782"/>
              <a:ext cx="1326" cy="265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0" name="Freeform 499"/>
            <p:cNvSpPr/>
            <p:nvPr/>
          </p:nvSpPr>
          <p:spPr bwMode="auto">
            <a:xfrm>
              <a:off x="5258925" y="2465150"/>
              <a:ext cx="0" cy="18568"/>
            </a:xfrm>
            <a:custGeom>
              <a:avLst/>
              <a:gdLst>
                <a:gd name="T0" fmla="*/ 5 h 6"/>
                <a:gd name="T1" fmla="*/ 6 h 6"/>
                <a:gd name="T2" fmla="*/ 2 h 6"/>
                <a:gd name="T3" fmla="*/ 5 h 6"/>
              </a:gdLst>
              <a:ahLst/>
              <a:cxnLst>
                <a:cxn ang="0">
                  <a:pos x="0" y="T0"/>
                </a:cxn>
                <a:cxn ang="0">
                  <a:pos x="0" y="T1"/>
                </a:cxn>
                <a:cxn ang="0">
                  <a:pos x="0" y="T2"/>
                </a:cxn>
                <a:cxn ang="0">
                  <a:pos x="0" y="T3"/>
                </a:cxn>
              </a:cxnLst>
              <a:rect l="0" t="0" r="r" b="b"/>
              <a:pathLst>
                <a:path h="6">
                  <a:moveTo>
                    <a:pt x="0" y="5"/>
                  </a:moveTo>
                  <a:cubicBezTo>
                    <a:pt x="0" y="6"/>
                    <a:pt x="0" y="6"/>
                    <a:pt x="0" y="6"/>
                  </a:cubicBezTo>
                  <a:cubicBezTo>
                    <a:pt x="0" y="2"/>
                    <a:pt x="0" y="2"/>
                    <a:pt x="0" y="2"/>
                  </a:cubicBezTo>
                  <a:cubicBezTo>
                    <a:pt x="0" y="0"/>
                    <a:pt x="0" y="6"/>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1" name="Freeform 500"/>
            <p:cNvSpPr/>
            <p:nvPr/>
          </p:nvSpPr>
          <p:spPr bwMode="auto">
            <a:xfrm>
              <a:off x="5254946" y="2477086"/>
              <a:ext cx="0" cy="663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2"/>
                    <a:pt x="0" y="1"/>
                  </a:cubicBezTo>
                  <a:cubicBezTo>
                    <a:pt x="0" y="0"/>
                    <a:pt x="0" y="1"/>
                    <a:pt x="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2" name="Freeform 501"/>
            <p:cNvSpPr/>
            <p:nvPr/>
          </p:nvSpPr>
          <p:spPr bwMode="auto">
            <a:xfrm>
              <a:off x="5063962" y="2389553"/>
              <a:ext cx="190984" cy="206899"/>
            </a:xfrm>
            <a:custGeom>
              <a:avLst/>
              <a:gdLst>
                <a:gd name="T0" fmla="*/ 60 w 61"/>
                <a:gd name="T1" fmla="*/ 28 h 66"/>
                <a:gd name="T2" fmla="*/ 58 w 61"/>
                <a:gd name="T3" fmla="*/ 29 h 66"/>
                <a:gd name="T4" fmla="*/ 50 w 61"/>
                <a:gd name="T5" fmla="*/ 30 h 66"/>
                <a:gd name="T6" fmla="*/ 38 w 61"/>
                <a:gd name="T7" fmla="*/ 30 h 66"/>
                <a:gd name="T8" fmla="*/ 31 w 61"/>
                <a:gd name="T9" fmla="*/ 33 h 66"/>
                <a:gd name="T10" fmla="*/ 31 w 61"/>
                <a:gd name="T11" fmla="*/ 19 h 66"/>
                <a:gd name="T12" fmla="*/ 34 w 61"/>
                <a:gd name="T13" fmla="*/ 3 h 66"/>
                <a:gd name="T14" fmla="*/ 31 w 61"/>
                <a:gd name="T15" fmla="*/ 1 h 66"/>
                <a:gd name="T16" fmla="*/ 34 w 61"/>
                <a:gd name="T17" fmla="*/ 1 h 66"/>
                <a:gd name="T18" fmla="*/ 31 w 61"/>
                <a:gd name="T19" fmla="*/ 0 h 66"/>
                <a:gd name="T20" fmla="*/ 26 w 61"/>
                <a:gd name="T21" fmla="*/ 1 h 66"/>
                <a:gd name="T22" fmla="*/ 29 w 61"/>
                <a:gd name="T23" fmla="*/ 4 h 66"/>
                <a:gd name="T24" fmla="*/ 26 w 61"/>
                <a:gd name="T25" fmla="*/ 6 h 66"/>
                <a:gd name="T26" fmla="*/ 25 w 61"/>
                <a:gd name="T27" fmla="*/ 10 h 66"/>
                <a:gd name="T28" fmla="*/ 25 w 61"/>
                <a:gd name="T29" fmla="*/ 13 h 66"/>
                <a:gd name="T30" fmla="*/ 28 w 61"/>
                <a:gd name="T31" fmla="*/ 18 h 66"/>
                <a:gd name="T32" fmla="*/ 25 w 61"/>
                <a:gd name="T33" fmla="*/ 20 h 66"/>
                <a:gd name="T34" fmla="*/ 26 w 61"/>
                <a:gd name="T35" fmla="*/ 26 h 66"/>
                <a:gd name="T36" fmla="*/ 25 w 61"/>
                <a:gd name="T37" fmla="*/ 28 h 66"/>
                <a:gd name="T38" fmla="*/ 27 w 61"/>
                <a:gd name="T39" fmla="*/ 34 h 66"/>
                <a:gd name="T40" fmla="*/ 18 w 61"/>
                <a:gd name="T41" fmla="*/ 34 h 66"/>
                <a:gd name="T42" fmla="*/ 2 w 61"/>
                <a:gd name="T43" fmla="*/ 32 h 66"/>
                <a:gd name="T44" fmla="*/ 1 w 61"/>
                <a:gd name="T45" fmla="*/ 35 h 66"/>
                <a:gd name="T46" fmla="*/ 0 w 61"/>
                <a:gd name="T47" fmla="*/ 32 h 66"/>
                <a:gd name="T48" fmla="*/ 0 w 61"/>
                <a:gd name="T49" fmla="*/ 35 h 66"/>
                <a:gd name="T50" fmla="*/ 1 w 61"/>
                <a:gd name="T51" fmla="*/ 40 h 66"/>
                <a:gd name="T52" fmla="*/ 3 w 61"/>
                <a:gd name="T53" fmla="*/ 37 h 66"/>
                <a:gd name="T54" fmla="*/ 5 w 61"/>
                <a:gd name="T55" fmla="*/ 40 h 66"/>
                <a:gd name="T56" fmla="*/ 9 w 61"/>
                <a:gd name="T57" fmla="*/ 41 h 66"/>
                <a:gd name="T58" fmla="*/ 12 w 61"/>
                <a:gd name="T59" fmla="*/ 40 h 66"/>
                <a:gd name="T60" fmla="*/ 17 w 61"/>
                <a:gd name="T61" fmla="*/ 37 h 66"/>
                <a:gd name="T62" fmla="*/ 19 w 61"/>
                <a:gd name="T63" fmla="*/ 40 h 66"/>
                <a:gd name="T64" fmla="*/ 25 w 61"/>
                <a:gd name="T65" fmla="*/ 39 h 66"/>
                <a:gd name="T66" fmla="*/ 27 w 61"/>
                <a:gd name="T67" fmla="*/ 39 h 66"/>
                <a:gd name="T68" fmla="*/ 28 w 61"/>
                <a:gd name="T69" fmla="*/ 39 h 66"/>
                <a:gd name="T70" fmla="*/ 27 w 61"/>
                <a:gd name="T71" fmla="*/ 44 h 66"/>
                <a:gd name="T72" fmla="*/ 29 w 61"/>
                <a:gd name="T73" fmla="*/ 46 h 66"/>
                <a:gd name="T74" fmla="*/ 27 w 61"/>
                <a:gd name="T75" fmla="*/ 49 h 66"/>
                <a:gd name="T76" fmla="*/ 27 w 61"/>
                <a:gd name="T77" fmla="*/ 50 h 66"/>
                <a:gd name="T78" fmla="*/ 27 w 61"/>
                <a:gd name="T79" fmla="*/ 54 h 66"/>
                <a:gd name="T80" fmla="*/ 29 w 61"/>
                <a:gd name="T81" fmla="*/ 58 h 66"/>
                <a:gd name="T82" fmla="*/ 32 w 61"/>
                <a:gd name="T83" fmla="*/ 63 h 66"/>
                <a:gd name="T84" fmla="*/ 35 w 61"/>
                <a:gd name="T85" fmla="*/ 65 h 66"/>
                <a:gd name="T86" fmla="*/ 36 w 61"/>
                <a:gd name="T87" fmla="*/ 63 h 66"/>
                <a:gd name="T88" fmla="*/ 33 w 61"/>
                <a:gd name="T89" fmla="*/ 55 h 66"/>
                <a:gd name="T90" fmla="*/ 33 w 61"/>
                <a:gd name="T91" fmla="*/ 41 h 66"/>
                <a:gd name="T92" fmla="*/ 33 w 61"/>
                <a:gd name="T93" fmla="*/ 36 h 66"/>
                <a:gd name="T94" fmla="*/ 38 w 61"/>
                <a:gd name="T95" fmla="*/ 35 h 66"/>
                <a:gd name="T96" fmla="*/ 41 w 61"/>
                <a:gd name="T97" fmla="*/ 34 h 66"/>
                <a:gd name="T98" fmla="*/ 44 w 61"/>
                <a:gd name="T99" fmla="*/ 34 h 66"/>
                <a:gd name="T100" fmla="*/ 47 w 61"/>
                <a:gd name="T101" fmla="*/ 35 h 66"/>
                <a:gd name="T102" fmla="*/ 49 w 61"/>
                <a:gd name="T103" fmla="*/ 35 h 66"/>
                <a:gd name="T104" fmla="*/ 54 w 61"/>
                <a:gd name="T105" fmla="*/ 33 h 66"/>
                <a:gd name="T106" fmla="*/ 55 w 61"/>
                <a:gd name="T107" fmla="*/ 34 h 66"/>
                <a:gd name="T108" fmla="*/ 61 w 61"/>
                <a:gd name="T10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66">
                  <a:moveTo>
                    <a:pt x="61" y="27"/>
                  </a:moveTo>
                  <a:cubicBezTo>
                    <a:pt x="61" y="26"/>
                    <a:pt x="61" y="30"/>
                    <a:pt x="60" y="28"/>
                  </a:cubicBezTo>
                  <a:cubicBezTo>
                    <a:pt x="60" y="27"/>
                    <a:pt x="60" y="27"/>
                    <a:pt x="60" y="27"/>
                  </a:cubicBezTo>
                  <a:cubicBezTo>
                    <a:pt x="60" y="26"/>
                    <a:pt x="60" y="29"/>
                    <a:pt x="60" y="28"/>
                  </a:cubicBezTo>
                  <a:cubicBezTo>
                    <a:pt x="60" y="27"/>
                    <a:pt x="60" y="27"/>
                    <a:pt x="60" y="27"/>
                  </a:cubicBezTo>
                  <a:cubicBezTo>
                    <a:pt x="60" y="27"/>
                    <a:pt x="59" y="26"/>
                    <a:pt x="59" y="29"/>
                  </a:cubicBezTo>
                  <a:cubicBezTo>
                    <a:pt x="59" y="27"/>
                    <a:pt x="58" y="29"/>
                    <a:pt x="58" y="27"/>
                  </a:cubicBezTo>
                  <a:cubicBezTo>
                    <a:pt x="58" y="27"/>
                    <a:pt x="58" y="27"/>
                    <a:pt x="58" y="29"/>
                  </a:cubicBezTo>
                  <a:cubicBezTo>
                    <a:pt x="57" y="28"/>
                    <a:pt x="55" y="29"/>
                    <a:pt x="54" y="29"/>
                  </a:cubicBezTo>
                  <a:cubicBezTo>
                    <a:pt x="53" y="33"/>
                    <a:pt x="52" y="29"/>
                    <a:pt x="51" y="30"/>
                  </a:cubicBezTo>
                  <a:cubicBezTo>
                    <a:pt x="51" y="29"/>
                    <a:pt x="51" y="29"/>
                    <a:pt x="51" y="29"/>
                  </a:cubicBezTo>
                  <a:cubicBezTo>
                    <a:pt x="51" y="30"/>
                    <a:pt x="51" y="31"/>
                    <a:pt x="50" y="30"/>
                  </a:cubicBezTo>
                  <a:cubicBezTo>
                    <a:pt x="50" y="32"/>
                    <a:pt x="50" y="32"/>
                    <a:pt x="50" y="32"/>
                  </a:cubicBezTo>
                  <a:cubicBezTo>
                    <a:pt x="48" y="29"/>
                    <a:pt x="46" y="31"/>
                    <a:pt x="44" y="30"/>
                  </a:cubicBezTo>
                  <a:cubicBezTo>
                    <a:pt x="42" y="29"/>
                    <a:pt x="40" y="26"/>
                    <a:pt x="38" y="31"/>
                  </a:cubicBezTo>
                  <a:cubicBezTo>
                    <a:pt x="38" y="30"/>
                    <a:pt x="38" y="30"/>
                    <a:pt x="38" y="30"/>
                  </a:cubicBezTo>
                  <a:cubicBezTo>
                    <a:pt x="38" y="31"/>
                    <a:pt x="37" y="30"/>
                    <a:pt x="36" y="30"/>
                  </a:cubicBezTo>
                  <a:cubicBezTo>
                    <a:pt x="36" y="30"/>
                    <a:pt x="36" y="30"/>
                    <a:pt x="36" y="30"/>
                  </a:cubicBezTo>
                  <a:cubicBezTo>
                    <a:pt x="35" y="33"/>
                    <a:pt x="33" y="30"/>
                    <a:pt x="32" y="33"/>
                  </a:cubicBezTo>
                  <a:cubicBezTo>
                    <a:pt x="32" y="33"/>
                    <a:pt x="32" y="33"/>
                    <a:pt x="31" y="33"/>
                  </a:cubicBezTo>
                  <a:cubicBezTo>
                    <a:pt x="31" y="32"/>
                    <a:pt x="31" y="30"/>
                    <a:pt x="31" y="29"/>
                  </a:cubicBezTo>
                  <a:cubicBezTo>
                    <a:pt x="31" y="29"/>
                    <a:pt x="31" y="29"/>
                    <a:pt x="31" y="29"/>
                  </a:cubicBezTo>
                  <a:cubicBezTo>
                    <a:pt x="30" y="27"/>
                    <a:pt x="34" y="26"/>
                    <a:pt x="33" y="24"/>
                  </a:cubicBezTo>
                  <a:cubicBezTo>
                    <a:pt x="35" y="23"/>
                    <a:pt x="29" y="21"/>
                    <a:pt x="31" y="19"/>
                  </a:cubicBezTo>
                  <a:cubicBezTo>
                    <a:pt x="35" y="19"/>
                    <a:pt x="27" y="17"/>
                    <a:pt x="31" y="16"/>
                  </a:cubicBezTo>
                  <a:cubicBezTo>
                    <a:pt x="37" y="15"/>
                    <a:pt x="33" y="12"/>
                    <a:pt x="30" y="10"/>
                  </a:cubicBezTo>
                  <a:cubicBezTo>
                    <a:pt x="32" y="9"/>
                    <a:pt x="27" y="7"/>
                    <a:pt x="31" y="5"/>
                  </a:cubicBezTo>
                  <a:cubicBezTo>
                    <a:pt x="28" y="4"/>
                    <a:pt x="34" y="4"/>
                    <a:pt x="34" y="3"/>
                  </a:cubicBezTo>
                  <a:cubicBezTo>
                    <a:pt x="33" y="3"/>
                    <a:pt x="33" y="3"/>
                    <a:pt x="33" y="3"/>
                  </a:cubicBezTo>
                  <a:cubicBezTo>
                    <a:pt x="36" y="3"/>
                    <a:pt x="29" y="2"/>
                    <a:pt x="33" y="2"/>
                  </a:cubicBezTo>
                  <a:cubicBezTo>
                    <a:pt x="33" y="2"/>
                    <a:pt x="33" y="2"/>
                    <a:pt x="33" y="2"/>
                  </a:cubicBezTo>
                  <a:cubicBezTo>
                    <a:pt x="35" y="2"/>
                    <a:pt x="28" y="1"/>
                    <a:pt x="31" y="1"/>
                  </a:cubicBezTo>
                  <a:cubicBezTo>
                    <a:pt x="30" y="1"/>
                    <a:pt x="30" y="1"/>
                    <a:pt x="30" y="1"/>
                  </a:cubicBezTo>
                  <a:cubicBezTo>
                    <a:pt x="30" y="1"/>
                    <a:pt x="31" y="1"/>
                    <a:pt x="31" y="1"/>
                  </a:cubicBezTo>
                  <a:cubicBezTo>
                    <a:pt x="31" y="1"/>
                    <a:pt x="30" y="1"/>
                    <a:pt x="30" y="1"/>
                  </a:cubicBezTo>
                  <a:cubicBezTo>
                    <a:pt x="34" y="1"/>
                    <a:pt x="29" y="0"/>
                    <a:pt x="34" y="1"/>
                  </a:cubicBezTo>
                  <a:cubicBezTo>
                    <a:pt x="34" y="1"/>
                    <a:pt x="36" y="1"/>
                    <a:pt x="37" y="1"/>
                  </a:cubicBezTo>
                  <a:cubicBezTo>
                    <a:pt x="37" y="1"/>
                    <a:pt x="37" y="1"/>
                    <a:pt x="35" y="0"/>
                  </a:cubicBezTo>
                  <a:cubicBezTo>
                    <a:pt x="33" y="0"/>
                    <a:pt x="31" y="0"/>
                    <a:pt x="29" y="0"/>
                  </a:cubicBezTo>
                  <a:cubicBezTo>
                    <a:pt x="31" y="0"/>
                    <a:pt x="31" y="0"/>
                    <a:pt x="31" y="0"/>
                  </a:cubicBezTo>
                  <a:cubicBezTo>
                    <a:pt x="29" y="0"/>
                    <a:pt x="30" y="0"/>
                    <a:pt x="29" y="0"/>
                  </a:cubicBezTo>
                  <a:cubicBezTo>
                    <a:pt x="29" y="0"/>
                    <a:pt x="26" y="0"/>
                    <a:pt x="26" y="1"/>
                  </a:cubicBezTo>
                  <a:cubicBezTo>
                    <a:pt x="26" y="1"/>
                    <a:pt x="26" y="1"/>
                    <a:pt x="26" y="1"/>
                  </a:cubicBezTo>
                  <a:cubicBezTo>
                    <a:pt x="28" y="1"/>
                    <a:pt x="26" y="1"/>
                    <a:pt x="26" y="1"/>
                  </a:cubicBezTo>
                  <a:cubicBezTo>
                    <a:pt x="25" y="1"/>
                    <a:pt x="25" y="1"/>
                    <a:pt x="25" y="1"/>
                  </a:cubicBezTo>
                  <a:cubicBezTo>
                    <a:pt x="23" y="1"/>
                    <a:pt x="29" y="1"/>
                    <a:pt x="26" y="1"/>
                  </a:cubicBezTo>
                  <a:cubicBezTo>
                    <a:pt x="26" y="2"/>
                    <a:pt x="26" y="2"/>
                    <a:pt x="26" y="3"/>
                  </a:cubicBezTo>
                  <a:cubicBezTo>
                    <a:pt x="28" y="3"/>
                    <a:pt x="26" y="4"/>
                    <a:pt x="29" y="4"/>
                  </a:cubicBezTo>
                  <a:cubicBezTo>
                    <a:pt x="26" y="4"/>
                    <a:pt x="25" y="4"/>
                    <a:pt x="25" y="4"/>
                  </a:cubicBezTo>
                  <a:cubicBezTo>
                    <a:pt x="25" y="4"/>
                    <a:pt x="25" y="4"/>
                    <a:pt x="25" y="4"/>
                  </a:cubicBezTo>
                  <a:cubicBezTo>
                    <a:pt x="21" y="4"/>
                    <a:pt x="28" y="5"/>
                    <a:pt x="24" y="5"/>
                  </a:cubicBezTo>
                  <a:cubicBezTo>
                    <a:pt x="27" y="5"/>
                    <a:pt x="23" y="5"/>
                    <a:pt x="26" y="6"/>
                  </a:cubicBezTo>
                  <a:cubicBezTo>
                    <a:pt x="25" y="6"/>
                    <a:pt x="25" y="6"/>
                    <a:pt x="25" y="6"/>
                  </a:cubicBezTo>
                  <a:cubicBezTo>
                    <a:pt x="24" y="6"/>
                    <a:pt x="23" y="7"/>
                    <a:pt x="23" y="7"/>
                  </a:cubicBezTo>
                  <a:cubicBezTo>
                    <a:pt x="26" y="8"/>
                    <a:pt x="22" y="8"/>
                    <a:pt x="25" y="9"/>
                  </a:cubicBezTo>
                  <a:cubicBezTo>
                    <a:pt x="25" y="9"/>
                    <a:pt x="23" y="9"/>
                    <a:pt x="25" y="10"/>
                  </a:cubicBezTo>
                  <a:cubicBezTo>
                    <a:pt x="24" y="10"/>
                    <a:pt x="24" y="10"/>
                    <a:pt x="24" y="10"/>
                  </a:cubicBezTo>
                  <a:cubicBezTo>
                    <a:pt x="24" y="10"/>
                    <a:pt x="24" y="11"/>
                    <a:pt x="27" y="11"/>
                  </a:cubicBezTo>
                  <a:cubicBezTo>
                    <a:pt x="23" y="11"/>
                    <a:pt x="24" y="11"/>
                    <a:pt x="23" y="11"/>
                  </a:cubicBezTo>
                  <a:cubicBezTo>
                    <a:pt x="24" y="12"/>
                    <a:pt x="24" y="12"/>
                    <a:pt x="25" y="13"/>
                  </a:cubicBezTo>
                  <a:cubicBezTo>
                    <a:pt x="24" y="13"/>
                    <a:pt x="26" y="13"/>
                    <a:pt x="24" y="13"/>
                  </a:cubicBezTo>
                  <a:cubicBezTo>
                    <a:pt x="28" y="15"/>
                    <a:pt x="26" y="16"/>
                    <a:pt x="23" y="17"/>
                  </a:cubicBezTo>
                  <a:cubicBezTo>
                    <a:pt x="24" y="18"/>
                    <a:pt x="27" y="18"/>
                    <a:pt x="28" y="18"/>
                  </a:cubicBezTo>
                  <a:cubicBezTo>
                    <a:pt x="28" y="18"/>
                    <a:pt x="28" y="18"/>
                    <a:pt x="28" y="18"/>
                  </a:cubicBezTo>
                  <a:cubicBezTo>
                    <a:pt x="28" y="19"/>
                    <a:pt x="26" y="19"/>
                    <a:pt x="26" y="19"/>
                  </a:cubicBezTo>
                  <a:cubicBezTo>
                    <a:pt x="26" y="19"/>
                    <a:pt x="26" y="19"/>
                    <a:pt x="26" y="19"/>
                  </a:cubicBezTo>
                  <a:cubicBezTo>
                    <a:pt x="27" y="19"/>
                    <a:pt x="24" y="19"/>
                    <a:pt x="26" y="20"/>
                  </a:cubicBezTo>
                  <a:cubicBezTo>
                    <a:pt x="25" y="20"/>
                    <a:pt x="25" y="20"/>
                    <a:pt x="25" y="20"/>
                  </a:cubicBezTo>
                  <a:cubicBezTo>
                    <a:pt x="26" y="20"/>
                    <a:pt x="26" y="20"/>
                    <a:pt x="26" y="20"/>
                  </a:cubicBezTo>
                  <a:cubicBezTo>
                    <a:pt x="25" y="20"/>
                    <a:pt x="24" y="20"/>
                    <a:pt x="24" y="20"/>
                  </a:cubicBezTo>
                  <a:cubicBezTo>
                    <a:pt x="23" y="22"/>
                    <a:pt x="27" y="24"/>
                    <a:pt x="26" y="26"/>
                  </a:cubicBezTo>
                  <a:cubicBezTo>
                    <a:pt x="26" y="26"/>
                    <a:pt x="26" y="26"/>
                    <a:pt x="26" y="26"/>
                  </a:cubicBezTo>
                  <a:cubicBezTo>
                    <a:pt x="27" y="27"/>
                    <a:pt x="27" y="27"/>
                    <a:pt x="27" y="27"/>
                  </a:cubicBezTo>
                  <a:cubicBezTo>
                    <a:pt x="26" y="27"/>
                    <a:pt x="26" y="27"/>
                    <a:pt x="26" y="27"/>
                  </a:cubicBezTo>
                  <a:cubicBezTo>
                    <a:pt x="25" y="27"/>
                    <a:pt x="27" y="28"/>
                    <a:pt x="27" y="28"/>
                  </a:cubicBezTo>
                  <a:cubicBezTo>
                    <a:pt x="25" y="28"/>
                    <a:pt x="25" y="28"/>
                    <a:pt x="25" y="28"/>
                  </a:cubicBezTo>
                  <a:cubicBezTo>
                    <a:pt x="27" y="29"/>
                    <a:pt x="22" y="29"/>
                    <a:pt x="27" y="29"/>
                  </a:cubicBezTo>
                  <a:cubicBezTo>
                    <a:pt x="26" y="29"/>
                    <a:pt x="25" y="29"/>
                    <a:pt x="25" y="29"/>
                  </a:cubicBezTo>
                  <a:cubicBezTo>
                    <a:pt x="27" y="30"/>
                    <a:pt x="26" y="31"/>
                    <a:pt x="26" y="33"/>
                  </a:cubicBezTo>
                  <a:cubicBezTo>
                    <a:pt x="27" y="33"/>
                    <a:pt x="27" y="33"/>
                    <a:pt x="27" y="34"/>
                  </a:cubicBezTo>
                  <a:cubicBezTo>
                    <a:pt x="27" y="34"/>
                    <a:pt x="27" y="34"/>
                    <a:pt x="27" y="34"/>
                  </a:cubicBezTo>
                  <a:cubicBezTo>
                    <a:pt x="27" y="33"/>
                    <a:pt x="27" y="33"/>
                    <a:pt x="27" y="33"/>
                  </a:cubicBezTo>
                  <a:cubicBezTo>
                    <a:pt x="25" y="35"/>
                    <a:pt x="24" y="31"/>
                    <a:pt x="22" y="32"/>
                  </a:cubicBezTo>
                  <a:cubicBezTo>
                    <a:pt x="21" y="30"/>
                    <a:pt x="19" y="36"/>
                    <a:pt x="18" y="34"/>
                  </a:cubicBezTo>
                  <a:cubicBezTo>
                    <a:pt x="17" y="30"/>
                    <a:pt x="16" y="38"/>
                    <a:pt x="15" y="34"/>
                  </a:cubicBezTo>
                  <a:cubicBezTo>
                    <a:pt x="13" y="29"/>
                    <a:pt x="11" y="32"/>
                    <a:pt x="10" y="36"/>
                  </a:cubicBezTo>
                  <a:cubicBezTo>
                    <a:pt x="8" y="34"/>
                    <a:pt x="6" y="39"/>
                    <a:pt x="5" y="35"/>
                  </a:cubicBezTo>
                  <a:cubicBezTo>
                    <a:pt x="4" y="38"/>
                    <a:pt x="3" y="32"/>
                    <a:pt x="2" y="32"/>
                  </a:cubicBezTo>
                  <a:cubicBezTo>
                    <a:pt x="2" y="33"/>
                    <a:pt x="2" y="33"/>
                    <a:pt x="2" y="33"/>
                  </a:cubicBezTo>
                  <a:cubicBezTo>
                    <a:pt x="2" y="30"/>
                    <a:pt x="2" y="37"/>
                    <a:pt x="2" y="33"/>
                  </a:cubicBezTo>
                  <a:cubicBezTo>
                    <a:pt x="2" y="33"/>
                    <a:pt x="2" y="33"/>
                    <a:pt x="2" y="33"/>
                  </a:cubicBezTo>
                  <a:cubicBezTo>
                    <a:pt x="1" y="31"/>
                    <a:pt x="1" y="38"/>
                    <a:pt x="1" y="35"/>
                  </a:cubicBezTo>
                  <a:cubicBezTo>
                    <a:pt x="1" y="36"/>
                    <a:pt x="1" y="36"/>
                    <a:pt x="1" y="36"/>
                  </a:cubicBezTo>
                  <a:cubicBezTo>
                    <a:pt x="1" y="37"/>
                    <a:pt x="1" y="35"/>
                    <a:pt x="1" y="35"/>
                  </a:cubicBezTo>
                  <a:cubicBezTo>
                    <a:pt x="1" y="35"/>
                    <a:pt x="1" y="37"/>
                    <a:pt x="1" y="36"/>
                  </a:cubicBezTo>
                  <a:cubicBezTo>
                    <a:pt x="1" y="32"/>
                    <a:pt x="0" y="37"/>
                    <a:pt x="0" y="32"/>
                  </a:cubicBezTo>
                  <a:cubicBezTo>
                    <a:pt x="0" y="32"/>
                    <a:pt x="0" y="30"/>
                    <a:pt x="0" y="29"/>
                  </a:cubicBezTo>
                  <a:cubicBezTo>
                    <a:pt x="0" y="29"/>
                    <a:pt x="0" y="29"/>
                    <a:pt x="0" y="31"/>
                  </a:cubicBezTo>
                  <a:cubicBezTo>
                    <a:pt x="0" y="33"/>
                    <a:pt x="0" y="35"/>
                    <a:pt x="0" y="37"/>
                  </a:cubicBezTo>
                  <a:cubicBezTo>
                    <a:pt x="0" y="35"/>
                    <a:pt x="0" y="35"/>
                    <a:pt x="0" y="35"/>
                  </a:cubicBezTo>
                  <a:cubicBezTo>
                    <a:pt x="0" y="37"/>
                    <a:pt x="0" y="36"/>
                    <a:pt x="0" y="37"/>
                  </a:cubicBezTo>
                  <a:cubicBezTo>
                    <a:pt x="0" y="37"/>
                    <a:pt x="0" y="40"/>
                    <a:pt x="1" y="41"/>
                  </a:cubicBezTo>
                  <a:cubicBezTo>
                    <a:pt x="1" y="41"/>
                    <a:pt x="1" y="41"/>
                    <a:pt x="1" y="41"/>
                  </a:cubicBezTo>
                  <a:cubicBezTo>
                    <a:pt x="1" y="39"/>
                    <a:pt x="1" y="40"/>
                    <a:pt x="1" y="40"/>
                  </a:cubicBezTo>
                  <a:cubicBezTo>
                    <a:pt x="1" y="41"/>
                    <a:pt x="1" y="41"/>
                    <a:pt x="1" y="41"/>
                  </a:cubicBezTo>
                  <a:cubicBezTo>
                    <a:pt x="1" y="43"/>
                    <a:pt x="1" y="37"/>
                    <a:pt x="1" y="40"/>
                  </a:cubicBezTo>
                  <a:cubicBezTo>
                    <a:pt x="2" y="40"/>
                    <a:pt x="2" y="40"/>
                    <a:pt x="3" y="40"/>
                  </a:cubicBezTo>
                  <a:cubicBezTo>
                    <a:pt x="3" y="38"/>
                    <a:pt x="3" y="40"/>
                    <a:pt x="3" y="37"/>
                  </a:cubicBezTo>
                  <a:cubicBezTo>
                    <a:pt x="3" y="40"/>
                    <a:pt x="4" y="41"/>
                    <a:pt x="4" y="41"/>
                  </a:cubicBezTo>
                  <a:cubicBezTo>
                    <a:pt x="4" y="41"/>
                    <a:pt x="4" y="41"/>
                    <a:pt x="4" y="41"/>
                  </a:cubicBezTo>
                  <a:cubicBezTo>
                    <a:pt x="4" y="45"/>
                    <a:pt x="4" y="38"/>
                    <a:pt x="5" y="42"/>
                  </a:cubicBezTo>
                  <a:cubicBezTo>
                    <a:pt x="5" y="39"/>
                    <a:pt x="5" y="43"/>
                    <a:pt x="5" y="40"/>
                  </a:cubicBezTo>
                  <a:cubicBezTo>
                    <a:pt x="5" y="41"/>
                    <a:pt x="5" y="41"/>
                    <a:pt x="5" y="41"/>
                  </a:cubicBezTo>
                  <a:cubicBezTo>
                    <a:pt x="6" y="41"/>
                    <a:pt x="6" y="43"/>
                    <a:pt x="7" y="43"/>
                  </a:cubicBezTo>
                  <a:cubicBezTo>
                    <a:pt x="7" y="40"/>
                    <a:pt x="8" y="44"/>
                    <a:pt x="8" y="40"/>
                  </a:cubicBezTo>
                  <a:cubicBezTo>
                    <a:pt x="8" y="41"/>
                    <a:pt x="9" y="43"/>
                    <a:pt x="9" y="41"/>
                  </a:cubicBezTo>
                  <a:cubicBezTo>
                    <a:pt x="9" y="41"/>
                    <a:pt x="9" y="41"/>
                    <a:pt x="9" y="41"/>
                  </a:cubicBezTo>
                  <a:cubicBezTo>
                    <a:pt x="10" y="41"/>
                    <a:pt x="10" y="41"/>
                    <a:pt x="10" y="39"/>
                  </a:cubicBezTo>
                  <a:cubicBezTo>
                    <a:pt x="11" y="42"/>
                    <a:pt x="11" y="42"/>
                    <a:pt x="11" y="43"/>
                  </a:cubicBezTo>
                  <a:cubicBezTo>
                    <a:pt x="11" y="41"/>
                    <a:pt x="12" y="42"/>
                    <a:pt x="12" y="40"/>
                  </a:cubicBezTo>
                  <a:cubicBezTo>
                    <a:pt x="12" y="42"/>
                    <a:pt x="13" y="39"/>
                    <a:pt x="13" y="42"/>
                  </a:cubicBezTo>
                  <a:cubicBezTo>
                    <a:pt x="14" y="37"/>
                    <a:pt x="15" y="39"/>
                    <a:pt x="17" y="42"/>
                  </a:cubicBezTo>
                  <a:cubicBezTo>
                    <a:pt x="17" y="41"/>
                    <a:pt x="17" y="38"/>
                    <a:pt x="17" y="37"/>
                  </a:cubicBezTo>
                  <a:cubicBezTo>
                    <a:pt x="17" y="37"/>
                    <a:pt x="17" y="37"/>
                    <a:pt x="17" y="37"/>
                  </a:cubicBezTo>
                  <a:cubicBezTo>
                    <a:pt x="17" y="37"/>
                    <a:pt x="18" y="39"/>
                    <a:pt x="18" y="39"/>
                  </a:cubicBezTo>
                  <a:cubicBezTo>
                    <a:pt x="18" y="39"/>
                    <a:pt x="18" y="39"/>
                    <a:pt x="18" y="39"/>
                  </a:cubicBezTo>
                  <a:cubicBezTo>
                    <a:pt x="18" y="38"/>
                    <a:pt x="18" y="41"/>
                    <a:pt x="19" y="39"/>
                  </a:cubicBezTo>
                  <a:cubicBezTo>
                    <a:pt x="19" y="40"/>
                    <a:pt x="19" y="40"/>
                    <a:pt x="19" y="40"/>
                  </a:cubicBezTo>
                  <a:cubicBezTo>
                    <a:pt x="19" y="39"/>
                    <a:pt x="19" y="39"/>
                    <a:pt x="19" y="39"/>
                  </a:cubicBezTo>
                  <a:cubicBezTo>
                    <a:pt x="19" y="40"/>
                    <a:pt x="19" y="41"/>
                    <a:pt x="19" y="41"/>
                  </a:cubicBezTo>
                  <a:cubicBezTo>
                    <a:pt x="21" y="42"/>
                    <a:pt x="23" y="38"/>
                    <a:pt x="25" y="38"/>
                  </a:cubicBezTo>
                  <a:cubicBezTo>
                    <a:pt x="25" y="39"/>
                    <a:pt x="25" y="39"/>
                    <a:pt x="25" y="39"/>
                  </a:cubicBezTo>
                  <a:cubicBezTo>
                    <a:pt x="25" y="38"/>
                    <a:pt x="25" y="38"/>
                    <a:pt x="25" y="38"/>
                  </a:cubicBezTo>
                  <a:cubicBezTo>
                    <a:pt x="25" y="38"/>
                    <a:pt x="25" y="38"/>
                    <a:pt x="25" y="38"/>
                  </a:cubicBezTo>
                  <a:cubicBezTo>
                    <a:pt x="26" y="40"/>
                    <a:pt x="26" y="38"/>
                    <a:pt x="27" y="38"/>
                  </a:cubicBezTo>
                  <a:cubicBezTo>
                    <a:pt x="27" y="39"/>
                    <a:pt x="27" y="39"/>
                    <a:pt x="27" y="39"/>
                  </a:cubicBezTo>
                  <a:cubicBezTo>
                    <a:pt x="27" y="37"/>
                    <a:pt x="27" y="42"/>
                    <a:pt x="27" y="38"/>
                  </a:cubicBezTo>
                  <a:cubicBezTo>
                    <a:pt x="27" y="38"/>
                    <a:pt x="27" y="39"/>
                    <a:pt x="27" y="39"/>
                  </a:cubicBezTo>
                  <a:cubicBezTo>
                    <a:pt x="28" y="39"/>
                    <a:pt x="28" y="39"/>
                    <a:pt x="28" y="38"/>
                  </a:cubicBezTo>
                  <a:cubicBezTo>
                    <a:pt x="28" y="39"/>
                    <a:pt x="28" y="39"/>
                    <a:pt x="28" y="39"/>
                  </a:cubicBezTo>
                  <a:cubicBezTo>
                    <a:pt x="28" y="40"/>
                    <a:pt x="29" y="40"/>
                    <a:pt x="29" y="41"/>
                  </a:cubicBezTo>
                  <a:cubicBezTo>
                    <a:pt x="28" y="41"/>
                    <a:pt x="28" y="41"/>
                    <a:pt x="28" y="41"/>
                  </a:cubicBezTo>
                  <a:cubicBezTo>
                    <a:pt x="31" y="42"/>
                    <a:pt x="24" y="43"/>
                    <a:pt x="28" y="44"/>
                  </a:cubicBezTo>
                  <a:cubicBezTo>
                    <a:pt x="27" y="44"/>
                    <a:pt x="27" y="44"/>
                    <a:pt x="27" y="44"/>
                  </a:cubicBezTo>
                  <a:cubicBezTo>
                    <a:pt x="29" y="44"/>
                    <a:pt x="26" y="44"/>
                    <a:pt x="30" y="44"/>
                  </a:cubicBezTo>
                  <a:cubicBezTo>
                    <a:pt x="29" y="44"/>
                    <a:pt x="29" y="44"/>
                    <a:pt x="29" y="44"/>
                  </a:cubicBezTo>
                  <a:cubicBezTo>
                    <a:pt x="33" y="45"/>
                    <a:pt x="27" y="45"/>
                    <a:pt x="30" y="46"/>
                  </a:cubicBezTo>
                  <a:cubicBezTo>
                    <a:pt x="29" y="46"/>
                    <a:pt x="29" y="46"/>
                    <a:pt x="29" y="46"/>
                  </a:cubicBezTo>
                  <a:cubicBezTo>
                    <a:pt x="29" y="47"/>
                    <a:pt x="30" y="47"/>
                    <a:pt x="29" y="47"/>
                  </a:cubicBezTo>
                  <a:cubicBezTo>
                    <a:pt x="28" y="47"/>
                    <a:pt x="28" y="47"/>
                    <a:pt x="28" y="47"/>
                  </a:cubicBezTo>
                  <a:cubicBezTo>
                    <a:pt x="25" y="47"/>
                    <a:pt x="29" y="48"/>
                    <a:pt x="29" y="49"/>
                  </a:cubicBezTo>
                  <a:cubicBezTo>
                    <a:pt x="27" y="49"/>
                    <a:pt x="27" y="49"/>
                    <a:pt x="27" y="49"/>
                  </a:cubicBezTo>
                  <a:cubicBezTo>
                    <a:pt x="29" y="49"/>
                    <a:pt x="27" y="50"/>
                    <a:pt x="28" y="50"/>
                  </a:cubicBezTo>
                  <a:cubicBezTo>
                    <a:pt x="27" y="50"/>
                    <a:pt x="27" y="50"/>
                    <a:pt x="27" y="50"/>
                  </a:cubicBezTo>
                  <a:cubicBezTo>
                    <a:pt x="28" y="50"/>
                    <a:pt x="28" y="50"/>
                    <a:pt x="28" y="50"/>
                  </a:cubicBezTo>
                  <a:cubicBezTo>
                    <a:pt x="27" y="50"/>
                    <a:pt x="27" y="50"/>
                    <a:pt x="27" y="50"/>
                  </a:cubicBezTo>
                  <a:cubicBezTo>
                    <a:pt x="27" y="51"/>
                    <a:pt x="28" y="52"/>
                    <a:pt x="28" y="52"/>
                  </a:cubicBezTo>
                  <a:cubicBezTo>
                    <a:pt x="27" y="52"/>
                    <a:pt x="27" y="52"/>
                    <a:pt x="27" y="52"/>
                  </a:cubicBezTo>
                  <a:cubicBezTo>
                    <a:pt x="29" y="53"/>
                    <a:pt x="27" y="53"/>
                    <a:pt x="28" y="54"/>
                  </a:cubicBezTo>
                  <a:cubicBezTo>
                    <a:pt x="27" y="54"/>
                    <a:pt x="27" y="54"/>
                    <a:pt x="27" y="54"/>
                  </a:cubicBezTo>
                  <a:cubicBezTo>
                    <a:pt x="26" y="55"/>
                    <a:pt x="29" y="56"/>
                    <a:pt x="30" y="58"/>
                  </a:cubicBezTo>
                  <a:cubicBezTo>
                    <a:pt x="29" y="58"/>
                    <a:pt x="29" y="58"/>
                    <a:pt x="29" y="58"/>
                  </a:cubicBezTo>
                  <a:cubicBezTo>
                    <a:pt x="29" y="58"/>
                    <a:pt x="30" y="58"/>
                    <a:pt x="30" y="58"/>
                  </a:cubicBezTo>
                  <a:cubicBezTo>
                    <a:pt x="29" y="58"/>
                    <a:pt x="29" y="58"/>
                    <a:pt x="29" y="58"/>
                  </a:cubicBezTo>
                  <a:cubicBezTo>
                    <a:pt x="27" y="58"/>
                    <a:pt x="31" y="59"/>
                    <a:pt x="29" y="59"/>
                  </a:cubicBezTo>
                  <a:cubicBezTo>
                    <a:pt x="29" y="59"/>
                    <a:pt x="30" y="59"/>
                    <a:pt x="31" y="59"/>
                  </a:cubicBezTo>
                  <a:cubicBezTo>
                    <a:pt x="31" y="60"/>
                    <a:pt x="32" y="61"/>
                    <a:pt x="33" y="63"/>
                  </a:cubicBezTo>
                  <a:cubicBezTo>
                    <a:pt x="33" y="63"/>
                    <a:pt x="32" y="63"/>
                    <a:pt x="32" y="63"/>
                  </a:cubicBezTo>
                  <a:cubicBezTo>
                    <a:pt x="35" y="64"/>
                    <a:pt x="34" y="65"/>
                    <a:pt x="33" y="66"/>
                  </a:cubicBezTo>
                  <a:cubicBezTo>
                    <a:pt x="34" y="66"/>
                    <a:pt x="34" y="66"/>
                    <a:pt x="35" y="66"/>
                  </a:cubicBezTo>
                  <a:cubicBezTo>
                    <a:pt x="36" y="65"/>
                    <a:pt x="33" y="65"/>
                    <a:pt x="34" y="65"/>
                  </a:cubicBezTo>
                  <a:cubicBezTo>
                    <a:pt x="35" y="65"/>
                    <a:pt x="35" y="65"/>
                    <a:pt x="35" y="65"/>
                  </a:cubicBezTo>
                  <a:cubicBezTo>
                    <a:pt x="36" y="65"/>
                    <a:pt x="33" y="65"/>
                    <a:pt x="34" y="65"/>
                  </a:cubicBezTo>
                  <a:cubicBezTo>
                    <a:pt x="35" y="65"/>
                    <a:pt x="35" y="65"/>
                    <a:pt x="35" y="65"/>
                  </a:cubicBezTo>
                  <a:cubicBezTo>
                    <a:pt x="35" y="64"/>
                    <a:pt x="36" y="64"/>
                    <a:pt x="34" y="63"/>
                  </a:cubicBezTo>
                  <a:cubicBezTo>
                    <a:pt x="36" y="63"/>
                    <a:pt x="34" y="63"/>
                    <a:pt x="36" y="63"/>
                  </a:cubicBezTo>
                  <a:cubicBezTo>
                    <a:pt x="35" y="63"/>
                    <a:pt x="35" y="63"/>
                    <a:pt x="34" y="62"/>
                  </a:cubicBezTo>
                  <a:cubicBezTo>
                    <a:pt x="35" y="61"/>
                    <a:pt x="33" y="59"/>
                    <a:pt x="33" y="58"/>
                  </a:cubicBezTo>
                  <a:cubicBezTo>
                    <a:pt x="30" y="57"/>
                    <a:pt x="34" y="56"/>
                    <a:pt x="33" y="55"/>
                  </a:cubicBezTo>
                  <a:cubicBezTo>
                    <a:pt x="33" y="55"/>
                    <a:pt x="33" y="55"/>
                    <a:pt x="33" y="55"/>
                  </a:cubicBezTo>
                  <a:cubicBezTo>
                    <a:pt x="33" y="55"/>
                    <a:pt x="32" y="54"/>
                    <a:pt x="33" y="54"/>
                  </a:cubicBezTo>
                  <a:cubicBezTo>
                    <a:pt x="31" y="54"/>
                    <a:pt x="31" y="54"/>
                    <a:pt x="31" y="54"/>
                  </a:cubicBezTo>
                  <a:cubicBezTo>
                    <a:pt x="34" y="52"/>
                    <a:pt x="32" y="50"/>
                    <a:pt x="34" y="48"/>
                  </a:cubicBezTo>
                  <a:cubicBezTo>
                    <a:pt x="35" y="45"/>
                    <a:pt x="38" y="44"/>
                    <a:pt x="33" y="41"/>
                  </a:cubicBezTo>
                  <a:cubicBezTo>
                    <a:pt x="34" y="41"/>
                    <a:pt x="34" y="41"/>
                    <a:pt x="34" y="41"/>
                  </a:cubicBezTo>
                  <a:cubicBezTo>
                    <a:pt x="33" y="40"/>
                    <a:pt x="34" y="40"/>
                    <a:pt x="33" y="39"/>
                  </a:cubicBezTo>
                  <a:cubicBezTo>
                    <a:pt x="34" y="39"/>
                    <a:pt x="34" y="39"/>
                    <a:pt x="34" y="39"/>
                  </a:cubicBezTo>
                  <a:cubicBezTo>
                    <a:pt x="32" y="38"/>
                    <a:pt x="33" y="37"/>
                    <a:pt x="33" y="36"/>
                  </a:cubicBezTo>
                  <a:cubicBezTo>
                    <a:pt x="33" y="36"/>
                    <a:pt x="33" y="36"/>
                    <a:pt x="33" y="35"/>
                  </a:cubicBezTo>
                  <a:cubicBezTo>
                    <a:pt x="33" y="36"/>
                    <a:pt x="33" y="36"/>
                    <a:pt x="33" y="36"/>
                  </a:cubicBezTo>
                  <a:cubicBezTo>
                    <a:pt x="34" y="33"/>
                    <a:pt x="36" y="36"/>
                    <a:pt x="37" y="36"/>
                  </a:cubicBezTo>
                  <a:cubicBezTo>
                    <a:pt x="37" y="36"/>
                    <a:pt x="38" y="35"/>
                    <a:pt x="38" y="35"/>
                  </a:cubicBezTo>
                  <a:cubicBezTo>
                    <a:pt x="38" y="36"/>
                    <a:pt x="38" y="36"/>
                    <a:pt x="38" y="36"/>
                  </a:cubicBezTo>
                  <a:cubicBezTo>
                    <a:pt x="39" y="32"/>
                    <a:pt x="40" y="39"/>
                    <a:pt x="41" y="35"/>
                  </a:cubicBezTo>
                  <a:cubicBezTo>
                    <a:pt x="41" y="36"/>
                    <a:pt x="41" y="36"/>
                    <a:pt x="41" y="36"/>
                  </a:cubicBezTo>
                  <a:cubicBezTo>
                    <a:pt x="41" y="34"/>
                    <a:pt x="41" y="37"/>
                    <a:pt x="41" y="34"/>
                  </a:cubicBezTo>
                  <a:cubicBezTo>
                    <a:pt x="42" y="35"/>
                    <a:pt x="42" y="35"/>
                    <a:pt x="42" y="35"/>
                  </a:cubicBezTo>
                  <a:cubicBezTo>
                    <a:pt x="42" y="30"/>
                    <a:pt x="43" y="37"/>
                    <a:pt x="43" y="34"/>
                  </a:cubicBezTo>
                  <a:cubicBezTo>
                    <a:pt x="43" y="35"/>
                    <a:pt x="43" y="35"/>
                    <a:pt x="43" y="35"/>
                  </a:cubicBezTo>
                  <a:cubicBezTo>
                    <a:pt x="44" y="34"/>
                    <a:pt x="44" y="34"/>
                    <a:pt x="44" y="34"/>
                  </a:cubicBezTo>
                  <a:cubicBezTo>
                    <a:pt x="44" y="35"/>
                    <a:pt x="44" y="35"/>
                    <a:pt x="44" y="35"/>
                  </a:cubicBezTo>
                  <a:cubicBezTo>
                    <a:pt x="44" y="38"/>
                    <a:pt x="45" y="35"/>
                    <a:pt x="46" y="35"/>
                  </a:cubicBezTo>
                  <a:cubicBezTo>
                    <a:pt x="46" y="36"/>
                    <a:pt x="46" y="36"/>
                    <a:pt x="46" y="36"/>
                  </a:cubicBezTo>
                  <a:cubicBezTo>
                    <a:pt x="46" y="34"/>
                    <a:pt x="47" y="36"/>
                    <a:pt x="47" y="35"/>
                  </a:cubicBezTo>
                  <a:cubicBezTo>
                    <a:pt x="47" y="36"/>
                    <a:pt x="47" y="36"/>
                    <a:pt x="47" y="36"/>
                  </a:cubicBezTo>
                  <a:cubicBezTo>
                    <a:pt x="47" y="35"/>
                    <a:pt x="47" y="35"/>
                    <a:pt x="47" y="35"/>
                  </a:cubicBezTo>
                  <a:cubicBezTo>
                    <a:pt x="47" y="36"/>
                    <a:pt x="47" y="36"/>
                    <a:pt x="47" y="36"/>
                  </a:cubicBezTo>
                  <a:cubicBezTo>
                    <a:pt x="48" y="37"/>
                    <a:pt x="48" y="35"/>
                    <a:pt x="49" y="35"/>
                  </a:cubicBezTo>
                  <a:cubicBezTo>
                    <a:pt x="49" y="36"/>
                    <a:pt x="49" y="36"/>
                    <a:pt x="49" y="36"/>
                  </a:cubicBezTo>
                  <a:cubicBezTo>
                    <a:pt x="49" y="34"/>
                    <a:pt x="50" y="36"/>
                    <a:pt x="50" y="35"/>
                  </a:cubicBezTo>
                  <a:cubicBezTo>
                    <a:pt x="50" y="36"/>
                    <a:pt x="50" y="36"/>
                    <a:pt x="50" y="36"/>
                  </a:cubicBezTo>
                  <a:cubicBezTo>
                    <a:pt x="52" y="36"/>
                    <a:pt x="53" y="34"/>
                    <a:pt x="54" y="33"/>
                  </a:cubicBezTo>
                  <a:cubicBezTo>
                    <a:pt x="54" y="34"/>
                    <a:pt x="54" y="34"/>
                    <a:pt x="54" y="34"/>
                  </a:cubicBezTo>
                  <a:cubicBezTo>
                    <a:pt x="54" y="33"/>
                    <a:pt x="54" y="33"/>
                    <a:pt x="54" y="33"/>
                  </a:cubicBezTo>
                  <a:cubicBezTo>
                    <a:pt x="54" y="33"/>
                    <a:pt x="54" y="33"/>
                    <a:pt x="54" y="33"/>
                  </a:cubicBezTo>
                  <a:cubicBezTo>
                    <a:pt x="54" y="36"/>
                    <a:pt x="55" y="32"/>
                    <a:pt x="55" y="34"/>
                  </a:cubicBezTo>
                  <a:cubicBezTo>
                    <a:pt x="55" y="34"/>
                    <a:pt x="55" y="33"/>
                    <a:pt x="55" y="32"/>
                  </a:cubicBezTo>
                  <a:cubicBezTo>
                    <a:pt x="56" y="31"/>
                    <a:pt x="57" y="31"/>
                    <a:pt x="58" y="29"/>
                  </a:cubicBezTo>
                  <a:cubicBezTo>
                    <a:pt x="58" y="29"/>
                    <a:pt x="58" y="30"/>
                    <a:pt x="58" y="31"/>
                  </a:cubicBezTo>
                  <a:cubicBezTo>
                    <a:pt x="59" y="27"/>
                    <a:pt x="60" y="29"/>
                    <a:pt x="61" y="29"/>
                  </a:cubicBezTo>
                  <a:cubicBezTo>
                    <a:pt x="61" y="28"/>
                    <a:pt x="61" y="28"/>
                    <a:pt x="61" y="2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3" name="Freeform 502"/>
            <p:cNvSpPr/>
            <p:nvPr/>
          </p:nvSpPr>
          <p:spPr bwMode="auto">
            <a:xfrm>
              <a:off x="5117013" y="25221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4" name="Rectangle 503"/>
            <p:cNvSpPr>
              <a:spLocks noChangeArrowheads="1"/>
            </p:cNvSpPr>
            <p:nvPr/>
          </p:nvSpPr>
          <p:spPr bwMode="auto">
            <a:xfrm>
              <a:off x="5066615" y="2518201"/>
              <a:ext cx="1326" cy="132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5" name="Freeform 504"/>
            <p:cNvSpPr/>
            <p:nvPr/>
          </p:nvSpPr>
          <p:spPr bwMode="auto">
            <a:xfrm>
              <a:off x="5174043" y="2600430"/>
              <a:ext cx="265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6" name="Freeform 505"/>
            <p:cNvSpPr/>
            <p:nvPr/>
          </p:nvSpPr>
          <p:spPr bwMode="auto">
            <a:xfrm>
              <a:off x="5164759" y="2596452"/>
              <a:ext cx="18568" cy="3979"/>
            </a:xfrm>
            <a:custGeom>
              <a:avLst/>
              <a:gdLst>
                <a:gd name="T0" fmla="*/ 1 w 6"/>
                <a:gd name="T1" fmla="*/ 0 h 1"/>
                <a:gd name="T2" fmla="*/ 0 w 6"/>
                <a:gd name="T3" fmla="*/ 0 h 1"/>
                <a:gd name="T4" fmla="*/ 4 w 6"/>
                <a:gd name="T5" fmla="*/ 1 h 1"/>
                <a:gd name="T6" fmla="*/ 1 w 6"/>
                <a:gd name="T7" fmla="*/ 0 h 1"/>
              </a:gdLst>
              <a:ahLst/>
              <a:cxnLst>
                <a:cxn ang="0">
                  <a:pos x="T0" y="T1"/>
                </a:cxn>
                <a:cxn ang="0">
                  <a:pos x="T2" y="T3"/>
                </a:cxn>
                <a:cxn ang="0">
                  <a:pos x="T4" y="T5"/>
                </a:cxn>
                <a:cxn ang="0">
                  <a:pos x="T6" y="T7"/>
                </a:cxn>
              </a:cxnLst>
              <a:rect l="0" t="0" r="r" b="b"/>
              <a:pathLst>
                <a:path w="6" h="1">
                  <a:moveTo>
                    <a:pt x="1" y="0"/>
                  </a:moveTo>
                  <a:cubicBezTo>
                    <a:pt x="0" y="0"/>
                    <a:pt x="0" y="0"/>
                    <a:pt x="0" y="0"/>
                  </a:cubicBezTo>
                  <a:cubicBezTo>
                    <a:pt x="4" y="1"/>
                    <a:pt x="4" y="1"/>
                    <a:pt x="4" y="1"/>
                  </a:cubicBezTo>
                  <a:cubicBezTo>
                    <a:pt x="6" y="0"/>
                    <a:pt x="0" y="0"/>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7" name="Freeform 506"/>
            <p:cNvSpPr/>
            <p:nvPr/>
          </p:nvSpPr>
          <p:spPr bwMode="auto">
            <a:xfrm>
              <a:off x="5164759" y="2596452"/>
              <a:ext cx="663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2" y="0"/>
                    <a:pt x="0" y="0"/>
                    <a:pt x="2"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8" name="Freeform 507"/>
            <p:cNvSpPr/>
            <p:nvPr/>
          </p:nvSpPr>
          <p:spPr bwMode="auto">
            <a:xfrm>
              <a:off x="5135581" y="2442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9" name="Freeform 508"/>
            <p:cNvSpPr/>
            <p:nvPr/>
          </p:nvSpPr>
          <p:spPr bwMode="auto">
            <a:xfrm>
              <a:off x="5142212" y="2389553"/>
              <a:ext cx="3978" cy="265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0"/>
                    <a:pt x="0" y="1"/>
                    <a:pt x="0" y="1"/>
                  </a:cubicBezTo>
                  <a:lnTo>
                    <a:pt x="1" y="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0" name="Rectangle 509"/>
            <p:cNvSpPr>
              <a:spLocks noChangeArrowheads="1"/>
            </p:cNvSpPr>
            <p:nvPr/>
          </p:nvSpPr>
          <p:spPr bwMode="auto">
            <a:xfrm>
              <a:off x="5606410" y="2646850"/>
              <a:ext cx="1326" cy="397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11" name="Freeform 510"/>
            <p:cNvSpPr/>
            <p:nvPr/>
          </p:nvSpPr>
          <p:spPr bwMode="auto">
            <a:xfrm>
              <a:off x="5601105" y="2641545"/>
              <a:ext cx="5305" cy="18568"/>
            </a:xfrm>
            <a:custGeom>
              <a:avLst/>
              <a:gdLst>
                <a:gd name="T0" fmla="*/ 0 w 2"/>
                <a:gd name="T1" fmla="*/ 5 h 6"/>
                <a:gd name="T2" fmla="*/ 0 w 2"/>
                <a:gd name="T3" fmla="*/ 6 h 6"/>
                <a:gd name="T4" fmla="*/ 2 w 2"/>
                <a:gd name="T5" fmla="*/ 2 h 6"/>
                <a:gd name="T6" fmla="*/ 0 w 2"/>
                <a:gd name="T7" fmla="*/ 5 h 6"/>
              </a:gdLst>
              <a:ahLst/>
              <a:cxnLst>
                <a:cxn ang="0">
                  <a:pos x="T0" y="T1"/>
                </a:cxn>
                <a:cxn ang="0">
                  <a:pos x="T2" y="T3"/>
                </a:cxn>
                <a:cxn ang="0">
                  <a:pos x="T4" y="T5"/>
                </a:cxn>
                <a:cxn ang="0">
                  <a:pos x="T6" y="T7"/>
                </a:cxn>
              </a:cxnLst>
              <a:rect l="0" t="0" r="r" b="b"/>
              <a:pathLst>
                <a:path w="2" h="6">
                  <a:moveTo>
                    <a:pt x="0" y="5"/>
                  </a:moveTo>
                  <a:cubicBezTo>
                    <a:pt x="0" y="6"/>
                    <a:pt x="0" y="6"/>
                    <a:pt x="0" y="6"/>
                  </a:cubicBezTo>
                  <a:cubicBezTo>
                    <a:pt x="2" y="2"/>
                    <a:pt x="2" y="2"/>
                    <a:pt x="2" y="2"/>
                  </a:cubicBezTo>
                  <a:cubicBezTo>
                    <a:pt x="1" y="0"/>
                    <a:pt x="0" y="6"/>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2" name="Freeform 511"/>
            <p:cNvSpPr/>
            <p:nvPr/>
          </p:nvSpPr>
          <p:spPr bwMode="auto">
            <a:xfrm>
              <a:off x="5597126" y="2650829"/>
              <a:ext cx="3978" cy="9285"/>
            </a:xfrm>
            <a:custGeom>
              <a:avLst/>
              <a:gdLst>
                <a:gd name="T0" fmla="*/ 0 w 1"/>
                <a:gd name="T1" fmla="*/ 3 h 3"/>
                <a:gd name="T2" fmla="*/ 1 w 1"/>
                <a:gd name="T3" fmla="*/ 1 h 3"/>
                <a:gd name="T4" fmla="*/ 0 w 1"/>
                <a:gd name="T5" fmla="*/ 3 h 3"/>
              </a:gdLst>
              <a:ahLst/>
              <a:cxnLst>
                <a:cxn ang="0">
                  <a:pos x="T0" y="T1"/>
                </a:cxn>
                <a:cxn ang="0">
                  <a:pos x="T2" y="T3"/>
                </a:cxn>
                <a:cxn ang="0">
                  <a:pos x="T4" y="T5"/>
                </a:cxn>
              </a:cxnLst>
              <a:rect l="0" t="0" r="r" b="b"/>
              <a:pathLst>
                <a:path w="1" h="3">
                  <a:moveTo>
                    <a:pt x="0" y="3"/>
                  </a:moveTo>
                  <a:cubicBezTo>
                    <a:pt x="0" y="1"/>
                    <a:pt x="0" y="3"/>
                    <a:pt x="1" y="1"/>
                  </a:cubicBezTo>
                  <a:cubicBezTo>
                    <a:pt x="0" y="0"/>
                    <a:pt x="0" y="2"/>
                    <a:pt x="0" y="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3" name="Freeform 512"/>
            <p:cNvSpPr/>
            <p:nvPr/>
          </p:nvSpPr>
          <p:spPr bwMode="auto">
            <a:xfrm>
              <a:off x="5394205" y="2352417"/>
              <a:ext cx="218836" cy="310349"/>
            </a:xfrm>
            <a:custGeom>
              <a:avLst/>
              <a:gdLst>
                <a:gd name="T0" fmla="*/ 56 w 70"/>
                <a:gd name="T1" fmla="*/ 17 h 99"/>
                <a:gd name="T2" fmla="*/ 22 w 70"/>
                <a:gd name="T3" fmla="*/ 4 h 99"/>
                <a:gd name="T4" fmla="*/ 14 w 70"/>
                <a:gd name="T5" fmla="*/ 7 h 99"/>
                <a:gd name="T6" fmla="*/ 11 w 70"/>
                <a:gd name="T7" fmla="*/ 9 h 99"/>
                <a:gd name="T8" fmla="*/ 11 w 70"/>
                <a:gd name="T9" fmla="*/ 13 h 99"/>
                <a:gd name="T10" fmla="*/ 10 w 70"/>
                <a:gd name="T11" fmla="*/ 13 h 99"/>
                <a:gd name="T12" fmla="*/ 4 w 70"/>
                <a:gd name="T13" fmla="*/ 10 h 99"/>
                <a:gd name="T14" fmla="*/ 9 w 70"/>
                <a:gd name="T15" fmla="*/ 16 h 99"/>
                <a:gd name="T16" fmla="*/ 10 w 70"/>
                <a:gd name="T17" fmla="*/ 16 h 99"/>
                <a:gd name="T18" fmla="*/ 13 w 70"/>
                <a:gd name="T19" fmla="*/ 17 h 99"/>
                <a:gd name="T20" fmla="*/ 14 w 70"/>
                <a:gd name="T21" fmla="*/ 16 h 99"/>
                <a:gd name="T22" fmla="*/ 19 w 70"/>
                <a:gd name="T23" fmla="*/ 11 h 99"/>
                <a:gd name="T24" fmla="*/ 23 w 70"/>
                <a:gd name="T25" fmla="*/ 10 h 99"/>
                <a:gd name="T26" fmla="*/ 25 w 70"/>
                <a:gd name="T27" fmla="*/ 11 h 99"/>
                <a:gd name="T28" fmla="*/ 27 w 70"/>
                <a:gd name="T29" fmla="*/ 10 h 99"/>
                <a:gd name="T30" fmla="*/ 35 w 70"/>
                <a:gd name="T31" fmla="*/ 7 h 99"/>
                <a:gd name="T32" fmla="*/ 37 w 70"/>
                <a:gd name="T33" fmla="*/ 9 h 99"/>
                <a:gd name="T34" fmla="*/ 41 w 70"/>
                <a:gd name="T35" fmla="*/ 12 h 99"/>
                <a:gd name="T36" fmla="*/ 45 w 70"/>
                <a:gd name="T37" fmla="*/ 15 h 99"/>
                <a:gd name="T38" fmla="*/ 58 w 70"/>
                <a:gd name="T39" fmla="*/ 25 h 99"/>
                <a:gd name="T40" fmla="*/ 57 w 70"/>
                <a:gd name="T41" fmla="*/ 29 h 99"/>
                <a:gd name="T42" fmla="*/ 58 w 70"/>
                <a:gd name="T43" fmla="*/ 31 h 99"/>
                <a:gd name="T44" fmla="*/ 58 w 70"/>
                <a:gd name="T45" fmla="*/ 32 h 99"/>
                <a:gd name="T46" fmla="*/ 61 w 70"/>
                <a:gd name="T47" fmla="*/ 51 h 99"/>
                <a:gd name="T48" fmla="*/ 61 w 70"/>
                <a:gd name="T49" fmla="*/ 52 h 99"/>
                <a:gd name="T50" fmla="*/ 57 w 70"/>
                <a:gd name="T51" fmla="*/ 54 h 99"/>
                <a:gd name="T52" fmla="*/ 55 w 70"/>
                <a:gd name="T53" fmla="*/ 55 h 99"/>
                <a:gd name="T54" fmla="*/ 44 w 70"/>
                <a:gd name="T55" fmla="*/ 57 h 99"/>
                <a:gd name="T56" fmla="*/ 33 w 70"/>
                <a:gd name="T57" fmla="*/ 61 h 99"/>
                <a:gd name="T58" fmla="*/ 15 w 70"/>
                <a:gd name="T59" fmla="*/ 67 h 99"/>
                <a:gd name="T60" fmla="*/ 6 w 70"/>
                <a:gd name="T61" fmla="*/ 75 h 99"/>
                <a:gd name="T62" fmla="*/ 7 w 70"/>
                <a:gd name="T63" fmla="*/ 77 h 99"/>
                <a:gd name="T64" fmla="*/ 4 w 70"/>
                <a:gd name="T65" fmla="*/ 84 h 99"/>
                <a:gd name="T66" fmla="*/ 3 w 70"/>
                <a:gd name="T67" fmla="*/ 86 h 99"/>
                <a:gd name="T68" fmla="*/ 4 w 70"/>
                <a:gd name="T69" fmla="*/ 93 h 99"/>
                <a:gd name="T70" fmla="*/ 9 w 70"/>
                <a:gd name="T71" fmla="*/ 94 h 99"/>
                <a:gd name="T72" fmla="*/ 9 w 70"/>
                <a:gd name="T73" fmla="*/ 94 h 99"/>
                <a:gd name="T74" fmla="*/ 16 w 70"/>
                <a:gd name="T75" fmla="*/ 95 h 99"/>
                <a:gd name="T76" fmla="*/ 21 w 70"/>
                <a:gd name="T77" fmla="*/ 96 h 99"/>
                <a:gd name="T78" fmla="*/ 36 w 70"/>
                <a:gd name="T79" fmla="*/ 96 h 99"/>
                <a:gd name="T80" fmla="*/ 37 w 70"/>
                <a:gd name="T81" fmla="*/ 96 h 99"/>
                <a:gd name="T82" fmla="*/ 41 w 70"/>
                <a:gd name="T83" fmla="*/ 98 h 99"/>
                <a:gd name="T84" fmla="*/ 54 w 70"/>
                <a:gd name="T85" fmla="*/ 95 h 99"/>
                <a:gd name="T86" fmla="*/ 64 w 70"/>
                <a:gd name="T87" fmla="*/ 97 h 99"/>
                <a:gd name="T88" fmla="*/ 62 w 70"/>
                <a:gd name="T89" fmla="*/ 95 h 99"/>
                <a:gd name="T90" fmla="*/ 61 w 70"/>
                <a:gd name="T91" fmla="*/ 95 h 99"/>
                <a:gd name="T92" fmla="*/ 56 w 70"/>
                <a:gd name="T93" fmla="*/ 95 h 99"/>
                <a:gd name="T94" fmla="*/ 53 w 70"/>
                <a:gd name="T95" fmla="*/ 94 h 99"/>
                <a:gd name="T96" fmla="*/ 26 w 70"/>
                <a:gd name="T97" fmla="*/ 91 h 99"/>
                <a:gd name="T98" fmla="*/ 23 w 70"/>
                <a:gd name="T99" fmla="*/ 91 h 99"/>
                <a:gd name="T100" fmla="*/ 10 w 70"/>
                <a:gd name="T101" fmla="*/ 89 h 99"/>
                <a:gd name="T102" fmla="*/ 8 w 70"/>
                <a:gd name="T103" fmla="*/ 88 h 99"/>
                <a:gd name="T104" fmla="*/ 17 w 70"/>
                <a:gd name="T105" fmla="*/ 71 h 99"/>
                <a:gd name="T106" fmla="*/ 23 w 70"/>
                <a:gd name="T107" fmla="*/ 69 h 99"/>
                <a:gd name="T108" fmla="*/ 59 w 70"/>
                <a:gd name="T109" fmla="*/ 58 h 99"/>
                <a:gd name="T110" fmla="*/ 69 w 70"/>
                <a:gd name="T111"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 h="99">
                  <a:moveTo>
                    <a:pt x="62" y="27"/>
                  </a:moveTo>
                  <a:cubicBezTo>
                    <a:pt x="63" y="22"/>
                    <a:pt x="54" y="21"/>
                    <a:pt x="56" y="17"/>
                  </a:cubicBezTo>
                  <a:cubicBezTo>
                    <a:pt x="57" y="8"/>
                    <a:pt x="48" y="3"/>
                    <a:pt x="40" y="4"/>
                  </a:cubicBezTo>
                  <a:cubicBezTo>
                    <a:pt x="34" y="0"/>
                    <a:pt x="29" y="6"/>
                    <a:pt x="22" y="4"/>
                  </a:cubicBezTo>
                  <a:cubicBezTo>
                    <a:pt x="21" y="8"/>
                    <a:pt x="15" y="4"/>
                    <a:pt x="13" y="7"/>
                  </a:cubicBezTo>
                  <a:cubicBezTo>
                    <a:pt x="14" y="7"/>
                    <a:pt x="14" y="7"/>
                    <a:pt x="14" y="7"/>
                  </a:cubicBezTo>
                  <a:cubicBezTo>
                    <a:pt x="11" y="6"/>
                    <a:pt x="14" y="12"/>
                    <a:pt x="11" y="9"/>
                  </a:cubicBezTo>
                  <a:cubicBezTo>
                    <a:pt x="11" y="9"/>
                    <a:pt x="11" y="9"/>
                    <a:pt x="11" y="9"/>
                  </a:cubicBezTo>
                  <a:cubicBezTo>
                    <a:pt x="9" y="8"/>
                    <a:pt x="13" y="14"/>
                    <a:pt x="11" y="12"/>
                  </a:cubicBezTo>
                  <a:cubicBezTo>
                    <a:pt x="11" y="13"/>
                    <a:pt x="11" y="13"/>
                    <a:pt x="11" y="13"/>
                  </a:cubicBezTo>
                  <a:cubicBezTo>
                    <a:pt x="11" y="14"/>
                    <a:pt x="11" y="12"/>
                    <a:pt x="10" y="12"/>
                  </a:cubicBezTo>
                  <a:cubicBezTo>
                    <a:pt x="10" y="12"/>
                    <a:pt x="11" y="14"/>
                    <a:pt x="10" y="13"/>
                  </a:cubicBezTo>
                  <a:cubicBezTo>
                    <a:pt x="7" y="10"/>
                    <a:pt x="10" y="15"/>
                    <a:pt x="6" y="12"/>
                  </a:cubicBezTo>
                  <a:cubicBezTo>
                    <a:pt x="7" y="12"/>
                    <a:pt x="4" y="11"/>
                    <a:pt x="4" y="10"/>
                  </a:cubicBezTo>
                  <a:cubicBezTo>
                    <a:pt x="4" y="9"/>
                    <a:pt x="3" y="11"/>
                    <a:pt x="5" y="12"/>
                  </a:cubicBezTo>
                  <a:cubicBezTo>
                    <a:pt x="6" y="14"/>
                    <a:pt x="7" y="15"/>
                    <a:pt x="9" y="16"/>
                  </a:cubicBezTo>
                  <a:cubicBezTo>
                    <a:pt x="8" y="15"/>
                    <a:pt x="8" y="15"/>
                    <a:pt x="8" y="15"/>
                  </a:cubicBezTo>
                  <a:cubicBezTo>
                    <a:pt x="9" y="16"/>
                    <a:pt x="9" y="15"/>
                    <a:pt x="10" y="16"/>
                  </a:cubicBezTo>
                  <a:cubicBezTo>
                    <a:pt x="10" y="15"/>
                    <a:pt x="12" y="17"/>
                    <a:pt x="13" y="17"/>
                  </a:cubicBezTo>
                  <a:cubicBezTo>
                    <a:pt x="13" y="17"/>
                    <a:pt x="13" y="17"/>
                    <a:pt x="13" y="17"/>
                  </a:cubicBezTo>
                  <a:cubicBezTo>
                    <a:pt x="12" y="15"/>
                    <a:pt x="13" y="16"/>
                    <a:pt x="14" y="16"/>
                  </a:cubicBezTo>
                  <a:cubicBezTo>
                    <a:pt x="14" y="16"/>
                    <a:pt x="14" y="16"/>
                    <a:pt x="14" y="16"/>
                  </a:cubicBezTo>
                  <a:cubicBezTo>
                    <a:pt x="16" y="18"/>
                    <a:pt x="13" y="13"/>
                    <a:pt x="15" y="16"/>
                  </a:cubicBezTo>
                  <a:cubicBezTo>
                    <a:pt x="16" y="14"/>
                    <a:pt x="17" y="13"/>
                    <a:pt x="19" y="11"/>
                  </a:cubicBezTo>
                  <a:cubicBezTo>
                    <a:pt x="19" y="10"/>
                    <a:pt x="20" y="11"/>
                    <a:pt x="19" y="9"/>
                  </a:cubicBezTo>
                  <a:cubicBezTo>
                    <a:pt x="21" y="11"/>
                    <a:pt x="22" y="11"/>
                    <a:pt x="23" y="10"/>
                  </a:cubicBezTo>
                  <a:cubicBezTo>
                    <a:pt x="23" y="11"/>
                    <a:pt x="23" y="11"/>
                    <a:pt x="23" y="11"/>
                  </a:cubicBezTo>
                  <a:cubicBezTo>
                    <a:pt x="25" y="14"/>
                    <a:pt x="22" y="8"/>
                    <a:pt x="25" y="11"/>
                  </a:cubicBezTo>
                  <a:cubicBezTo>
                    <a:pt x="24" y="8"/>
                    <a:pt x="27" y="11"/>
                    <a:pt x="26" y="8"/>
                  </a:cubicBezTo>
                  <a:cubicBezTo>
                    <a:pt x="27" y="10"/>
                    <a:pt x="27" y="10"/>
                    <a:pt x="27" y="10"/>
                  </a:cubicBezTo>
                  <a:cubicBezTo>
                    <a:pt x="28" y="9"/>
                    <a:pt x="30" y="10"/>
                    <a:pt x="31" y="10"/>
                  </a:cubicBezTo>
                  <a:cubicBezTo>
                    <a:pt x="32" y="7"/>
                    <a:pt x="33" y="11"/>
                    <a:pt x="35" y="7"/>
                  </a:cubicBezTo>
                  <a:cubicBezTo>
                    <a:pt x="35" y="8"/>
                    <a:pt x="36" y="10"/>
                    <a:pt x="37" y="9"/>
                  </a:cubicBezTo>
                  <a:cubicBezTo>
                    <a:pt x="37" y="9"/>
                    <a:pt x="37" y="9"/>
                    <a:pt x="37" y="9"/>
                  </a:cubicBezTo>
                  <a:cubicBezTo>
                    <a:pt x="38" y="9"/>
                    <a:pt x="40" y="10"/>
                    <a:pt x="42" y="8"/>
                  </a:cubicBezTo>
                  <a:cubicBezTo>
                    <a:pt x="40" y="12"/>
                    <a:pt x="41" y="11"/>
                    <a:pt x="41" y="12"/>
                  </a:cubicBezTo>
                  <a:cubicBezTo>
                    <a:pt x="42" y="12"/>
                    <a:pt x="43" y="13"/>
                    <a:pt x="45" y="13"/>
                  </a:cubicBezTo>
                  <a:cubicBezTo>
                    <a:pt x="44" y="14"/>
                    <a:pt x="47" y="13"/>
                    <a:pt x="45" y="15"/>
                  </a:cubicBezTo>
                  <a:cubicBezTo>
                    <a:pt x="51" y="15"/>
                    <a:pt x="53" y="21"/>
                    <a:pt x="52" y="26"/>
                  </a:cubicBezTo>
                  <a:cubicBezTo>
                    <a:pt x="54" y="26"/>
                    <a:pt x="56" y="26"/>
                    <a:pt x="58" y="25"/>
                  </a:cubicBezTo>
                  <a:cubicBezTo>
                    <a:pt x="58" y="26"/>
                    <a:pt x="58" y="26"/>
                    <a:pt x="58" y="26"/>
                  </a:cubicBezTo>
                  <a:cubicBezTo>
                    <a:pt x="58" y="26"/>
                    <a:pt x="57" y="28"/>
                    <a:pt x="57" y="29"/>
                  </a:cubicBezTo>
                  <a:cubicBezTo>
                    <a:pt x="57" y="29"/>
                    <a:pt x="57" y="29"/>
                    <a:pt x="57" y="29"/>
                  </a:cubicBezTo>
                  <a:cubicBezTo>
                    <a:pt x="58" y="29"/>
                    <a:pt x="56" y="31"/>
                    <a:pt x="58" y="31"/>
                  </a:cubicBezTo>
                  <a:cubicBezTo>
                    <a:pt x="57" y="32"/>
                    <a:pt x="57" y="32"/>
                    <a:pt x="57" y="32"/>
                  </a:cubicBezTo>
                  <a:cubicBezTo>
                    <a:pt x="58" y="32"/>
                    <a:pt x="58" y="32"/>
                    <a:pt x="58" y="32"/>
                  </a:cubicBezTo>
                  <a:cubicBezTo>
                    <a:pt x="57" y="32"/>
                    <a:pt x="56" y="32"/>
                    <a:pt x="56" y="32"/>
                  </a:cubicBezTo>
                  <a:cubicBezTo>
                    <a:pt x="58" y="39"/>
                    <a:pt x="65" y="46"/>
                    <a:pt x="61" y="51"/>
                  </a:cubicBezTo>
                  <a:cubicBezTo>
                    <a:pt x="61" y="50"/>
                    <a:pt x="61" y="50"/>
                    <a:pt x="61" y="50"/>
                  </a:cubicBezTo>
                  <a:cubicBezTo>
                    <a:pt x="61" y="52"/>
                    <a:pt x="61" y="52"/>
                    <a:pt x="61" y="52"/>
                  </a:cubicBezTo>
                  <a:cubicBezTo>
                    <a:pt x="60" y="51"/>
                    <a:pt x="60" y="51"/>
                    <a:pt x="60" y="51"/>
                  </a:cubicBezTo>
                  <a:cubicBezTo>
                    <a:pt x="59" y="51"/>
                    <a:pt x="59" y="54"/>
                    <a:pt x="57" y="54"/>
                  </a:cubicBezTo>
                  <a:cubicBezTo>
                    <a:pt x="57" y="54"/>
                    <a:pt x="57" y="53"/>
                    <a:pt x="57" y="53"/>
                  </a:cubicBezTo>
                  <a:cubicBezTo>
                    <a:pt x="57" y="56"/>
                    <a:pt x="54" y="51"/>
                    <a:pt x="55" y="55"/>
                  </a:cubicBezTo>
                  <a:cubicBezTo>
                    <a:pt x="55" y="55"/>
                    <a:pt x="55" y="54"/>
                    <a:pt x="55" y="54"/>
                  </a:cubicBezTo>
                  <a:cubicBezTo>
                    <a:pt x="52" y="57"/>
                    <a:pt x="48" y="57"/>
                    <a:pt x="44" y="57"/>
                  </a:cubicBezTo>
                  <a:cubicBezTo>
                    <a:pt x="41" y="61"/>
                    <a:pt x="37" y="58"/>
                    <a:pt x="33" y="62"/>
                  </a:cubicBezTo>
                  <a:cubicBezTo>
                    <a:pt x="33" y="61"/>
                    <a:pt x="33" y="61"/>
                    <a:pt x="33" y="61"/>
                  </a:cubicBezTo>
                  <a:cubicBezTo>
                    <a:pt x="29" y="65"/>
                    <a:pt x="24" y="63"/>
                    <a:pt x="19" y="65"/>
                  </a:cubicBezTo>
                  <a:cubicBezTo>
                    <a:pt x="17" y="65"/>
                    <a:pt x="16" y="67"/>
                    <a:pt x="15" y="67"/>
                  </a:cubicBezTo>
                  <a:cubicBezTo>
                    <a:pt x="14" y="67"/>
                    <a:pt x="14" y="67"/>
                    <a:pt x="14" y="67"/>
                  </a:cubicBezTo>
                  <a:cubicBezTo>
                    <a:pt x="13" y="71"/>
                    <a:pt x="5" y="69"/>
                    <a:pt x="6" y="75"/>
                  </a:cubicBezTo>
                  <a:cubicBezTo>
                    <a:pt x="5" y="74"/>
                    <a:pt x="5" y="74"/>
                    <a:pt x="5" y="74"/>
                  </a:cubicBezTo>
                  <a:cubicBezTo>
                    <a:pt x="7" y="75"/>
                    <a:pt x="3" y="75"/>
                    <a:pt x="7" y="77"/>
                  </a:cubicBezTo>
                  <a:cubicBezTo>
                    <a:pt x="5" y="77"/>
                    <a:pt x="5" y="77"/>
                    <a:pt x="5" y="77"/>
                  </a:cubicBezTo>
                  <a:cubicBezTo>
                    <a:pt x="9" y="81"/>
                    <a:pt x="2" y="80"/>
                    <a:pt x="4" y="84"/>
                  </a:cubicBezTo>
                  <a:cubicBezTo>
                    <a:pt x="3" y="84"/>
                    <a:pt x="3" y="84"/>
                    <a:pt x="3" y="84"/>
                  </a:cubicBezTo>
                  <a:cubicBezTo>
                    <a:pt x="4" y="84"/>
                    <a:pt x="4" y="85"/>
                    <a:pt x="3" y="86"/>
                  </a:cubicBezTo>
                  <a:cubicBezTo>
                    <a:pt x="3" y="86"/>
                    <a:pt x="3" y="86"/>
                    <a:pt x="3" y="86"/>
                  </a:cubicBezTo>
                  <a:cubicBezTo>
                    <a:pt x="0" y="88"/>
                    <a:pt x="1" y="91"/>
                    <a:pt x="4" y="93"/>
                  </a:cubicBezTo>
                  <a:cubicBezTo>
                    <a:pt x="3" y="94"/>
                    <a:pt x="3" y="94"/>
                    <a:pt x="3" y="94"/>
                  </a:cubicBezTo>
                  <a:cubicBezTo>
                    <a:pt x="5" y="93"/>
                    <a:pt x="7" y="95"/>
                    <a:pt x="9" y="94"/>
                  </a:cubicBezTo>
                  <a:cubicBezTo>
                    <a:pt x="8" y="95"/>
                    <a:pt x="8" y="95"/>
                    <a:pt x="8" y="95"/>
                  </a:cubicBezTo>
                  <a:cubicBezTo>
                    <a:pt x="9" y="94"/>
                    <a:pt x="9" y="94"/>
                    <a:pt x="9" y="94"/>
                  </a:cubicBezTo>
                  <a:cubicBezTo>
                    <a:pt x="9" y="95"/>
                    <a:pt x="9" y="95"/>
                    <a:pt x="9" y="95"/>
                  </a:cubicBezTo>
                  <a:cubicBezTo>
                    <a:pt x="11" y="96"/>
                    <a:pt x="13" y="95"/>
                    <a:pt x="16" y="95"/>
                  </a:cubicBezTo>
                  <a:cubicBezTo>
                    <a:pt x="15" y="96"/>
                    <a:pt x="15" y="96"/>
                    <a:pt x="15" y="96"/>
                  </a:cubicBezTo>
                  <a:cubicBezTo>
                    <a:pt x="17" y="94"/>
                    <a:pt x="19" y="97"/>
                    <a:pt x="21" y="96"/>
                  </a:cubicBezTo>
                  <a:cubicBezTo>
                    <a:pt x="21" y="97"/>
                    <a:pt x="21" y="97"/>
                    <a:pt x="21" y="97"/>
                  </a:cubicBezTo>
                  <a:cubicBezTo>
                    <a:pt x="26" y="98"/>
                    <a:pt x="31" y="97"/>
                    <a:pt x="36" y="96"/>
                  </a:cubicBezTo>
                  <a:cubicBezTo>
                    <a:pt x="36" y="97"/>
                    <a:pt x="36" y="97"/>
                    <a:pt x="36" y="97"/>
                  </a:cubicBezTo>
                  <a:cubicBezTo>
                    <a:pt x="36" y="97"/>
                    <a:pt x="37" y="96"/>
                    <a:pt x="37" y="96"/>
                  </a:cubicBezTo>
                  <a:cubicBezTo>
                    <a:pt x="37" y="97"/>
                    <a:pt x="37" y="97"/>
                    <a:pt x="37" y="97"/>
                  </a:cubicBezTo>
                  <a:cubicBezTo>
                    <a:pt x="38" y="99"/>
                    <a:pt x="40" y="96"/>
                    <a:pt x="41" y="98"/>
                  </a:cubicBezTo>
                  <a:cubicBezTo>
                    <a:pt x="41" y="97"/>
                    <a:pt x="41" y="97"/>
                    <a:pt x="41" y="96"/>
                  </a:cubicBezTo>
                  <a:cubicBezTo>
                    <a:pt x="45" y="96"/>
                    <a:pt x="49" y="96"/>
                    <a:pt x="54" y="95"/>
                  </a:cubicBezTo>
                  <a:cubicBezTo>
                    <a:pt x="54" y="95"/>
                    <a:pt x="54" y="96"/>
                    <a:pt x="54" y="97"/>
                  </a:cubicBezTo>
                  <a:cubicBezTo>
                    <a:pt x="58" y="94"/>
                    <a:pt x="61" y="96"/>
                    <a:pt x="64" y="97"/>
                  </a:cubicBezTo>
                  <a:cubicBezTo>
                    <a:pt x="65" y="96"/>
                    <a:pt x="64" y="96"/>
                    <a:pt x="65" y="95"/>
                  </a:cubicBezTo>
                  <a:cubicBezTo>
                    <a:pt x="64" y="94"/>
                    <a:pt x="62" y="97"/>
                    <a:pt x="62" y="95"/>
                  </a:cubicBezTo>
                  <a:cubicBezTo>
                    <a:pt x="62" y="94"/>
                    <a:pt x="62" y="94"/>
                    <a:pt x="62" y="94"/>
                  </a:cubicBezTo>
                  <a:cubicBezTo>
                    <a:pt x="61" y="93"/>
                    <a:pt x="61" y="96"/>
                    <a:pt x="61" y="95"/>
                  </a:cubicBezTo>
                  <a:cubicBezTo>
                    <a:pt x="61" y="94"/>
                    <a:pt x="61" y="94"/>
                    <a:pt x="61" y="94"/>
                  </a:cubicBezTo>
                  <a:cubicBezTo>
                    <a:pt x="59" y="94"/>
                    <a:pt x="58" y="93"/>
                    <a:pt x="56" y="95"/>
                  </a:cubicBezTo>
                  <a:cubicBezTo>
                    <a:pt x="56" y="93"/>
                    <a:pt x="54" y="94"/>
                    <a:pt x="54" y="93"/>
                  </a:cubicBezTo>
                  <a:cubicBezTo>
                    <a:pt x="53" y="93"/>
                    <a:pt x="53" y="93"/>
                    <a:pt x="53" y="94"/>
                  </a:cubicBezTo>
                  <a:cubicBezTo>
                    <a:pt x="47" y="92"/>
                    <a:pt x="41" y="93"/>
                    <a:pt x="36" y="92"/>
                  </a:cubicBezTo>
                  <a:cubicBezTo>
                    <a:pt x="32" y="96"/>
                    <a:pt x="30" y="91"/>
                    <a:pt x="26" y="91"/>
                  </a:cubicBezTo>
                  <a:cubicBezTo>
                    <a:pt x="27" y="91"/>
                    <a:pt x="27" y="91"/>
                    <a:pt x="27" y="91"/>
                  </a:cubicBezTo>
                  <a:cubicBezTo>
                    <a:pt x="25" y="92"/>
                    <a:pt x="24" y="92"/>
                    <a:pt x="23" y="91"/>
                  </a:cubicBezTo>
                  <a:cubicBezTo>
                    <a:pt x="21" y="93"/>
                    <a:pt x="21" y="93"/>
                    <a:pt x="21" y="93"/>
                  </a:cubicBezTo>
                  <a:cubicBezTo>
                    <a:pt x="18" y="91"/>
                    <a:pt x="14" y="90"/>
                    <a:pt x="10" y="89"/>
                  </a:cubicBezTo>
                  <a:cubicBezTo>
                    <a:pt x="7" y="89"/>
                    <a:pt x="7" y="89"/>
                    <a:pt x="7" y="89"/>
                  </a:cubicBezTo>
                  <a:cubicBezTo>
                    <a:pt x="8" y="88"/>
                    <a:pt x="8" y="88"/>
                    <a:pt x="8" y="88"/>
                  </a:cubicBezTo>
                  <a:cubicBezTo>
                    <a:pt x="10" y="80"/>
                    <a:pt x="13" y="78"/>
                    <a:pt x="17" y="71"/>
                  </a:cubicBezTo>
                  <a:cubicBezTo>
                    <a:pt x="17" y="71"/>
                    <a:pt x="17" y="71"/>
                    <a:pt x="17" y="71"/>
                  </a:cubicBezTo>
                  <a:cubicBezTo>
                    <a:pt x="19" y="70"/>
                    <a:pt x="21" y="70"/>
                    <a:pt x="23" y="69"/>
                  </a:cubicBezTo>
                  <a:cubicBezTo>
                    <a:pt x="23" y="69"/>
                    <a:pt x="23" y="69"/>
                    <a:pt x="23" y="69"/>
                  </a:cubicBezTo>
                  <a:cubicBezTo>
                    <a:pt x="27" y="65"/>
                    <a:pt x="34" y="67"/>
                    <a:pt x="39" y="63"/>
                  </a:cubicBezTo>
                  <a:cubicBezTo>
                    <a:pt x="45" y="63"/>
                    <a:pt x="53" y="62"/>
                    <a:pt x="59" y="58"/>
                  </a:cubicBezTo>
                  <a:cubicBezTo>
                    <a:pt x="60" y="58"/>
                    <a:pt x="60" y="58"/>
                    <a:pt x="60" y="58"/>
                  </a:cubicBezTo>
                  <a:cubicBezTo>
                    <a:pt x="64" y="55"/>
                    <a:pt x="70" y="50"/>
                    <a:pt x="69" y="44"/>
                  </a:cubicBezTo>
                  <a:cubicBezTo>
                    <a:pt x="70" y="37"/>
                    <a:pt x="62" y="33"/>
                    <a:pt x="62" y="2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4" name="Freeform 513"/>
            <p:cNvSpPr/>
            <p:nvPr/>
          </p:nvSpPr>
          <p:spPr bwMode="auto">
            <a:xfrm>
              <a:off x="5557338" y="24333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5" name="Freeform 514"/>
            <p:cNvSpPr/>
            <p:nvPr/>
          </p:nvSpPr>
          <p:spPr bwMode="auto">
            <a:xfrm>
              <a:off x="5433993" y="2405468"/>
              <a:ext cx="397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6" name="Freeform 515"/>
            <p:cNvSpPr/>
            <p:nvPr/>
          </p:nvSpPr>
          <p:spPr bwMode="auto">
            <a:xfrm>
              <a:off x="6040104" y="2426688"/>
              <a:ext cx="2652" cy="3979"/>
            </a:xfrm>
            <a:custGeom>
              <a:avLst/>
              <a:gdLst>
                <a:gd name="T0" fmla="*/ 0 w 2"/>
                <a:gd name="T1" fmla="*/ 3 h 3"/>
                <a:gd name="T2" fmla="*/ 2 w 2"/>
                <a:gd name="T3" fmla="*/ 0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2" y="0"/>
                  </a:lnTo>
                  <a:lnTo>
                    <a:pt x="0"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7" name="Freeform 516"/>
            <p:cNvSpPr/>
            <p:nvPr/>
          </p:nvSpPr>
          <p:spPr bwMode="auto">
            <a:xfrm>
              <a:off x="6040104" y="2421383"/>
              <a:ext cx="0" cy="18568"/>
            </a:xfrm>
            <a:custGeom>
              <a:avLst/>
              <a:gdLst>
                <a:gd name="T0" fmla="*/ 5 h 6"/>
                <a:gd name="T1" fmla="*/ 6 h 6"/>
                <a:gd name="T2" fmla="*/ 2 h 6"/>
                <a:gd name="T3" fmla="*/ 5 h 6"/>
              </a:gdLst>
              <a:ahLst/>
              <a:cxnLst>
                <a:cxn ang="0">
                  <a:pos x="0" y="T0"/>
                </a:cxn>
                <a:cxn ang="0">
                  <a:pos x="0" y="T1"/>
                </a:cxn>
                <a:cxn ang="0">
                  <a:pos x="0" y="T2"/>
                </a:cxn>
                <a:cxn ang="0">
                  <a:pos x="0" y="T3"/>
                </a:cxn>
              </a:cxnLst>
              <a:rect l="0" t="0" r="r" b="b"/>
              <a:pathLst>
                <a:path h="6">
                  <a:moveTo>
                    <a:pt x="0" y="5"/>
                  </a:moveTo>
                  <a:cubicBezTo>
                    <a:pt x="0" y="6"/>
                    <a:pt x="0" y="6"/>
                    <a:pt x="0" y="6"/>
                  </a:cubicBezTo>
                  <a:cubicBezTo>
                    <a:pt x="0" y="2"/>
                    <a:pt x="0" y="2"/>
                    <a:pt x="0" y="2"/>
                  </a:cubicBezTo>
                  <a:cubicBezTo>
                    <a:pt x="0" y="0"/>
                    <a:pt x="0" y="6"/>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8" name="Freeform 517"/>
            <p:cNvSpPr/>
            <p:nvPr/>
          </p:nvSpPr>
          <p:spPr bwMode="auto">
            <a:xfrm>
              <a:off x="6040104" y="2433319"/>
              <a:ext cx="0" cy="663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2"/>
                    <a:pt x="0" y="1"/>
                  </a:cubicBezTo>
                  <a:cubicBezTo>
                    <a:pt x="0" y="0"/>
                    <a:pt x="0" y="2"/>
                    <a:pt x="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9" name="Freeform 518"/>
            <p:cNvSpPr/>
            <p:nvPr/>
          </p:nvSpPr>
          <p:spPr bwMode="auto">
            <a:xfrm>
              <a:off x="5810657" y="2426688"/>
              <a:ext cx="229446" cy="70293"/>
            </a:xfrm>
            <a:custGeom>
              <a:avLst/>
              <a:gdLst>
                <a:gd name="T0" fmla="*/ 72 w 73"/>
                <a:gd name="T1" fmla="*/ 2 h 22"/>
                <a:gd name="T2" fmla="*/ 71 w 73"/>
                <a:gd name="T3" fmla="*/ 2 h 22"/>
                <a:gd name="T4" fmla="*/ 70 w 73"/>
                <a:gd name="T5" fmla="*/ 3 h 22"/>
                <a:gd name="T6" fmla="*/ 69 w 73"/>
                <a:gd name="T7" fmla="*/ 3 h 22"/>
                <a:gd name="T8" fmla="*/ 61 w 73"/>
                <a:gd name="T9" fmla="*/ 5 h 22"/>
                <a:gd name="T10" fmla="*/ 60 w 73"/>
                <a:gd name="T11" fmla="*/ 5 h 22"/>
                <a:gd name="T12" fmla="*/ 53 w 73"/>
                <a:gd name="T13" fmla="*/ 5 h 22"/>
                <a:gd name="T14" fmla="*/ 45 w 73"/>
                <a:gd name="T15" fmla="*/ 6 h 22"/>
                <a:gd name="T16" fmla="*/ 43 w 73"/>
                <a:gd name="T17" fmla="*/ 6 h 22"/>
                <a:gd name="T18" fmla="*/ 32 w 73"/>
                <a:gd name="T19" fmla="*/ 10 h 22"/>
                <a:gd name="T20" fmla="*/ 27 w 73"/>
                <a:gd name="T21" fmla="*/ 9 h 22"/>
                <a:gd name="T22" fmla="*/ 18 w 73"/>
                <a:gd name="T23" fmla="*/ 11 h 22"/>
                <a:gd name="T24" fmla="*/ 6 w 73"/>
                <a:gd name="T25" fmla="*/ 13 h 22"/>
                <a:gd name="T26" fmla="*/ 3 w 73"/>
                <a:gd name="T27" fmla="*/ 11 h 22"/>
                <a:gd name="T28" fmla="*/ 2 w 73"/>
                <a:gd name="T29" fmla="*/ 11 h 22"/>
                <a:gd name="T30" fmla="*/ 1 w 73"/>
                <a:gd name="T31" fmla="*/ 14 h 22"/>
                <a:gd name="T32" fmla="*/ 1 w 73"/>
                <a:gd name="T33" fmla="*/ 14 h 22"/>
                <a:gd name="T34" fmla="*/ 0 w 73"/>
                <a:gd name="T35" fmla="*/ 7 h 22"/>
                <a:gd name="T36" fmla="*/ 0 w 73"/>
                <a:gd name="T37" fmla="*/ 15 h 22"/>
                <a:gd name="T38" fmla="*/ 0 w 73"/>
                <a:gd name="T39" fmla="*/ 15 h 22"/>
                <a:gd name="T40" fmla="*/ 1 w 73"/>
                <a:gd name="T41" fmla="*/ 18 h 22"/>
                <a:gd name="T42" fmla="*/ 2 w 73"/>
                <a:gd name="T43" fmla="*/ 19 h 22"/>
                <a:gd name="T44" fmla="*/ 4 w 73"/>
                <a:gd name="T45" fmla="*/ 17 h 22"/>
                <a:gd name="T46" fmla="*/ 5 w 73"/>
                <a:gd name="T47" fmla="*/ 18 h 22"/>
                <a:gd name="T48" fmla="*/ 6 w 73"/>
                <a:gd name="T49" fmla="*/ 20 h 22"/>
                <a:gd name="T50" fmla="*/ 7 w 73"/>
                <a:gd name="T51" fmla="*/ 19 h 22"/>
                <a:gd name="T52" fmla="*/ 10 w 73"/>
                <a:gd name="T53" fmla="*/ 18 h 22"/>
                <a:gd name="T54" fmla="*/ 11 w 73"/>
                <a:gd name="T55" fmla="*/ 19 h 22"/>
                <a:gd name="T56" fmla="*/ 14 w 73"/>
                <a:gd name="T57" fmla="*/ 20 h 22"/>
                <a:gd name="T58" fmla="*/ 15 w 73"/>
                <a:gd name="T59" fmla="*/ 19 h 22"/>
                <a:gd name="T60" fmla="*/ 20 w 73"/>
                <a:gd name="T61" fmla="*/ 19 h 22"/>
                <a:gd name="T62" fmla="*/ 21 w 73"/>
                <a:gd name="T63" fmla="*/ 14 h 22"/>
                <a:gd name="T64" fmla="*/ 22 w 73"/>
                <a:gd name="T65" fmla="*/ 16 h 22"/>
                <a:gd name="T66" fmla="*/ 22 w 73"/>
                <a:gd name="T67" fmla="*/ 17 h 22"/>
                <a:gd name="T68" fmla="*/ 23 w 73"/>
                <a:gd name="T69" fmla="*/ 18 h 22"/>
                <a:gd name="T70" fmla="*/ 30 w 73"/>
                <a:gd name="T71" fmla="*/ 15 h 22"/>
                <a:gd name="T72" fmla="*/ 30 w 73"/>
                <a:gd name="T73" fmla="*/ 15 h 22"/>
                <a:gd name="T74" fmla="*/ 32 w 73"/>
                <a:gd name="T75" fmla="*/ 16 h 22"/>
                <a:gd name="T76" fmla="*/ 33 w 73"/>
                <a:gd name="T77" fmla="*/ 16 h 22"/>
                <a:gd name="T78" fmla="*/ 40 w 73"/>
                <a:gd name="T79" fmla="*/ 11 h 22"/>
                <a:gd name="T80" fmla="*/ 44 w 73"/>
                <a:gd name="T81" fmla="*/ 11 h 22"/>
                <a:gd name="T82" fmla="*/ 46 w 73"/>
                <a:gd name="T83" fmla="*/ 11 h 22"/>
                <a:gd name="T84" fmla="*/ 49 w 73"/>
                <a:gd name="T85" fmla="*/ 12 h 22"/>
                <a:gd name="T86" fmla="*/ 50 w 73"/>
                <a:gd name="T87" fmla="*/ 10 h 22"/>
                <a:gd name="T88" fmla="*/ 52 w 73"/>
                <a:gd name="T89" fmla="*/ 10 h 22"/>
                <a:gd name="T90" fmla="*/ 52 w 73"/>
                <a:gd name="T91" fmla="*/ 10 h 22"/>
                <a:gd name="T92" fmla="*/ 55 w 73"/>
                <a:gd name="T93" fmla="*/ 11 h 22"/>
                <a:gd name="T94" fmla="*/ 56 w 73"/>
                <a:gd name="T95" fmla="*/ 11 h 22"/>
                <a:gd name="T96" fmla="*/ 56 w 73"/>
                <a:gd name="T97" fmla="*/ 11 h 22"/>
                <a:gd name="T98" fmla="*/ 58 w 73"/>
                <a:gd name="T99" fmla="*/ 11 h 22"/>
                <a:gd name="T100" fmla="*/ 60 w 73"/>
                <a:gd name="T101" fmla="*/ 11 h 22"/>
                <a:gd name="T102" fmla="*/ 64 w 73"/>
                <a:gd name="T103" fmla="*/ 8 h 22"/>
                <a:gd name="T104" fmla="*/ 65 w 73"/>
                <a:gd name="T105" fmla="*/ 8 h 22"/>
                <a:gd name="T106" fmla="*/ 66 w 73"/>
                <a:gd name="T107" fmla="*/ 6 h 22"/>
                <a:gd name="T108" fmla="*/ 70 w 73"/>
                <a:gd name="T109" fmla="*/ 5 h 22"/>
                <a:gd name="T110" fmla="*/ 73 w 73"/>
                <a:gd name="T111"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22">
                  <a:moveTo>
                    <a:pt x="73" y="1"/>
                  </a:moveTo>
                  <a:cubicBezTo>
                    <a:pt x="72" y="0"/>
                    <a:pt x="72" y="4"/>
                    <a:pt x="72" y="2"/>
                  </a:cubicBezTo>
                  <a:cubicBezTo>
                    <a:pt x="72" y="1"/>
                    <a:pt x="72" y="1"/>
                    <a:pt x="72" y="1"/>
                  </a:cubicBezTo>
                  <a:cubicBezTo>
                    <a:pt x="71" y="1"/>
                    <a:pt x="72" y="3"/>
                    <a:pt x="71" y="2"/>
                  </a:cubicBezTo>
                  <a:cubicBezTo>
                    <a:pt x="71" y="1"/>
                    <a:pt x="71" y="1"/>
                    <a:pt x="71" y="1"/>
                  </a:cubicBezTo>
                  <a:cubicBezTo>
                    <a:pt x="71" y="1"/>
                    <a:pt x="70" y="1"/>
                    <a:pt x="70" y="3"/>
                  </a:cubicBezTo>
                  <a:cubicBezTo>
                    <a:pt x="70" y="1"/>
                    <a:pt x="69" y="3"/>
                    <a:pt x="69" y="1"/>
                  </a:cubicBezTo>
                  <a:cubicBezTo>
                    <a:pt x="69" y="2"/>
                    <a:pt x="69" y="2"/>
                    <a:pt x="69" y="3"/>
                  </a:cubicBezTo>
                  <a:cubicBezTo>
                    <a:pt x="67" y="2"/>
                    <a:pt x="66" y="4"/>
                    <a:pt x="64" y="4"/>
                  </a:cubicBezTo>
                  <a:cubicBezTo>
                    <a:pt x="63" y="8"/>
                    <a:pt x="62" y="3"/>
                    <a:pt x="61" y="5"/>
                  </a:cubicBezTo>
                  <a:cubicBezTo>
                    <a:pt x="61" y="4"/>
                    <a:pt x="61" y="4"/>
                    <a:pt x="61" y="4"/>
                  </a:cubicBezTo>
                  <a:cubicBezTo>
                    <a:pt x="61" y="5"/>
                    <a:pt x="60" y="6"/>
                    <a:pt x="60" y="5"/>
                  </a:cubicBezTo>
                  <a:cubicBezTo>
                    <a:pt x="60" y="7"/>
                    <a:pt x="60" y="7"/>
                    <a:pt x="60" y="7"/>
                  </a:cubicBezTo>
                  <a:cubicBezTo>
                    <a:pt x="57" y="4"/>
                    <a:pt x="55" y="6"/>
                    <a:pt x="53" y="5"/>
                  </a:cubicBezTo>
                  <a:cubicBezTo>
                    <a:pt x="50" y="4"/>
                    <a:pt x="48" y="1"/>
                    <a:pt x="45" y="6"/>
                  </a:cubicBezTo>
                  <a:cubicBezTo>
                    <a:pt x="45" y="6"/>
                    <a:pt x="45" y="6"/>
                    <a:pt x="45" y="6"/>
                  </a:cubicBezTo>
                  <a:cubicBezTo>
                    <a:pt x="45" y="7"/>
                    <a:pt x="44" y="5"/>
                    <a:pt x="43" y="6"/>
                  </a:cubicBezTo>
                  <a:cubicBezTo>
                    <a:pt x="43" y="6"/>
                    <a:pt x="43" y="6"/>
                    <a:pt x="43" y="6"/>
                  </a:cubicBezTo>
                  <a:cubicBezTo>
                    <a:pt x="42" y="9"/>
                    <a:pt x="40" y="5"/>
                    <a:pt x="38" y="9"/>
                  </a:cubicBezTo>
                  <a:cubicBezTo>
                    <a:pt x="36" y="9"/>
                    <a:pt x="34" y="9"/>
                    <a:pt x="32" y="10"/>
                  </a:cubicBezTo>
                  <a:cubicBezTo>
                    <a:pt x="32" y="9"/>
                    <a:pt x="32" y="9"/>
                    <a:pt x="32" y="9"/>
                  </a:cubicBezTo>
                  <a:cubicBezTo>
                    <a:pt x="30" y="11"/>
                    <a:pt x="28" y="7"/>
                    <a:pt x="27" y="9"/>
                  </a:cubicBezTo>
                  <a:cubicBezTo>
                    <a:pt x="25" y="7"/>
                    <a:pt x="23" y="13"/>
                    <a:pt x="21" y="11"/>
                  </a:cubicBezTo>
                  <a:cubicBezTo>
                    <a:pt x="20" y="7"/>
                    <a:pt x="19" y="15"/>
                    <a:pt x="18" y="11"/>
                  </a:cubicBezTo>
                  <a:cubicBezTo>
                    <a:pt x="15" y="6"/>
                    <a:pt x="13" y="10"/>
                    <a:pt x="12" y="13"/>
                  </a:cubicBezTo>
                  <a:cubicBezTo>
                    <a:pt x="10" y="11"/>
                    <a:pt x="8" y="17"/>
                    <a:pt x="6" y="13"/>
                  </a:cubicBezTo>
                  <a:cubicBezTo>
                    <a:pt x="5" y="15"/>
                    <a:pt x="4" y="9"/>
                    <a:pt x="3" y="10"/>
                  </a:cubicBezTo>
                  <a:cubicBezTo>
                    <a:pt x="3" y="11"/>
                    <a:pt x="3" y="11"/>
                    <a:pt x="3" y="11"/>
                  </a:cubicBezTo>
                  <a:cubicBezTo>
                    <a:pt x="2" y="8"/>
                    <a:pt x="2" y="15"/>
                    <a:pt x="2" y="11"/>
                  </a:cubicBezTo>
                  <a:cubicBezTo>
                    <a:pt x="2" y="11"/>
                    <a:pt x="2" y="11"/>
                    <a:pt x="2" y="11"/>
                  </a:cubicBezTo>
                  <a:cubicBezTo>
                    <a:pt x="1" y="9"/>
                    <a:pt x="2" y="16"/>
                    <a:pt x="1" y="13"/>
                  </a:cubicBezTo>
                  <a:cubicBezTo>
                    <a:pt x="1" y="14"/>
                    <a:pt x="1" y="14"/>
                    <a:pt x="1" y="14"/>
                  </a:cubicBezTo>
                  <a:cubicBezTo>
                    <a:pt x="1" y="15"/>
                    <a:pt x="1" y="13"/>
                    <a:pt x="1" y="13"/>
                  </a:cubicBezTo>
                  <a:cubicBezTo>
                    <a:pt x="1" y="13"/>
                    <a:pt x="1" y="15"/>
                    <a:pt x="1" y="14"/>
                  </a:cubicBezTo>
                  <a:cubicBezTo>
                    <a:pt x="1" y="10"/>
                    <a:pt x="1" y="15"/>
                    <a:pt x="0" y="10"/>
                  </a:cubicBezTo>
                  <a:cubicBezTo>
                    <a:pt x="0" y="10"/>
                    <a:pt x="0" y="8"/>
                    <a:pt x="0" y="7"/>
                  </a:cubicBezTo>
                  <a:cubicBezTo>
                    <a:pt x="0" y="7"/>
                    <a:pt x="0" y="7"/>
                    <a:pt x="0" y="9"/>
                  </a:cubicBezTo>
                  <a:cubicBezTo>
                    <a:pt x="0" y="11"/>
                    <a:pt x="0" y="13"/>
                    <a:pt x="0" y="15"/>
                  </a:cubicBezTo>
                  <a:cubicBezTo>
                    <a:pt x="0" y="13"/>
                    <a:pt x="0" y="13"/>
                    <a:pt x="0" y="13"/>
                  </a:cubicBezTo>
                  <a:cubicBezTo>
                    <a:pt x="0" y="15"/>
                    <a:pt x="0" y="14"/>
                    <a:pt x="0" y="15"/>
                  </a:cubicBezTo>
                  <a:cubicBezTo>
                    <a:pt x="1" y="15"/>
                    <a:pt x="1" y="18"/>
                    <a:pt x="1" y="19"/>
                  </a:cubicBezTo>
                  <a:cubicBezTo>
                    <a:pt x="1" y="18"/>
                    <a:pt x="1" y="18"/>
                    <a:pt x="1" y="18"/>
                  </a:cubicBezTo>
                  <a:cubicBezTo>
                    <a:pt x="1" y="17"/>
                    <a:pt x="1" y="18"/>
                    <a:pt x="2" y="18"/>
                  </a:cubicBezTo>
                  <a:cubicBezTo>
                    <a:pt x="2" y="19"/>
                    <a:pt x="2" y="19"/>
                    <a:pt x="2" y="19"/>
                  </a:cubicBezTo>
                  <a:cubicBezTo>
                    <a:pt x="2" y="21"/>
                    <a:pt x="2" y="15"/>
                    <a:pt x="2" y="18"/>
                  </a:cubicBezTo>
                  <a:cubicBezTo>
                    <a:pt x="2" y="18"/>
                    <a:pt x="3" y="18"/>
                    <a:pt x="4" y="17"/>
                  </a:cubicBezTo>
                  <a:cubicBezTo>
                    <a:pt x="4" y="16"/>
                    <a:pt x="4" y="18"/>
                    <a:pt x="4" y="15"/>
                  </a:cubicBezTo>
                  <a:cubicBezTo>
                    <a:pt x="4" y="18"/>
                    <a:pt x="5" y="19"/>
                    <a:pt x="5" y="18"/>
                  </a:cubicBezTo>
                  <a:cubicBezTo>
                    <a:pt x="5" y="19"/>
                    <a:pt x="5" y="19"/>
                    <a:pt x="5" y="19"/>
                  </a:cubicBezTo>
                  <a:cubicBezTo>
                    <a:pt x="6" y="22"/>
                    <a:pt x="5" y="16"/>
                    <a:pt x="6" y="20"/>
                  </a:cubicBezTo>
                  <a:cubicBezTo>
                    <a:pt x="6" y="17"/>
                    <a:pt x="7" y="21"/>
                    <a:pt x="7" y="17"/>
                  </a:cubicBezTo>
                  <a:cubicBezTo>
                    <a:pt x="7" y="19"/>
                    <a:pt x="7" y="19"/>
                    <a:pt x="7" y="19"/>
                  </a:cubicBezTo>
                  <a:cubicBezTo>
                    <a:pt x="7" y="19"/>
                    <a:pt x="8" y="20"/>
                    <a:pt x="9" y="20"/>
                  </a:cubicBezTo>
                  <a:cubicBezTo>
                    <a:pt x="9" y="18"/>
                    <a:pt x="10" y="21"/>
                    <a:pt x="10" y="18"/>
                  </a:cubicBezTo>
                  <a:cubicBezTo>
                    <a:pt x="10" y="18"/>
                    <a:pt x="11" y="20"/>
                    <a:pt x="11" y="18"/>
                  </a:cubicBezTo>
                  <a:cubicBezTo>
                    <a:pt x="11" y="19"/>
                    <a:pt x="11" y="19"/>
                    <a:pt x="11" y="19"/>
                  </a:cubicBezTo>
                  <a:cubicBezTo>
                    <a:pt x="12" y="19"/>
                    <a:pt x="13" y="18"/>
                    <a:pt x="13" y="16"/>
                  </a:cubicBezTo>
                  <a:cubicBezTo>
                    <a:pt x="13" y="20"/>
                    <a:pt x="13" y="19"/>
                    <a:pt x="14" y="20"/>
                  </a:cubicBezTo>
                  <a:cubicBezTo>
                    <a:pt x="14" y="18"/>
                    <a:pt x="15" y="19"/>
                    <a:pt x="15" y="17"/>
                  </a:cubicBezTo>
                  <a:cubicBezTo>
                    <a:pt x="15" y="19"/>
                    <a:pt x="15" y="17"/>
                    <a:pt x="15" y="19"/>
                  </a:cubicBezTo>
                  <a:cubicBezTo>
                    <a:pt x="17" y="14"/>
                    <a:pt x="19" y="16"/>
                    <a:pt x="20" y="19"/>
                  </a:cubicBezTo>
                  <a:cubicBezTo>
                    <a:pt x="20" y="19"/>
                    <a:pt x="20" y="19"/>
                    <a:pt x="20" y="19"/>
                  </a:cubicBezTo>
                  <a:cubicBezTo>
                    <a:pt x="20" y="18"/>
                    <a:pt x="21" y="15"/>
                    <a:pt x="21" y="14"/>
                  </a:cubicBezTo>
                  <a:cubicBezTo>
                    <a:pt x="21" y="14"/>
                    <a:pt x="21" y="14"/>
                    <a:pt x="21" y="14"/>
                  </a:cubicBezTo>
                  <a:cubicBezTo>
                    <a:pt x="21" y="14"/>
                    <a:pt x="21" y="16"/>
                    <a:pt x="22" y="16"/>
                  </a:cubicBezTo>
                  <a:cubicBezTo>
                    <a:pt x="22" y="16"/>
                    <a:pt x="22" y="16"/>
                    <a:pt x="22" y="16"/>
                  </a:cubicBezTo>
                  <a:cubicBezTo>
                    <a:pt x="22" y="15"/>
                    <a:pt x="22" y="18"/>
                    <a:pt x="22" y="16"/>
                  </a:cubicBezTo>
                  <a:cubicBezTo>
                    <a:pt x="22" y="17"/>
                    <a:pt x="22" y="17"/>
                    <a:pt x="22" y="17"/>
                  </a:cubicBezTo>
                  <a:cubicBezTo>
                    <a:pt x="23" y="16"/>
                    <a:pt x="23" y="16"/>
                    <a:pt x="23" y="16"/>
                  </a:cubicBezTo>
                  <a:cubicBezTo>
                    <a:pt x="23" y="17"/>
                    <a:pt x="23" y="18"/>
                    <a:pt x="23" y="18"/>
                  </a:cubicBezTo>
                  <a:cubicBezTo>
                    <a:pt x="25" y="18"/>
                    <a:pt x="27" y="14"/>
                    <a:pt x="30" y="15"/>
                  </a:cubicBezTo>
                  <a:cubicBezTo>
                    <a:pt x="30" y="15"/>
                    <a:pt x="30" y="15"/>
                    <a:pt x="30" y="15"/>
                  </a:cubicBezTo>
                  <a:cubicBezTo>
                    <a:pt x="30" y="14"/>
                    <a:pt x="30" y="14"/>
                    <a:pt x="30" y="14"/>
                  </a:cubicBezTo>
                  <a:cubicBezTo>
                    <a:pt x="30" y="15"/>
                    <a:pt x="30" y="15"/>
                    <a:pt x="30" y="15"/>
                  </a:cubicBezTo>
                  <a:cubicBezTo>
                    <a:pt x="31" y="16"/>
                    <a:pt x="31" y="14"/>
                    <a:pt x="32" y="14"/>
                  </a:cubicBezTo>
                  <a:cubicBezTo>
                    <a:pt x="32" y="16"/>
                    <a:pt x="32" y="16"/>
                    <a:pt x="32" y="16"/>
                  </a:cubicBezTo>
                  <a:cubicBezTo>
                    <a:pt x="32" y="14"/>
                    <a:pt x="33" y="18"/>
                    <a:pt x="33" y="14"/>
                  </a:cubicBezTo>
                  <a:cubicBezTo>
                    <a:pt x="33" y="14"/>
                    <a:pt x="33" y="15"/>
                    <a:pt x="33" y="16"/>
                  </a:cubicBezTo>
                  <a:cubicBezTo>
                    <a:pt x="34" y="14"/>
                    <a:pt x="35" y="14"/>
                    <a:pt x="37" y="15"/>
                  </a:cubicBezTo>
                  <a:cubicBezTo>
                    <a:pt x="38" y="11"/>
                    <a:pt x="39" y="14"/>
                    <a:pt x="40" y="11"/>
                  </a:cubicBezTo>
                  <a:cubicBezTo>
                    <a:pt x="40" y="12"/>
                    <a:pt x="40" y="12"/>
                    <a:pt x="40" y="12"/>
                  </a:cubicBezTo>
                  <a:cubicBezTo>
                    <a:pt x="41" y="9"/>
                    <a:pt x="43" y="12"/>
                    <a:pt x="44" y="11"/>
                  </a:cubicBezTo>
                  <a:cubicBezTo>
                    <a:pt x="45" y="12"/>
                    <a:pt x="45" y="11"/>
                    <a:pt x="46" y="10"/>
                  </a:cubicBezTo>
                  <a:cubicBezTo>
                    <a:pt x="46" y="11"/>
                    <a:pt x="46" y="11"/>
                    <a:pt x="46" y="11"/>
                  </a:cubicBezTo>
                  <a:cubicBezTo>
                    <a:pt x="47" y="8"/>
                    <a:pt x="48" y="15"/>
                    <a:pt x="49" y="11"/>
                  </a:cubicBezTo>
                  <a:cubicBezTo>
                    <a:pt x="49" y="12"/>
                    <a:pt x="49" y="12"/>
                    <a:pt x="49" y="12"/>
                  </a:cubicBezTo>
                  <a:cubicBezTo>
                    <a:pt x="49" y="10"/>
                    <a:pt x="50" y="13"/>
                    <a:pt x="49" y="9"/>
                  </a:cubicBezTo>
                  <a:cubicBezTo>
                    <a:pt x="50" y="10"/>
                    <a:pt x="50" y="10"/>
                    <a:pt x="50" y="10"/>
                  </a:cubicBezTo>
                  <a:cubicBezTo>
                    <a:pt x="50" y="5"/>
                    <a:pt x="51" y="12"/>
                    <a:pt x="52" y="9"/>
                  </a:cubicBezTo>
                  <a:cubicBezTo>
                    <a:pt x="52" y="10"/>
                    <a:pt x="52" y="10"/>
                    <a:pt x="52" y="10"/>
                  </a:cubicBezTo>
                  <a:cubicBezTo>
                    <a:pt x="52" y="9"/>
                    <a:pt x="52" y="9"/>
                    <a:pt x="52" y="10"/>
                  </a:cubicBezTo>
                  <a:cubicBezTo>
                    <a:pt x="52" y="10"/>
                    <a:pt x="52" y="10"/>
                    <a:pt x="52" y="10"/>
                  </a:cubicBezTo>
                  <a:cubicBezTo>
                    <a:pt x="53" y="13"/>
                    <a:pt x="54" y="10"/>
                    <a:pt x="55" y="10"/>
                  </a:cubicBezTo>
                  <a:cubicBezTo>
                    <a:pt x="55" y="11"/>
                    <a:pt x="55" y="11"/>
                    <a:pt x="55" y="11"/>
                  </a:cubicBezTo>
                  <a:cubicBezTo>
                    <a:pt x="55" y="9"/>
                    <a:pt x="56" y="11"/>
                    <a:pt x="56" y="10"/>
                  </a:cubicBezTo>
                  <a:cubicBezTo>
                    <a:pt x="56" y="11"/>
                    <a:pt x="56" y="11"/>
                    <a:pt x="56" y="11"/>
                  </a:cubicBezTo>
                  <a:cubicBezTo>
                    <a:pt x="56" y="10"/>
                    <a:pt x="56" y="10"/>
                    <a:pt x="56" y="10"/>
                  </a:cubicBezTo>
                  <a:cubicBezTo>
                    <a:pt x="56" y="11"/>
                    <a:pt x="56" y="11"/>
                    <a:pt x="56" y="11"/>
                  </a:cubicBezTo>
                  <a:cubicBezTo>
                    <a:pt x="57" y="11"/>
                    <a:pt x="58" y="10"/>
                    <a:pt x="58" y="10"/>
                  </a:cubicBezTo>
                  <a:cubicBezTo>
                    <a:pt x="58" y="11"/>
                    <a:pt x="58" y="11"/>
                    <a:pt x="58" y="11"/>
                  </a:cubicBezTo>
                  <a:cubicBezTo>
                    <a:pt x="59" y="9"/>
                    <a:pt x="60" y="11"/>
                    <a:pt x="60" y="10"/>
                  </a:cubicBezTo>
                  <a:cubicBezTo>
                    <a:pt x="60" y="11"/>
                    <a:pt x="60" y="11"/>
                    <a:pt x="60" y="11"/>
                  </a:cubicBezTo>
                  <a:cubicBezTo>
                    <a:pt x="62" y="11"/>
                    <a:pt x="63" y="9"/>
                    <a:pt x="65" y="8"/>
                  </a:cubicBezTo>
                  <a:cubicBezTo>
                    <a:pt x="64" y="8"/>
                    <a:pt x="64" y="8"/>
                    <a:pt x="64" y="8"/>
                  </a:cubicBezTo>
                  <a:cubicBezTo>
                    <a:pt x="65" y="8"/>
                    <a:pt x="65" y="7"/>
                    <a:pt x="65" y="7"/>
                  </a:cubicBezTo>
                  <a:cubicBezTo>
                    <a:pt x="65" y="8"/>
                    <a:pt x="65" y="8"/>
                    <a:pt x="65" y="8"/>
                  </a:cubicBezTo>
                  <a:cubicBezTo>
                    <a:pt x="65" y="10"/>
                    <a:pt x="66" y="7"/>
                    <a:pt x="66" y="8"/>
                  </a:cubicBezTo>
                  <a:cubicBezTo>
                    <a:pt x="66" y="8"/>
                    <a:pt x="66" y="7"/>
                    <a:pt x="66" y="6"/>
                  </a:cubicBezTo>
                  <a:cubicBezTo>
                    <a:pt x="67" y="6"/>
                    <a:pt x="68" y="5"/>
                    <a:pt x="69" y="3"/>
                  </a:cubicBezTo>
                  <a:cubicBezTo>
                    <a:pt x="69" y="4"/>
                    <a:pt x="70" y="4"/>
                    <a:pt x="70" y="5"/>
                  </a:cubicBezTo>
                  <a:cubicBezTo>
                    <a:pt x="70" y="1"/>
                    <a:pt x="72" y="3"/>
                    <a:pt x="73" y="3"/>
                  </a:cubicBezTo>
                  <a:cubicBezTo>
                    <a:pt x="73" y="2"/>
                    <a:pt x="73" y="2"/>
                    <a:pt x="73"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0" name="Rectangle 519"/>
            <p:cNvSpPr>
              <a:spLocks noChangeArrowheads="1"/>
            </p:cNvSpPr>
            <p:nvPr/>
          </p:nvSpPr>
          <p:spPr bwMode="auto">
            <a:xfrm>
              <a:off x="5814636" y="2486370"/>
              <a:ext cx="1326" cy="132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1" name="Rectangle 520"/>
            <p:cNvSpPr>
              <a:spLocks noChangeArrowheads="1"/>
            </p:cNvSpPr>
            <p:nvPr/>
          </p:nvSpPr>
          <p:spPr bwMode="auto">
            <a:xfrm>
              <a:off x="5996336" y="2540748"/>
              <a:ext cx="1326" cy="265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2" name="Freeform 521"/>
            <p:cNvSpPr/>
            <p:nvPr/>
          </p:nvSpPr>
          <p:spPr bwMode="auto">
            <a:xfrm>
              <a:off x="5996336" y="2534116"/>
              <a:ext cx="0" cy="18568"/>
            </a:xfrm>
            <a:custGeom>
              <a:avLst/>
              <a:gdLst>
                <a:gd name="T0" fmla="*/ 5 h 6"/>
                <a:gd name="T1" fmla="*/ 6 h 6"/>
                <a:gd name="T2" fmla="*/ 2 h 6"/>
                <a:gd name="T3" fmla="*/ 5 h 6"/>
              </a:gdLst>
              <a:ahLst/>
              <a:cxnLst>
                <a:cxn ang="0">
                  <a:pos x="0" y="T0"/>
                </a:cxn>
                <a:cxn ang="0">
                  <a:pos x="0" y="T1"/>
                </a:cxn>
                <a:cxn ang="0">
                  <a:pos x="0" y="T2"/>
                </a:cxn>
                <a:cxn ang="0">
                  <a:pos x="0" y="T3"/>
                </a:cxn>
              </a:cxnLst>
              <a:rect l="0" t="0" r="r" b="b"/>
              <a:pathLst>
                <a:path h="6">
                  <a:moveTo>
                    <a:pt x="0" y="5"/>
                  </a:moveTo>
                  <a:cubicBezTo>
                    <a:pt x="0" y="6"/>
                    <a:pt x="0" y="6"/>
                    <a:pt x="0" y="6"/>
                  </a:cubicBezTo>
                  <a:cubicBezTo>
                    <a:pt x="0" y="2"/>
                    <a:pt x="0" y="2"/>
                    <a:pt x="0" y="2"/>
                  </a:cubicBezTo>
                  <a:cubicBezTo>
                    <a:pt x="0" y="0"/>
                    <a:pt x="0" y="6"/>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3" name="Freeform 522"/>
            <p:cNvSpPr/>
            <p:nvPr/>
          </p:nvSpPr>
          <p:spPr bwMode="auto">
            <a:xfrm>
              <a:off x="5996336" y="2546054"/>
              <a:ext cx="0" cy="663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2"/>
                    <a:pt x="0" y="1"/>
                  </a:cubicBezTo>
                  <a:cubicBezTo>
                    <a:pt x="0" y="0"/>
                    <a:pt x="0" y="2"/>
                    <a:pt x="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4" name="Freeform 523"/>
            <p:cNvSpPr/>
            <p:nvPr/>
          </p:nvSpPr>
          <p:spPr bwMode="auto">
            <a:xfrm>
              <a:off x="5858403" y="26004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5" name="Freeform 524"/>
            <p:cNvSpPr/>
            <p:nvPr/>
          </p:nvSpPr>
          <p:spPr bwMode="auto">
            <a:xfrm>
              <a:off x="5804026" y="2540748"/>
              <a:ext cx="192310" cy="68966"/>
            </a:xfrm>
            <a:custGeom>
              <a:avLst/>
              <a:gdLst>
                <a:gd name="T0" fmla="*/ 60 w 61"/>
                <a:gd name="T1" fmla="*/ 1 h 22"/>
                <a:gd name="T2" fmla="*/ 60 w 61"/>
                <a:gd name="T3" fmla="*/ 1 h 22"/>
                <a:gd name="T4" fmla="*/ 58 w 61"/>
                <a:gd name="T5" fmla="*/ 1 h 22"/>
                <a:gd name="T6" fmla="*/ 53 w 61"/>
                <a:gd name="T7" fmla="*/ 4 h 22"/>
                <a:gd name="T8" fmla="*/ 51 w 61"/>
                <a:gd name="T9" fmla="*/ 4 h 22"/>
                <a:gd name="T10" fmla="*/ 50 w 61"/>
                <a:gd name="T11" fmla="*/ 7 h 22"/>
                <a:gd name="T12" fmla="*/ 38 w 61"/>
                <a:gd name="T13" fmla="*/ 6 h 22"/>
                <a:gd name="T14" fmla="*/ 36 w 61"/>
                <a:gd name="T15" fmla="*/ 6 h 22"/>
                <a:gd name="T16" fmla="*/ 32 w 61"/>
                <a:gd name="T17" fmla="*/ 9 h 22"/>
                <a:gd name="T18" fmla="*/ 27 w 61"/>
                <a:gd name="T19" fmla="*/ 9 h 22"/>
                <a:gd name="T20" fmla="*/ 18 w 61"/>
                <a:gd name="T21" fmla="*/ 11 h 22"/>
                <a:gd name="T22" fmla="*/ 10 w 61"/>
                <a:gd name="T23" fmla="*/ 13 h 22"/>
                <a:gd name="T24" fmla="*/ 2 w 61"/>
                <a:gd name="T25" fmla="*/ 10 h 22"/>
                <a:gd name="T26" fmla="*/ 1 w 61"/>
                <a:gd name="T27" fmla="*/ 11 h 22"/>
                <a:gd name="T28" fmla="*/ 1 w 61"/>
                <a:gd name="T29" fmla="*/ 13 h 22"/>
                <a:gd name="T30" fmla="*/ 1 w 61"/>
                <a:gd name="T31" fmla="*/ 13 h 22"/>
                <a:gd name="T32" fmla="*/ 0 w 61"/>
                <a:gd name="T33" fmla="*/ 10 h 22"/>
                <a:gd name="T34" fmla="*/ 0 w 61"/>
                <a:gd name="T35" fmla="*/ 9 h 22"/>
                <a:gd name="T36" fmla="*/ 0 w 61"/>
                <a:gd name="T37" fmla="*/ 13 h 22"/>
                <a:gd name="T38" fmla="*/ 1 w 61"/>
                <a:gd name="T39" fmla="*/ 19 h 22"/>
                <a:gd name="T40" fmla="*/ 1 w 61"/>
                <a:gd name="T41" fmla="*/ 18 h 22"/>
                <a:gd name="T42" fmla="*/ 2 w 61"/>
                <a:gd name="T43" fmla="*/ 18 h 22"/>
                <a:gd name="T44" fmla="*/ 4 w 61"/>
                <a:gd name="T45" fmla="*/ 15 h 22"/>
                <a:gd name="T46" fmla="*/ 4 w 61"/>
                <a:gd name="T47" fmla="*/ 19 h 22"/>
                <a:gd name="T48" fmla="*/ 6 w 61"/>
                <a:gd name="T49" fmla="*/ 17 h 22"/>
                <a:gd name="T50" fmla="*/ 7 w 61"/>
                <a:gd name="T51" fmla="*/ 20 h 22"/>
                <a:gd name="T52" fmla="*/ 10 w 61"/>
                <a:gd name="T53" fmla="*/ 18 h 22"/>
                <a:gd name="T54" fmla="*/ 11 w 61"/>
                <a:gd name="T55" fmla="*/ 16 h 22"/>
                <a:gd name="T56" fmla="*/ 13 w 61"/>
                <a:gd name="T57" fmla="*/ 17 h 22"/>
                <a:gd name="T58" fmla="*/ 17 w 61"/>
                <a:gd name="T59" fmla="*/ 19 h 22"/>
                <a:gd name="T60" fmla="*/ 17 w 61"/>
                <a:gd name="T61" fmla="*/ 14 h 22"/>
                <a:gd name="T62" fmla="*/ 18 w 61"/>
                <a:gd name="T63" fmla="*/ 16 h 22"/>
                <a:gd name="T64" fmla="*/ 19 w 61"/>
                <a:gd name="T65" fmla="*/ 17 h 22"/>
                <a:gd name="T66" fmla="*/ 19 w 61"/>
                <a:gd name="T67" fmla="*/ 18 h 22"/>
                <a:gd name="T68" fmla="*/ 25 w 61"/>
                <a:gd name="T69" fmla="*/ 15 h 22"/>
                <a:gd name="T70" fmla="*/ 25 w 61"/>
                <a:gd name="T71" fmla="*/ 15 h 22"/>
                <a:gd name="T72" fmla="*/ 27 w 61"/>
                <a:gd name="T73" fmla="*/ 16 h 22"/>
                <a:gd name="T74" fmla="*/ 28 w 61"/>
                <a:gd name="T75" fmla="*/ 16 h 22"/>
                <a:gd name="T76" fmla="*/ 33 w 61"/>
                <a:gd name="T77" fmla="*/ 11 h 22"/>
                <a:gd name="T78" fmla="*/ 37 w 61"/>
                <a:gd name="T79" fmla="*/ 11 h 22"/>
                <a:gd name="T80" fmla="*/ 38 w 61"/>
                <a:gd name="T81" fmla="*/ 11 h 22"/>
                <a:gd name="T82" fmla="*/ 41 w 61"/>
                <a:gd name="T83" fmla="*/ 12 h 22"/>
                <a:gd name="T84" fmla="*/ 42 w 61"/>
                <a:gd name="T85" fmla="*/ 10 h 22"/>
                <a:gd name="T86" fmla="*/ 43 w 61"/>
                <a:gd name="T87" fmla="*/ 10 h 22"/>
                <a:gd name="T88" fmla="*/ 44 w 61"/>
                <a:gd name="T89" fmla="*/ 10 h 22"/>
                <a:gd name="T90" fmla="*/ 46 w 61"/>
                <a:gd name="T91" fmla="*/ 11 h 22"/>
                <a:gd name="T92" fmla="*/ 47 w 61"/>
                <a:gd name="T93" fmla="*/ 11 h 22"/>
                <a:gd name="T94" fmla="*/ 47 w 61"/>
                <a:gd name="T95" fmla="*/ 11 h 22"/>
                <a:gd name="T96" fmla="*/ 49 w 61"/>
                <a:gd name="T97" fmla="*/ 11 h 22"/>
                <a:gd name="T98" fmla="*/ 50 w 61"/>
                <a:gd name="T99" fmla="*/ 11 h 22"/>
                <a:gd name="T100" fmla="*/ 54 w 61"/>
                <a:gd name="T101" fmla="*/ 8 h 22"/>
                <a:gd name="T102" fmla="*/ 54 w 61"/>
                <a:gd name="T103" fmla="*/ 8 h 22"/>
                <a:gd name="T104" fmla="*/ 55 w 61"/>
                <a:gd name="T105" fmla="*/ 6 h 22"/>
                <a:gd name="T106" fmla="*/ 58 w 61"/>
                <a:gd name="T107" fmla="*/ 5 h 22"/>
                <a:gd name="T108" fmla="*/ 61 w 61"/>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22">
                  <a:moveTo>
                    <a:pt x="60" y="2"/>
                  </a:moveTo>
                  <a:cubicBezTo>
                    <a:pt x="60" y="1"/>
                    <a:pt x="60" y="1"/>
                    <a:pt x="60" y="1"/>
                  </a:cubicBezTo>
                  <a:cubicBezTo>
                    <a:pt x="60" y="1"/>
                    <a:pt x="60" y="3"/>
                    <a:pt x="60" y="2"/>
                  </a:cubicBezTo>
                  <a:cubicBezTo>
                    <a:pt x="60" y="1"/>
                    <a:pt x="60" y="1"/>
                    <a:pt x="60" y="1"/>
                  </a:cubicBezTo>
                  <a:cubicBezTo>
                    <a:pt x="59" y="1"/>
                    <a:pt x="59" y="1"/>
                    <a:pt x="59" y="3"/>
                  </a:cubicBezTo>
                  <a:cubicBezTo>
                    <a:pt x="58" y="1"/>
                    <a:pt x="58" y="3"/>
                    <a:pt x="58" y="1"/>
                  </a:cubicBezTo>
                  <a:cubicBezTo>
                    <a:pt x="58" y="2"/>
                    <a:pt x="58" y="2"/>
                    <a:pt x="58" y="3"/>
                  </a:cubicBezTo>
                  <a:cubicBezTo>
                    <a:pt x="56" y="2"/>
                    <a:pt x="55" y="4"/>
                    <a:pt x="53" y="4"/>
                  </a:cubicBezTo>
                  <a:cubicBezTo>
                    <a:pt x="53" y="8"/>
                    <a:pt x="52" y="3"/>
                    <a:pt x="51" y="5"/>
                  </a:cubicBezTo>
                  <a:cubicBezTo>
                    <a:pt x="51" y="4"/>
                    <a:pt x="51" y="4"/>
                    <a:pt x="51" y="4"/>
                  </a:cubicBezTo>
                  <a:cubicBezTo>
                    <a:pt x="51" y="5"/>
                    <a:pt x="51" y="6"/>
                    <a:pt x="50" y="5"/>
                  </a:cubicBezTo>
                  <a:cubicBezTo>
                    <a:pt x="50" y="7"/>
                    <a:pt x="50" y="7"/>
                    <a:pt x="50" y="7"/>
                  </a:cubicBezTo>
                  <a:cubicBezTo>
                    <a:pt x="48" y="4"/>
                    <a:pt x="46" y="6"/>
                    <a:pt x="44" y="5"/>
                  </a:cubicBezTo>
                  <a:cubicBezTo>
                    <a:pt x="42" y="4"/>
                    <a:pt x="40" y="1"/>
                    <a:pt x="38" y="6"/>
                  </a:cubicBezTo>
                  <a:cubicBezTo>
                    <a:pt x="38" y="6"/>
                    <a:pt x="38" y="6"/>
                    <a:pt x="38" y="6"/>
                  </a:cubicBezTo>
                  <a:cubicBezTo>
                    <a:pt x="37" y="7"/>
                    <a:pt x="37" y="5"/>
                    <a:pt x="36" y="6"/>
                  </a:cubicBezTo>
                  <a:cubicBezTo>
                    <a:pt x="36" y="6"/>
                    <a:pt x="36" y="6"/>
                    <a:pt x="36" y="6"/>
                  </a:cubicBezTo>
                  <a:cubicBezTo>
                    <a:pt x="35" y="9"/>
                    <a:pt x="33" y="5"/>
                    <a:pt x="32" y="9"/>
                  </a:cubicBezTo>
                  <a:cubicBezTo>
                    <a:pt x="30" y="9"/>
                    <a:pt x="28" y="9"/>
                    <a:pt x="27" y="10"/>
                  </a:cubicBezTo>
                  <a:cubicBezTo>
                    <a:pt x="27" y="9"/>
                    <a:pt x="27" y="9"/>
                    <a:pt x="27" y="9"/>
                  </a:cubicBezTo>
                  <a:cubicBezTo>
                    <a:pt x="25" y="11"/>
                    <a:pt x="24" y="7"/>
                    <a:pt x="22" y="9"/>
                  </a:cubicBezTo>
                  <a:cubicBezTo>
                    <a:pt x="21" y="7"/>
                    <a:pt x="19" y="13"/>
                    <a:pt x="18" y="11"/>
                  </a:cubicBezTo>
                  <a:cubicBezTo>
                    <a:pt x="17" y="7"/>
                    <a:pt x="16" y="15"/>
                    <a:pt x="15" y="11"/>
                  </a:cubicBezTo>
                  <a:cubicBezTo>
                    <a:pt x="13" y="6"/>
                    <a:pt x="11" y="10"/>
                    <a:pt x="10" y="13"/>
                  </a:cubicBezTo>
                  <a:cubicBezTo>
                    <a:pt x="8" y="11"/>
                    <a:pt x="7" y="17"/>
                    <a:pt x="5" y="13"/>
                  </a:cubicBezTo>
                  <a:cubicBezTo>
                    <a:pt x="4" y="15"/>
                    <a:pt x="3" y="9"/>
                    <a:pt x="2" y="10"/>
                  </a:cubicBezTo>
                  <a:cubicBezTo>
                    <a:pt x="2" y="11"/>
                    <a:pt x="2" y="11"/>
                    <a:pt x="2" y="11"/>
                  </a:cubicBezTo>
                  <a:cubicBezTo>
                    <a:pt x="2" y="8"/>
                    <a:pt x="2" y="15"/>
                    <a:pt x="1" y="11"/>
                  </a:cubicBezTo>
                  <a:cubicBezTo>
                    <a:pt x="1" y="11"/>
                    <a:pt x="1" y="11"/>
                    <a:pt x="1" y="11"/>
                  </a:cubicBezTo>
                  <a:cubicBezTo>
                    <a:pt x="1" y="9"/>
                    <a:pt x="1" y="16"/>
                    <a:pt x="1" y="13"/>
                  </a:cubicBezTo>
                  <a:cubicBezTo>
                    <a:pt x="1" y="14"/>
                    <a:pt x="1" y="14"/>
                    <a:pt x="1" y="14"/>
                  </a:cubicBezTo>
                  <a:cubicBezTo>
                    <a:pt x="1" y="15"/>
                    <a:pt x="1" y="13"/>
                    <a:pt x="1" y="13"/>
                  </a:cubicBezTo>
                  <a:cubicBezTo>
                    <a:pt x="1" y="13"/>
                    <a:pt x="1" y="15"/>
                    <a:pt x="1" y="14"/>
                  </a:cubicBezTo>
                  <a:cubicBezTo>
                    <a:pt x="1" y="10"/>
                    <a:pt x="0" y="15"/>
                    <a:pt x="0" y="10"/>
                  </a:cubicBezTo>
                  <a:cubicBezTo>
                    <a:pt x="0" y="10"/>
                    <a:pt x="0" y="8"/>
                    <a:pt x="0" y="7"/>
                  </a:cubicBezTo>
                  <a:cubicBezTo>
                    <a:pt x="0" y="7"/>
                    <a:pt x="0" y="7"/>
                    <a:pt x="0" y="9"/>
                  </a:cubicBezTo>
                  <a:cubicBezTo>
                    <a:pt x="0" y="11"/>
                    <a:pt x="0" y="13"/>
                    <a:pt x="0" y="15"/>
                  </a:cubicBezTo>
                  <a:cubicBezTo>
                    <a:pt x="0" y="13"/>
                    <a:pt x="0" y="13"/>
                    <a:pt x="0" y="13"/>
                  </a:cubicBezTo>
                  <a:cubicBezTo>
                    <a:pt x="0" y="15"/>
                    <a:pt x="0" y="14"/>
                    <a:pt x="0" y="15"/>
                  </a:cubicBezTo>
                  <a:cubicBezTo>
                    <a:pt x="1" y="15"/>
                    <a:pt x="1" y="18"/>
                    <a:pt x="1" y="19"/>
                  </a:cubicBezTo>
                  <a:cubicBezTo>
                    <a:pt x="1" y="18"/>
                    <a:pt x="1" y="18"/>
                    <a:pt x="1" y="18"/>
                  </a:cubicBezTo>
                  <a:cubicBezTo>
                    <a:pt x="1" y="17"/>
                    <a:pt x="1" y="18"/>
                    <a:pt x="1" y="18"/>
                  </a:cubicBezTo>
                  <a:cubicBezTo>
                    <a:pt x="1" y="19"/>
                    <a:pt x="1" y="19"/>
                    <a:pt x="1" y="19"/>
                  </a:cubicBezTo>
                  <a:cubicBezTo>
                    <a:pt x="2" y="21"/>
                    <a:pt x="2" y="15"/>
                    <a:pt x="2" y="18"/>
                  </a:cubicBezTo>
                  <a:cubicBezTo>
                    <a:pt x="2" y="18"/>
                    <a:pt x="3" y="18"/>
                    <a:pt x="3" y="17"/>
                  </a:cubicBezTo>
                  <a:cubicBezTo>
                    <a:pt x="3" y="16"/>
                    <a:pt x="4" y="18"/>
                    <a:pt x="4" y="15"/>
                  </a:cubicBezTo>
                  <a:cubicBezTo>
                    <a:pt x="4" y="18"/>
                    <a:pt x="4" y="19"/>
                    <a:pt x="4" y="18"/>
                  </a:cubicBezTo>
                  <a:cubicBezTo>
                    <a:pt x="4" y="19"/>
                    <a:pt x="4" y="19"/>
                    <a:pt x="4" y="19"/>
                  </a:cubicBezTo>
                  <a:cubicBezTo>
                    <a:pt x="5" y="22"/>
                    <a:pt x="5" y="16"/>
                    <a:pt x="5" y="20"/>
                  </a:cubicBezTo>
                  <a:cubicBezTo>
                    <a:pt x="5" y="17"/>
                    <a:pt x="6" y="21"/>
                    <a:pt x="6" y="17"/>
                  </a:cubicBezTo>
                  <a:cubicBezTo>
                    <a:pt x="6" y="19"/>
                    <a:pt x="6" y="19"/>
                    <a:pt x="6" y="19"/>
                  </a:cubicBezTo>
                  <a:cubicBezTo>
                    <a:pt x="6" y="19"/>
                    <a:pt x="7" y="20"/>
                    <a:pt x="7" y="20"/>
                  </a:cubicBezTo>
                  <a:cubicBezTo>
                    <a:pt x="8" y="18"/>
                    <a:pt x="8" y="21"/>
                    <a:pt x="9" y="18"/>
                  </a:cubicBezTo>
                  <a:cubicBezTo>
                    <a:pt x="9" y="18"/>
                    <a:pt x="9" y="20"/>
                    <a:pt x="10" y="18"/>
                  </a:cubicBezTo>
                  <a:cubicBezTo>
                    <a:pt x="10" y="19"/>
                    <a:pt x="10" y="19"/>
                    <a:pt x="10" y="19"/>
                  </a:cubicBezTo>
                  <a:cubicBezTo>
                    <a:pt x="10" y="19"/>
                    <a:pt x="11" y="18"/>
                    <a:pt x="11" y="16"/>
                  </a:cubicBezTo>
                  <a:cubicBezTo>
                    <a:pt x="11" y="20"/>
                    <a:pt x="11" y="19"/>
                    <a:pt x="12" y="20"/>
                  </a:cubicBezTo>
                  <a:cubicBezTo>
                    <a:pt x="12" y="18"/>
                    <a:pt x="12" y="19"/>
                    <a:pt x="13" y="17"/>
                  </a:cubicBezTo>
                  <a:cubicBezTo>
                    <a:pt x="13" y="19"/>
                    <a:pt x="13" y="17"/>
                    <a:pt x="13" y="19"/>
                  </a:cubicBezTo>
                  <a:cubicBezTo>
                    <a:pt x="14" y="14"/>
                    <a:pt x="16" y="16"/>
                    <a:pt x="17" y="19"/>
                  </a:cubicBezTo>
                  <a:cubicBezTo>
                    <a:pt x="17" y="18"/>
                    <a:pt x="17" y="15"/>
                    <a:pt x="17" y="14"/>
                  </a:cubicBezTo>
                  <a:cubicBezTo>
                    <a:pt x="17" y="14"/>
                    <a:pt x="17" y="14"/>
                    <a:pt x="17" y="14"/>
                  </a:cubicBezTo>
                  <a:cubicBezTo>
                    <a:pt x="18" y="14"/>
                    <a:pt x="18" y="16"/>
                    <a:pt x="18" y="16"/>
                  </a:cubicBezTo>
                  <a:cubicBezTo>
                    <a:pt x="18" y="16"/>
                    <a:pt x="18" y="16"/>
                    <a:pt x="18" y="16"/>
                  </a:cubicBezTo>
                  <a:cubicBezTo>
                    <a:pt x="18" y="15"/>
                    <a:pt x="19" y="18"/>
                    <a:pt x="19" y="16"/>
                  </a:cubicBezTo>
                  <a:cubicBezTo>
                    <a:pt x="19" y="17"/>
                    <a:pt x="19" y="17"/>
                    <a:pt x="19" y="17"/>
                  </a:cubicBezTo>
                  <a:cubicBezTo>
                    <a:pt x="19" y="16"/>
                    <a:pt x="19" y="16"/>
                    <a:pt x="19" y="16"/>
                  </a:cubicBezTo>
                  <a:cubicBezTo>
                    <a:pt x="19" y="17"/>
                    <a:pt x="19" y="18"/>
                    <a:pt x="19" y="18"/>
                  </a:cubicBezTo>
                  <a:cubicBezTo>
                    <a:pt x="21" y="18"/>
                    <a:pt x="23" y="14"/>
                    <a:pt x="25" y="15"/>
                  </a:cubicBezTo>
                  <a:cubicBezTo>
                    <a:pt x="25" y="15"/>
                    <a:pt x="25" y="15"/>
                    <a:pt x="25" y="15"/>
                  </a:cubicBezTo>
                  <a:cubicBezTo>
                    <a:pt x="25" y="14"/>
                    <a:pt x="25" y="14"/>
                    <a:pt x="25" y="14"/>
                  </a:cubicBezTo>
                  <a:cubicBezTo>
                    <a:pt x="25" y="15"/>
                    <a:pt x="25" y="15"/>
                    <a:pt x="25" y="15"/>
                  </a:cubicBezTo>
                  <a:cubicBezTo>
                    <a:pt x="26" y="16"/>
                    <a:pt x="26" y="14"/>
                    <a:pt x="27" y="14"/>
                  </a:cubicBezTo>
                  <a:cubicBezTo>
                    <a:pt x="27" y="16"/>
                    <a:pt x="27" y="16"/>
                    <a:pt x="27" y="16"/>
                  </a:cubicBezTo>
                  <a:cubicBezTo>
                    <a:pt x="27" y="14"/>
                    <a:pt x="28" y="18"/>
                    <a:pt x="28" y="14"/>
                  </a:cubicBezTo>
                  <a:cubicBezTo>
                    <a:pt x="28" y="14"/>
                    <a:pt x="28" y="15"/>
                    <a:pt x="28" y="16"/>
                  </a:cubicBezTo>
                  <a:cubicBezTo>
                    <a:pt x="29" y="14"/>
                    <a:pt x="30" y="14"/>
                    <a:pt x="31" y="15"/>
                  </a:cubicBezTo>
                  <a:cubicBezTo>
                    <a:pt x="31" y="11"/>
                    <a:pt x="33" y="14"/>
                    <a:pt x="33" y="11"/>
                  </a:cubicBezTo>
                  <a:cubicBezTo>
                    <a:pt x="33" y="12"/>
                    <a:pt x="33" y="12"/>
                    <a:pt x="33" y="12"/>
                  </a:cubicBezTo>
                  <a:cubicBezTo>
                    <a:pt x="34" y="9"/>
                    <a:pt x="36" y="12"/>
                    <a:pt x="37" y="11"/>
                  </a:cubicBezTo>
                  <a:cubicBezTo>
                    <a:pt x="38" y="11"/>
                    <a:pt x="38" y="11"/>
                    <a:pt x="38" y="10"/>
                  </a:cubicBezTo>
                  <a:cubicBezTo>
                    <a:pt x="38" y="11"/>
                    <a:pt x="38" y="11"/>
                    <a:pt x="38" y="11"/>
                  </a:cubicBezTo>
                  <a:cubicBezTo>
                    <a:pt x="39" y="8"/>
                    <a:pt x="40" y="15"/>
                    <a:pt x="41" y="11"/>
                  </a:cubicBezTo>
                  <a:cubicBezTo>
                    <a:pt x="41" y="12"/>
                    <a:pt x="41" y="12"/>
                    <a:pt x="41" y="12"/>
                  </a:cubicBezTo>
                  <a:cubicBezTo>
                    <a:pt x="41" y="10"/>
                    <a:pt x="42" y="13"/>
                    <a:pt x="41" y="9"/>
                  </a:cubicBezTo>
                  <a:cubicBezTo>
                    <a:pt x="42" y="10"/>
                    <a:pt x="42" y="10"/>
                    <a:pt x="42" y="10"/>
                  </a:cubicBezTo>
                  <a:cubicBezTo>
                    <a:pt x="42" y="5"/>
                    <a:pt x="43" y="12"/>
                    <a:pt x="43" y="9"/>
                  </a:cubicBezTo>
                  <a:cubicBezTo>
                    <a:pt x="43" y="10"/>
                    <a:pt x="43" y="10"/>
                    <a:pt x="43" y="10"/>
                  </a:cubicBezTo>
                  <a:cubicBezTo>
                    <a:pt x="44" y="9"/>
                    <a:pt x="44" y="9"/>
                    <a:pt x="44" y="10"/>
                  </a:cubicBezTo>
                  <a:cubicBezTo>
                    <a:pt x="44" y="10"/>
                    <a:pt x="44" y="10"/>
                    <a:pt x="44" y="10"/>
                  </a:cubicBezTo>
                  <a:cubicBezTo>
                    <a:pt x="45" y="13"/>
                    <a:pt x="45" y="10"/>
                    <a:pt x="46" y="10"/>
                  </a:cubicBezTo>
                  <a:cubicBezTo>
                    <a:pt x="46" y="11"/>
                    <a:pt x="46" y="11"/>
                    <a:pt x="46" y="11"/>
                  </a:cubicBezTo>
                  <a:cubicBezTo>
                    <a:pt x="46" y="9"/>
                    <a:pt x="47" y="11"/>
                    <a:pt x="47" y="10"/>
                  </a:cubicBezTo>
                  <a:cubicBezTo>
                    <a:pt x="47" y="11"/>
                    <a:pt x="47" y="11"/>
                    <a:pt x="47" y="11"/>
                  </a:cubicBezTo>
                  <a:cubicBezTo>
                    <a:pt x="47" y="10"/>
                    <a:pt x="47" y="10"/>
                    <a:pt x="47" y="10"/>
                  </a:cubicBezTo>
                  <a:cubicBezTo>
                    <a:pt x="47" y="11"/>
                    <a:pt x="47" y="11"/>
                    <a:pt x="47" y="11"/>
                  </a:cubicBezTo>
                  <a:cubicBezTo>
                    <a:pt x="48" y="11"/>
                    <a:pt x="48" y="10"/>
                    <a:pt x="49" y="10"/>
                  </a:cubicBezTo>
                  <a:cubicBezTo>
                    <a:pt x="49" y="11"/>
                    <a:pt x="49" y="11"/>
                    <a:pt x="49" y="11"/>
                  </a:cubicBezTo>
                  <a:cubicBezTo>
                    <a:pt x="49" y="9"/>
                    <a:pt x="50" y="11"/>
                    <a:pt x="50" y="10"/>
                  </a:cubicBezTo>
                  <a:cubicBezTo>
                    <a:pt x="50" y="11"/>
                    <a:pt x="50" y="11"/>
                    <a:pt x="50" y="11"/>
                  </a:cubicBezTo>
                  <a:cubicBezTo>
                    <a:pt x="52" y="11"/>
                    <a:pt x="53" y="9"/>
                    <a:pt x="54" y="8"/>
                  </a:cubicBezTo>
                  <a:cubicBezTo>
                    <a:pt x="54" y="8"/>
                    <a:pt x="54" y="8"/>
                    <a:pt x="54" y="8"/>
                  </a:cubicBezTo>
                  <a:cubicBezTo>
                    <a:pt x="54" y="8"/>
                    <a:pt x="54" y="7"/>
                    <a:pt x="54" y="7"/>
                  </a:cubicBezTo>
                  <a:cubicBezTo>
                    <a:pt x="54" y="8"/>
                    <a:pt x="54" y="8"/>
                    <a:pt x="54" y="8"/>
                  </a:cubicBezTo>
                  <a:cubicBezTo>
                    <a:pt x="55" y="10"/>
                    <a:pt x="55" y="7"/>
                    <a:pt x="55" y="8"/>
                  </a:cubicBezTo>
                  <a:cubicBezTo>
                    <a:pt x="55" y="8"/>
                    <a:pt x="55" y="7"/>
                    <a:pt x="55" y="6"/>
                  </a:cubicBezTo>
                  <a:cubicBezTo>
                    <a:pt x="56" y="6"/>
                    <a:pt x="57" y="5"/>
                    <a:pt x="58" y="3"/>
                  </a:cubicBezTo>
                  <a:cubicBezTo>
                    <a:pt x="58" y="4"/>
                    <a:pt x="58" y="4"/>
                    <a:pt x="58" y="5"/>
                  </a:cubicBezTo>
                  <a:cubicBezTo>
                    <a:pt x="59" y="1"/>
                    <a:pt x="60" y="3"/>
                    <a:pt x="61" y="3"/>
                  </a:cubicBezTo>
                  <a:cubicBezTo>
                    <a:pt x="61" y="2"/>
                    <a:pt x="61" y="2"/>
                    <a:pt x="61" y="1"/>
                  </a:cubicBezTo>
                  <a:cubicBezTo>
                    <a:pt x="60" y="0"/>
                    <a:pt x="60" y="4"/>
                    <a:pt x="6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6" name="Rectangle 525"/>
            <p:cNvSpPr>
              <a:spLocks noChangeArrowheads="1"/>
            </p:cNvSpPr>
            <p:nvPr/>
          </p:nvSpPr>
          <p:spPr bwMode="auto">
            <a:xfrm>
              <a:off x="5808004" y="2600430"/>
              <a:ext cx="1326" cy="132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7" name="Freeform 526"/>
            <p:cNvSpPr/>
            <p:nvPr/>
          </p:nvSpPr>
          <p:spPr bwMode="auto">
            <a:xfrm>
              <a:off x="6168752" y="2665418"/>
              <a:ext cx="2652" cy="3979"/>
            </a:xfrm>
            <a:custGeom>
              <a:avLst/>
              <a:gdLst>
                <a:gd name="T0" fmla="*/ 0 w 2"/>
                <a:gd name="T1" fmla="*/ 0 h 3"/>
                <a:gd name="T2" fmla="*/ 0 w 2"/>
                <a:gd name="T3" fmla="*/ 0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lnTo>
                    <a:pt x="0" y="0"/>
                  </a:lnTo>
                  <a:lnTo>
                    <a:pt x="2" y="3"/>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8" name="Freeform 527"/>
            <p:cNvSpPr/>
            <p:nvPr/>
          </p:nvSpPr>
          <p:spPr bwMode="auto">
            <a:xfrm>
              <a:off x="6162121" y="2669397"/>
              <a:ext cx="18568" cy="6632"/>
            </a:xfrm>
            <a:custGeom>
              <a:avLst/>
              <a:gdLst>
                <a:gd name="T0" fmla="*/ 4 w 6"/>
                <a:gd name="T1" fmla="*/ 2 h 2"/>
                <a:gd name="T2" fmla="*/ 5 w 6"/>
                <a:gd name="T3" fmla="*/ 2 h 2"/>
                <a:gd name="T4" fmla="*/ 2 w 6"/>
                <a:gd name="T5" fmla="*/ 0 h 2"/>
                <a:gd name="T6" fmla="*/ 4 w 6"/>
                <a:gd name="T7" fmla="*/ 2 h 2"/>
              </a:gdLst>
              <a:ahLst/>
              <a:cxnLst>
                <a:cxn ang="0">
                  <a:pos x="T0" y="T1"/>
                </a:cxn>
                <a:cxn ang="0">
                  <a:pos x="T2" y="T3"/>
                </a:cxn>
                <a:cxn ang="0">
                  <a:pos x="T4" y="T5"/>
                </a:cxn>
                <a:cxn ang="0">
                  <a:pos x="T6" y="T7"/>
                </a:cxn>
              </a:cxnLst>
              <a:rect l="0" t="0" r="r" b="b"/>
              <a:pathLst>
                <a:path w="6" h="2">
                  <a:moveTo>
                    <a:pt x="4" y="2"/>
                  </a:moveTo>
                  <a:cubicBezTo>
                    <a:pt x="5" y="2"/>
                    <a:pt x="5" y="2"/>
                    <a:pt x="5" y="2"/>
                  </a:cubicBezTo>
                  <a:cubicBezTo>
                    <a:pt x="2" y="0"/>
                    <a:pt x="2" y="0"/>
                    <a:pt x="2" y="0"/>
                  </a:cubicBezTo>
                  <a:cubicBezTo>
                    <a:pt x="0" y="0"/>
                    <a:pt x="6" y="2"/>
                    <a:pt x="4"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9" name="Freeform 528"/>
            <p:cNvSpPr/>
            <p:nvPr/>
          </p:nvSpPr>
          <p:spPr bwMode="auto">
            <a:xfrm>
              <a:off x="6171405" y="2678681"/>
              <a:ext cx="9283" cy="2652"/>
            </a:xfrm>
            <a:custGeom>
              <a:avLst/>
              <a:gdLst>
                <a:gd name="T0" fmla="*/ 1 w 3"/>
                <a:gd name="T1" fmla="*/ 0 h 1"/>
                <a:gd name="T2" fmla="*/ 2 w 3"/>
                <a:gd name="T3" fmla="*/ 1 h 1"/>
                <a:gd name="T4" fmla="*/ 1 w 3"/>
                <a:gd name="T5" fmla="*/ 0 h 1"/>
              </a:gdLst>
              <a:ahLst/>
              <a:cxnLst>
                <a:cxn ang="0">
                  <a:pos x="T0" y="T1"/>
                </a:cxn>
                <a:cxn ang="0">
                  <a:pos x="T2" y="T3"/>
                </a:cxn>
                <a:cxn ang="0">
                  <a:pos x="T4" y="T5"/>
                </a:cxn>
              </a:cxnLst>
              <a:rect l="0" t="0" r="r" b="b"/>
              <a:pathLst>
                <a:path w="3" h="1">
                  <a:moveTo>
                    <a:pt x="1" y="0"/>
                  </a:moveTo>
                  <a:cubicBezTo>
                    <a:pt x="0" y="0"/>
                    <a:pt x="2" y="1"/>
                    <a:pt x="2" y="1"/>
                  </a:cubicBezTo>
                  <a:cubicBezTo>
                    <a:pt x="1" y="1"/>
                    <a:pt x="3" y="0"/>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0" name="Freeform 529"/>
            <p:cNvSpPr/>
            <p:nvPr/>
          </p:nvSpPr>
          <p:spPr bwMode="auto">
            <a:xfrm>
              <a:off x="6056019" y="2336501"/>
              <a:ext cx="273213" cy="413799"/>
            </a:xfrm>
            <a:custGeom>
              <a:avLst/>
              <a:gdLst>
                <a:gd name="T0" fmla="*/ 84 w 87"/>
                <a:gd name="T1" fmla="*/ 88 h 132"/>
                <a:gd name="T2" fmla="*/ 58 w 87"/>
                <a:gd name="T3" fmla="*/ 54 h 132"/>
                <a:gd name="T4" fmla="*/ 57 w 87"/>
                <a:gd name="T5" fmla="*/ 46 h 132"/>
                <a:gd name="T6" fmla="*/ 80 w 87"/>
                <a:gd name="T7" fmla="*/ 18 h 132"/>
                <a:gd name="T8" fmla="*/ 82 w 87"/>
                <a:gd name="T9" fmla="*/ 18 h 132"/>
                <a:gd name="T10" fmla="*/ 82 w 87"/>
                <a:gd name="T11" fmla="*/ 18 h 132"/>
                <a:gd name="T12" fmla="*/ 82 w 87"/>
                <a:gd name="T13" fmla="*/ 18 h 132"/>
                <a:gd name="T14" fmla="*/ 79 w 87"/>
                <a:gd name="T15" fmla="*/ 9 h 132"/>
                <a:gd name="T16" fmla="*/ 78 w 87"/>
                <a:gd name="T17" fmla="*/ 7 h 132"/>
                <a:gd name="T18" fmla="*/ 77 w 87"/>
                <a:gd name="T19" fmla="*/ 7 h 132"/>
                <a:gd name="T20" fmla="*/ 50 w 87"/>
                <a:gd name="T21" fmla="*/ 8 h 132"/>
                <a:gd name="T22" fmla="*/ 36 w 87"/>
                <a:gd name="T23" fmla="*/ 5 h 132"/>
                <a:gd name="T24" fmla="*/ 34 w 87"/>
                <a:gd name="T25" fmla="*/ 8 h 132"/>
                <a:gd name="T26" fmla="*/ 31 w 87"/>
                <a:gd name="T27" fmla="*/ 3 h 132"/>
                <a:gd name="T28" fmla="*/ 29 w 87"/>
                <a:gd name="T29" fmla="*/ 8 h 132"/>
                <a:gd name="T30" fmla="*/ 31 w 87"/>
                <a:gd name="T31" fmla="*/ 12 h 132"/>
                <a:gd name="T32" fmla="*/ 33 w 87"/>
                <a:gd name="T33" fmla="*/ 13 h 132"/>
                <a:gd name="T34" fmla="*/ 43 w 87"/>
                <a:gd name="T35" fmla="*/ 10 h 132"/>
                <a:gd name="T36" fmla="*/ 48 w 87"/>
                <a:gd name="T37" fmla="*/ 16 h 132"/>
                <a:gd name="T38" fmla="*/ 58 w 87"/>
                <a:gd name="T39" fmla="*/ 17 h 132"/>
                <a:gd name="T40" fmla="*/ 68 w 87"/>
                <a:gd name="T41" fmla="*/ 17 h 132"/>
                <a:gd name="T42" fmla="*/ 68 w 87"/>
                <a:gd name="T43" fmla="*/ 25 h 132"/>
                <a:gd name="T44" fmla="*/ 64 w 87"/>
                <a:gd name="T45" fmla="*/ 26 h 132"/>
                <a:gd name="T46" fmla="*/ 62 w 87"/>
                <a:gd name="T47" fmla="*/ 29 h 132"/>
                <a:gd name="T48" fmla="*/ 49 w 87"/>
                <a:gd name="T49" fmla="*/ 44 h 132"/>
                <a:gd name="T50" fmla="*/ 46 w 87"/>
                <a:gd name="T51" fmla="*/ 49 h 132"/>
                <a:gd name="T52" fmla="*/ 46 w 87"/>
                <a:gd name="T53" fmla="*/ 49 h 132"/>
                <a:gd name="T54" fmla="*/ 49 w 87"/>
                <a:gd name="T55" fmla="*/ 55 h 132"/>
                <a:gd name="T56" fmla="*/ 49 w 87"/>
                <a:gd name="T57" fmla="*/ 56 h 132"/>
                <a:gd name="T58" fmla="*/ 56 w 87"/>
                <a:gd name="T59" fmla="*/ 58 h 132"/>
                <a:gd name="T60" fmla="*/ 58 w 87"/>
                <a:gd name="T61" fmla="*/ 60 h 132"/>
                <a:gd name="T62" fmla="*/ 76 w 87"/>
                <a:gd name="T63" fmla="*/ 76 h 132"/>
                <a:gd name="T64" fmla="*/ 78 w 87"/>
                <a:gd name="T65" fmla="*/ 96 h 132"/>
                <a:gd name="T66" fmla="*/ 76 w 87"/>
                <a:gd name="T67" fmla="*/ 110 h 132"/>
                <a:gd name="T68" fmla="*/ 71 w 87"/>
                <a:gd name="T69" fmla="*/ 116 h 132"/>
                <a:gd name="T70" fmla="*/ 62 w 87"/>
                <a:gd name="T71" fmla="*/ 122 h 132"/>
                <a:gd name="T72" fmla="*/ 57 w 87"/>
                <a:gd name="T73" fmla="*/ 123 h 132"/>
                <a:gd name="T74" fmla="*/ 50 w 87"/>
                <a:gd name="T75" fmla="*/ 125 h 132"/>
                <a:gd name="T76" fmla="*/ 43 w 87"/>
                <a:gd name="T77" fmla="*/ 125 h 132"/>
                <a:gd name="T78" fmla="*/ 26 w 87"/>
                <a:gd name="T79" fmla="*/ 125 h 132"/>
                <a:gd name="T80" fmla="*/ 21 w 87"/>
                <a:gd name="T81" fmla="*/ 125 h 132"/>
                <a:gd name="T82" fmla="*/ 4 w 87"/>
                <a:gd name="T83" fmla="*/ 103 h 132"/>
                <a:gd name="T84" fmla="*/ 1 w 87"/>
                <a:gd name="T85" fmla="*/ 107 h 132"/>
                <a:gd name="T86" fmla="*/ 6 w 87"/>
                <a:gd name="T87" fmla="*/ 115 h 132"/>
                <a:gd name="T88" fmla="*/ 27 w 87"/>
                <a:gd name="T89" fmla="*/ 129 h 132"/>
                <a:gd name="T90" fmla="*/ 43 w 87"/>
                <a:gd name="T91" fmla="*/ 130 h 132"/>
                <a:gd name="T92" fmla="*/ 83 w 87"/>
                <a:gd name="T93"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32">
                  <a:moveTo>
                    <a:pt x="83" y="96"/>
                  </a:moveTo>
                  <a:cubicBezTo>
                    <a:pt x="83" y="96"/>
                    <a:pt x="83" y="96"/>
                    <a:pt x="83" y="96"/>
                  </a:cubicBezTo>
                  <a:cubicBezTo>
                    <a:pt x="83" y="93"/>
                    <a:pt x="84" y="91"/>
                    <a:pt x="84" y="88"/>
                  </a:cubicBezTo>
                  <a:cubicBezTo>
                    <a:pt x="84" y="88"/>
                    <a:pt x="84" y="88"/>
                    <a:pt x="84" y="88"/>
                  </a:cubicBezTo>
                  <a:cubicBezTo>
                    <a:pt x="81" y="82"/>
                    <a:pt x="82" y="73"/>
                    <a:pt x="76" y="69"/>
                  </a:cubicBezTo>
                  <a:cubicBezTo>
                    <a:pt x="73" y="62"/>
                    <a:pt x="65" y="56"/>
                    <a:pt x="58" y="54"/>
                  </a:cubicBezTo>
                  <a:cubicBezTo>
                    <a:pt x="58" y="53"/>
                    <a:pt x="58" y="53"/>
                    <a:pt x="58" y="53"/>
                  </a:cubicBezTo>
                  <a:cubicBezTo>
                    <a:pt x="56" y="54"/>
                    <a:pt x="54" y="51"/>
                    <a:pt x="52" y="51"/>
                  </a:cubicBezTo>
                  <a:cubicBezTo>
                    <a:pt x="54" y="50"/>
                    <a:pt x="56" y="48"/>
                    <a:pt x="57" y="46"/>
                  </a:cubicBezTo>
                  <a:cubicBezTo>
                    <a:pt x="62" y="42"/>
                    <a:pt x="62" y="33"/>
                    <a:pt x="68" y="29"/>
                  </a:cubicBezTo>
                  <a:cubicBezTo>
                    <a:pt x="74" y="29"/>
                    <a:pt x="71" y="20"/>
                    <a:pt x="76" y="19"/>
                  </a:cubicBezTo>
                  <a:cubicBezTo>
                    <a:pt x="77" y="19"/>
                    <a:pt x="78" y="18"/>
                    <a:pt x="80" y="18"/>
                  </a:cubicBezTo>
                  <a:cubicBezTo>
                    <a:pt x="80" y="18"/>
                    <a:pt x="80" y="18"/>
                    <a:pt x="80" y="18"/>
                  </a:cubicBezTo>
                  <a:cubicBezTo>
                    <a:pt x="81" y="18"/>
                    <a:pt x="81" y="17"/>
                    <a:pt x="82" y="17"/>
                  </a:cubicBezTo>
                  <a:cubicBezTo>
                    <a:pt x="82" y="18"/>
                    <a:pt x="82" y="18"/>
                    <a:pt x="82" y="18"/>
                  </a:cubicBezTo>
                  <a:cubicBezTo>
                    <a:pt x="82" y="18"/>
                    <a:pt x="82" y="18"/>
                    <a:pt x="82" y="18"/>
                  </a:cubicBezTo>
                  <a:cubicBezTo>
                    <a:pt x="82" y="18"/>
                    <a:pt x="82" y="18"/>
                    <a:pt x="82" y="18"/>
                  </a:cubicBezTo>
                  <a:cubicBezTo>
                    <a:pt x="82" y="18"/>
                    <a:pt x="82" y="18"/>
                    <a:pt x="82" y="18"/>
                  </a:cubicBezTo>
                  <a:cubicBezTo>
                    <a:pt x="82" y="18"/>
                    <a:pt x="82" y="18"/>
                    <a:pt x="82" y="18"/>
                  </a:cubicBezTo>
                  <a:cubicBezTo>
                    <a:pt x="83" y="19"/>
                    <a:pt x="83" y="19"/>
                    <a:pt x="82" y="18"/>
                  </a:cubicBezTo>
                  <a:cubicBezTo>
                    <a:pt x="82" y="18"/>
                    <a:pt x="82" y="18"/>
                    <a:pt x="82" y="18"/>
                  </a:cubicBezTo>
                  <a:cubicBezTo>
                    <a:pt x="82" y="17"/>
                    <a:pt x="82" y="17"/>
                    <a:pt x="82" y="17"/>
                  </a:cubicBezTo>
                  <a:cubicBezTo>
                    <a:pt x="84" y="16"/>
                    <a:pt x="85" y="14"/>
                    <a:pt x="82" y="9"/>
                  </a:cubicBezTo>
                  <a:cubicBezTo>
                    <a:pt x="81" y="9"/>
                    <a:pt x="80" y="9"/>
                    <a:pt x="79" y="9"/>
                  </a:cubicBezTo>
                  <a:cubicBezTo>
                    <a:pt x="79" y="9"/>
                    <a:pt x="79" y="8"/>
                    <a:pt x="78" y="7"/>
                  </a:cubicBezTo>
                  <a:cubicBezTo>
                    <a:pt x="78" y="7"/>
                    <a:pt x="78" y="7"/>
                    <a:pt x="78" y="7"/>
                  </a:cubicBezTo>
                  <a:cubicBezTo>
                    <a:pt x="78" y="7"/>
                    <a:pt x="78" y="7"/>
                    <a:pt x="78" y="7"/>
                  </a:cubicBezTo>
                  <a:cubicBezTo>
                    <a:pt x="78" y="7"/>
                    <a:pt x="78" y="7"/>
                    <a:pt x="78" y="7"/>
                  </a:cubicBezTo>
                  <a:cubicBezTo>
                    <a:pt x="78" y="8"/>
                    <a:pt x="78" y="8"/>
                    <a:pt x="78" y="8"/>
                  </a:cubicBezTo>
                  <a:cubicBezTo>
                    <a:pt x="78" y="8"/>
                    <a:pt x="77" y="7"/>
                    <a:pt x="77" y="7"/>
                  </a:cubicBezTo>
                  <a:cubicBezTo>
                    <a:pt x="77" y="8"/>
                    <a:pt x="77" y="9"/>
                    <a:pt x="77" y="10"/>
                  </a:cubicBezTo>
                  <a:cubicBezTo>
                    <a:pt x="75" y="10"/>
                    <a:pt x="73" y="11"/>
                    <a:pt x="71" y="12"/>
                  </a:cubicBezTo>
                  <a:cubicBezTo>
                    <a:pt x="64" y="9"/>
                    <a:pt x="56" y="13"/>
                    <a:pt x="50" y="8"/>
                  </a:cubicBezTo>
                  <a:cubicBezTo>
                    <a:pt x="46" y="11"/>
                    <a:pt x="43" y="4"/>
                    <a:pt x="40" y="5"/>
                  </a:cubicBezTo>
                  <a:cubicBezTo>
                    <a:pt x="40" y="6"/>
                    <a:pt x="40" y="6"/>
                    <a:pt x="40" y="6"/>
                  </a:cubicBezTo>
                  <a:cubicBezTo>
                    <a:pt x="39" y="3"/>
                    <a:pt x="36" y="9"/>
                    <a:pt x="36" y="5"/>
                  </a:cubicBezTo>
                  <a:cubicBezTo>
                    <a:pt x="36" y="5"/>
                    <a:pt x="36" y="5"/>
                    <a:pt x="36" y="5"/>
                  </a:cubicBezTo>
                  <a:cubicBezTo>
                    <a:pt x="36" y="3"/>
                    <a:pt x="34" y="10"/>
                    <a:pt x="34" y="7"/>
                  </a:cubicBezTo>
                  <a:cubicBezTo>
                    <a:pt x="34" y="8"/>
                    <a:pt x="34" y="8"/>
                    <a:pt x="34" y="8"/>
                  </a:cubicBezTo>
                  <a:cubicBezTo>
                    <a:pt x="33" y="8"/>
                    <a:pt x="34" y="7"/>
                    <a:pt x="33" y="6"/>
                  </a:cubicBezTo>
                  <a:cubicBezTo>
                    <a:pt x="33" y="6"/>
                    <a:pt x="33" y="8"/>
                    <a:pt x="32" y="8"/>
                  </a:cubicBezTo>
                  <a:cubicBezTo>
                    <a:pt x="33" y="3"/>
                    <a:pt x="30" y="8"/>
                    <a:pt x="31" y="3"/>
                  </a:cubicBezTo>
                  <a:cubicBezTo>
                    <a:pt x="31" y="4"/>
                    <a:pt x="30" y="2"/>
                    <a:pt x="31" y="1"/>
                  </a:cubicBezTo>
                  <a:cubicBezTo>
                    <a:pt x="31" y="0"/>
                    <a:pt x="30" y="0"/>
                    <a:pt x="30" y="2"/>
                  </a:cubicBezTo>
                  <a:cubicBezTo>
                    <a:pt x="29" y="4"/>
                    <a:pt x="28" y="6"/>
                    <a:pt x="29" y="8"/>
                  </a:cubicBezTo>
                  <a:cubicBezTo>
                    <a:pt x="29" y="6"/>
                    <a:pt x="29" y="6"/>
                    <a:pt x="29" y="6"/>
                  </a:cubicBezTo>
                  <a:cubicBezTo>
                    <a:pt x="30" y="8"/>
                    <a:pt x="30" y="7"/>
                    <a:pt x="30" y="8"/>
                  </a:cubicBezTo>
                  <a:cubicBezTo>
                    <a:pt x="31" y="9"/>
                    <a:pt x="30" y="11"/>
                    <a:pt x="31" y="12"/>
                  </a:cubicBezTo>
                  <a:cubicBezTo>
                    <a:pt x="31" y="12"/>
                    <a:pt x="31" y="12"/>
                    <a:pt x="31" y="12"/>
                  </a:cubicBezTo>
                  <a:cubicBezTo>
                    <a:pt x="32" y="10"/>
                    <a:pt x="33" y="11"/>
                    <a:pt x="33" y="12"/>
                  </a:cubicBezTo>
                  <a:cubicBezTo>
                    <a:pt x="33" y="13"/>
                    <a:pt x="33" y="13"/>
                    <a:pt x="33" y="13"/>
                  </a:cubicBezTo>
                  <a:cubicBezTo>
                    <a:pt x="33" y="14"/>
                    <a:pt x="35" y="9"/>
                    <a:pt x="34" y="12"/>
                  </a:cubicBezTo>
                  <a:cubicBezTo>
                    <a:pt x="36" y="12"/>
                    <a:pt x="39" y="12"/>
                    <a:pt x="41" y="12"/>
                  </a:cubicBezTo>
                  <a:cubicBezTo>
                    <a:pt x="42" y="11"/>
                    <a:pt x="43" y="13"/>
                    <a:pt x="43" y="10"/>
                  </a:cubicBezTo>
                  <a:cubicBezTo>
                    <a:pt x="43" y="13"/>
                    <a:pt x="45" y="14"/>
                    <a:pt x="46" y="14"/>
                  </a:cubicBezTo>
                  <a:cubicBezTo>
                    <a:pt x="46" y="14"/>
                    <a:pt x="46" y="14"/>
                    <a:pt x="46" y="14"/>
                  </a:cubicBezTo>
                  <a:cubicBezTo>
                    <a:pt x="47" y="18"/>
                    <a:pt x="48" y="11"/>
                    <a:pt x="48" y="16"/>
                  </a:cubicBezTo>
                  <a:cubicBezTo>
                    <a:pt x="49" y="13"/>
                    <a:pt x="51" y="17"/>
                    <a:pt x="52" y="13"/>
                  </a:cubicBezTo>
                  <a:cubicBezTo>
                    <a:pt x="52" y="15"/>
                    <a:pt x="52" y="15"/>
                    <a:pt x="52" y="15"/>
                  </a:cubicBezTo>
                  <a:cubicBezTo>
                    <a:pt x="54" y="15"/>
                    <a:pt x="56" y="17"/>
                    <a:pt x="58" y="17"/>
                  </a:cubicBezTo>
                  <a:cubicBezTo>
                    <a:pt x="60" y="15"/>
                    <a:pt x="62" y="19"/>
                    <a:pt x="64" y="15"/>
                  </a:cubicBezTo>
                  <a:cubicBezTo>
                    <a:pt x="65" y="16"/>
                    <a:pt x="67" y="18"/>
                    <a:pt x="68" y="17"/>
                  </a:cubicBezTo>
                  <a:cubicBezTo>
                    <a:pt x="68" y="17"/>
                    <a:pt x="68" y="17"/>
                    <a:pt x="68" y="17"/>
                  </a:cubicBezTo>
                  <a:cubicBezTo>
                    <a:pt x="70" y="17"/>
                    <a:pt x="71" y="17"/>
                    <a:pt x="72" y="16"/>
                  </a:cubicBezTo>
                  <a:cubicBezTo>
                    <a:pt x="70" y="18"/>
                    <a:pt x="68" y="19"/>
                    <a:pt x="65" y="20"/>
                  </a:cubicBezTo>
                  <a:cubicBezTo>
                    <a:pt x="66" y="22"/>
                    <a:pt x="67" y="24"/>
                    <a:pt x="68" y="25"/>
                  </a:cubicBezTo>
                  <a:cubicBezTo>
                    <a:pt x="68" y="25"/>
                    <a:pt x="68" y="25"/>
                    <a:pt x="68" y="25"/>
                  </a:cubicBezTo>
                  <a:cubicBezTo>
                    <a:pt x="67" y="26"/>
                    <a:pt x="65" y="25"/>
                    <a:pt x="65" y="26"/>
                  </a:cubicBezTo>
                  <a:cubicBezTo>
                    <a:pt x="64" y="26"/>
                    <a:pt x="64" y="26"/>
                    <a:pt x="64" y="26"/>
                  </a:cubicBezTo>
                  <a:cubicBezTo>
                    <a:pt x="64" y="27"/>
                    <a:pt x="61" y="26"/>
                    <a:pt x="62" y="28"/>
                  </a:cubicBezTo>
                  <a:cubicBezTo>
                    <a:pt x="62" y="28"/>
                    <a:pt x="62" y="28"/>
                    <a:pt x="62" y="28"/>
                  </a:cubicBezTo>
                  <a:cubicBezTo>
                    <a:pt x="62" y="29"/>
                    <a:pt x="62" y="29"/>
                    <a:pt x="62" y="29"/>
                  </a:cubicBezTo>
                  <a:cubicBezTo>
                    <a:pt x="61" y="28"/>
                    <a:pt x="60" y="28"/>
                    <a:pt x="61" y="27"/>
                  </a:cubicBezTo>
                  <a:cubicBezTo>
                    <a:pt x="58" y="31"/>
                    <a:pt x="55" y="35"/>
                    <a:pt x="53" y="39"/>
                  </a:cubicBezTo>
                  <a:cubicBezTo>
                    <a:pt x="49" y="44"/>
                    <a:pt x="49" y="44"/>
                    <a:pt x="49" y="44"/>
                  </a:cubicBezTo>
                  <a:cubicBezTo>
                    <a:pt x="47" y="47"/>
                    <a:pt x="47" y="47"/>
                    <a:pt x="47" y="47"/>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8"/>
                    <a:pt x="48" y="53"/>
                    <a:pt x="49" y="55"/>
                  </a:cubicBezTo>
                  <a:cubicBezTo>
                    <a:pt x="49" y="55"/>
                    <a:pt x="49" y="55"/>
                    <a:pt x="49" y="55"/>
                  </a:cubicBezTo>
                  <a:cubicBezTo>
                    <a:pt x="49" y="55"/>
                    <a:pt x="49" y="55"/>
                    <a:pt x="49" y="55"/>
                  </a:cubicBezTo>
                  <a:cubicBezTo>
                    <a:pt x="49" y="56"/>
                    <a:pt x="49" y="56"/>
                    <a:pt x="49" y="56"/>
                  </a:cubicBezTo>
                  <a:cubicBezTo>
                    <a:pt x="49" y="56"/>
                    <a:pt x="49" y="56"/>
                    <a:pt x="49" y="56"/>
                  </a:cubicBezTo>
                  <a:cubicBezTo>
                    <a:pt x="51" y="55"/>
                    <a:pt x="51" y="55"/>
                    <a:pt x="51" y="55"/>
                  </a:cubicBezTo>
                  <a:cubicBezTo>
                    <a:pt x="50" y="56"/>
                    <a:pt x="50" y="56"/>
                    <a:pt x="50" y="56"/>
                  </a:cubicBezTo>
                  <a:cubicBezTo>
                    <a:pt x="52" y="58"/>
                    <a:pt x="55" y="57"/>
                    <a:pt x="56" y="58"/>
                  </a:cubicBezTo>
                  <a:cubicBezTo>
                    <a:pt x="56" y="58"/>
                    <a:pt x="56" y="59"/>
                    <a:pt x="56" y="59"/>
                  </a:cubicBezTo>
                  <a:cubicBezTo>
                    <a:pt x="58" y="58"/>
                    <a:pt x="56" y="62"/>
                    <a:pt x="59" y="59"/>
                  </a:cubicBezTo>
                  <a:cubicBezTo>
                    <a:pt x="59" y="59"/>
                    <a:pt x="59" y="60"/>
                    <a:pt x="58" y="60"/>
                  </a:cubicBezTo>
                  <a:cubicBezTo>
                    <a:pt x="63" y="61"/>
                    <a:pt x="66" y="64"/>
                    <a:pt x="68" y="68"/>
                  </a:cubicBezTo>
                  <a:cubicBezTo>
                    <a:pt x="73" y="68"/>
                    <a:pt x="72" y="73"/>
                    <a:pt x="76" y="75"/>
                  </a:cubicBezTo>
                  <a:cubicBezTo>
                    <a:pt x="76" y="76"/>
                    <a:pt x="76" y="76"/>
                    <a:pt x="76" y="76"/>
                  </a:cubicBezTo>
                  <a:cubicBezTo>
                    <a:pt x="80" y="79"/>
                    <a:pt x="78" y="86"/>
                    <a:pt x="78" y="90"/>
                  </a:cubicBezTo>
                  <a:cubicBezTo>
                    <a:pt x="78" y="93"/>
                    <a:pt x="79" y="94"/>
                    <a:pt x="79" y="96"/>
                  </a:cubicBezTo>
                  <a:cubicBezTo>
                    <a:pt x="78" y="96"/>
                    <a:pt x="78" y="96"/>
                    <a:pt x="78" y="96"/>
                  </a:cubicBezTo>
                  <a:cubicBezTo>
                    <a:pt x="81" y="101"/>
                    <a:pt x="73" y="103"/>
                    <a:pt x="76" y="107"/>
                  </a:cubicBezTo>
                  <a:cubicBezTo>
                    <a:pt x="75" y="107"/>
                    <a:pt x="75" y="107"/>
                    <a:pt x="75" y="107"/>
                  </a:cubicBezTo>
                  <a:cubicBezTo>
                    <a:pt x="76" y="108"/>
                    <a:pt x="73" y="108"/>
                    <a:pt x="76" y="110"/>
                  </a:cubicBezTo>
                  <a:cubicBezTo>
                    <a:pt x="75" y="110"/>
                    <a:pt x="75" y="110"/>
                    <a:pt x="75" y="110"/>
                  </a:cubicBezTo>
                  <a:cubicBezTo>
                    <a:pt x="78" y="115"/>
                    <a:pt x="71" y="112"/>
                    <a:pt x="71" y="116"/>
                  </a:cubicBezTo>
                  <a:cubicBezTo>
                    <a:pt x="71" y="116"/>
                    <a:pt x="71" y="116"/>
                    <a:pt x="71" y="116"/>
                  </a:cubicBezTo>
                  <a:cubicBezTo>
                    <a:pt x="71" y="117"/>
                    <a:pt x="70" y="118"/>
                    <a:pt x="69" y="118"/>
                  </a:cubicBezTo>
                  <a:cubicBezTo>
                    <a:pt x="69" y="117"/>
                    <a:pt x="69" y="117"/>
                    <a:pt x="69" y="117"/>
                  </a:cubicBezTo>
                  <a:cubicBezTo>
                    <a:pt x="65" y="116"/>
                    <a:pt x="65" y="121"/>
                    <a:pt x="62" y="122"/>
                  </a:cubicBezTo>
                  <a:cubicBezTo>
                    <a:pt x="62" y="120"/>
                    <a:pt x="62" y="120"/>
                    <a:pt x="62" y="120"/>
                  </a:cubicBezTo>
                  <a:cubicBezTo>
                    <a:pt x="61" y="122"/>
                    <a:pt x="58" y="122"/>
                    <a:pt x="57" y="123"/>
                  </a:cubicBezTo>
                  <a:cubicBezTo>
                    <a:pt x="57" y="123"/>
                    <a:pt x="57" y="123"/>
                    <a:pt x="57" y="123"/>
                  </a:cubicBezTo>
                  <a:cubicBezTo>
                    <a:pt x="56" y="124"/>
                    <a:pt x="56" y="124"/>
                    <a:pt x="56" y="124"/>
                  </a:cubicBezTo>
                  <a:cubicBezTo>
                    <a:pt x="56" y="122"/>
                    <a:pt x="56" y="122"/>
                    <a:pt x="56" y="122"/>
                  </a:cubicBezTo>
                  <a:cubicBezTo>
                    <a:pt x="54" y="123"/>
                    <a:pt x="52" y="125"/>
                    <a:pt x="50" y="125"/>
                  </a:cubicBezTo>
                  <a:cubicBezTo>
                    <a:pt x="50" y="124"/>
                    <a:pt x="50" y="124"/>
                    <a:pt x="50" y="124"/>
                  </a:cubicBezTo>
                  <a:cubicBezTo>
                    <a:pt x="48" y="126"/>
                    <a:pt x="45" y="124"/>
                    <a:pt x="43" y="125"/>
                  </a:cubicBezTo>
                  <a:cubicBezTo>
                    <a:pt x="43" y="125"/>
                    <a:pt x="43" y="125"/>
                    <a:pt x="43" y="125"/>
                  </a:cubicBezTo>
                  <a:cubicBezTo>
                    <a:pt x="38" y="124"/>
                    <a:pt x="33" y="126"/>
                    <a:pt x="27" y="125"/>
                  </a:cubicBezTo>
                  <a:cubicBezTo>
                    <a:pt x="27" y="125"/>
                    <a:pt x="27" y="125"/>
                    <a:pt x="27" y="125"/>
                  </a:cubicBezTo>
                  <a:cubicBezTo>
                    <a:pt x="27" y="125"/>
                    <a:pt x="26" y="126"/>
                    <a:pt x="26" y="125"/>
                  </a:cubicBezTo>
                  <a:cubicBezTo>
                    <a:pt x="26" y="125"/>
                    <a:pt x="26" y="125"/>
                    <a:pt x="26" y="125"/>
                  </a:cubicBezTo>
                  <a:cubicBezTo>
                    <a:pt x="26" y="123"/>
                    <a:pt x="23" y="125"/>
                    <a:pt x="23" y="123"/>
                  </a:cubicBezTo>
                  <a:cubicBezTo>
                    <a:pt x="22" y="123"/>
                    <a:pt x="22" y="124"/>
                    <a:pt x="21" y="125"/>
                  </a:cubicBezTo>
                  <a:cubicBezTo>
                    <a:pt x="17" y="123"/>
                    <a:pt x="13" y="121"/>
                    <a:pt x="8" y="117"/>
                  </a:cubicBezTo>
                  <a:cubicBezTo>
                    <a:pt x="8" y="117"/>
                    <a:pt x="8" y="117"/>
                    <a:pt x="9" y="116"/>
                  </a:cubicBezTo>
                  <a:cubicBezTo>
                    <a:pt x="3" y="114"/>
                    <a:pt x="2" y="107"/>
                    <a:pt x="4" y="103"/>
                  </a:cubicBezTo>
                  <a:cubicBezTo>
                    <a:pt x="3" y="102"/>
                    <a:pt x="3" y="103"/>
                    <a:pt x="2" y="102"/>
                  </a:cubicBezTo>
                  <a:cubicBezTo>
                    <a:pt x="0" y="104"/>
                    <a:pt x="4" y="106"/>
                    <a:pt x="2" y="107"/>
                  </a:cubicBezTo>
                  <a:cubicBezTo>
                    <a:pt x="1" y="107"/>
                    <a:pt x="1" y="107"/>
                    <a:pt x="1" y="107"/>
                  </a:cubicBezTo>
                  <a:cubicBezTo>
                    <a:pt x="1" y="108"/>
                    <a:pt x="4" y="107"/>
                    <a:pt x="3" y="108"/>
                  </a:cubicBezTo>
                  <a:cubicBezTo>
                    <a:pt x="2" y="109"/>
                    <a:pt x="1" y="109"/>
                    <a:pt x="1" y="109"/>
                  </a:cubicBezTo>
                  <a:cubicBezTo>
                    <a:pt x="2" y="111"/>
                    <a:pt x="2" y="114"/>
                    <a:pt x="6" y="115"/>
                  </a:cubicBezTo>
                  <a:cubicBezTo>
                    <a:pt x="4" y="117"/>
                    <a:pt x="7" y="118"/>
                    <a:pt x="6" y="119"/>
                  </a:cubicBezTo>
                  <a:cubicBezTo>
                    <a:pt x="7" y="119"/>
                    <a:pt x="7" y="120"/>
                    <a:pt x="8" y="119"/>
                  </a:cubicBezTo>
                  <a:cubicBezTo>
                    <a:pt x="13" y="126"/>
                    <a:pt x="21" y="128"/>
                    <a:pt x="27" y="129"/>
                  </a:cubicBezTo>
                  <a:cubicBezTo>
                    <a:pt x="31" y="127"/>
                    <a:pt x="34" y="132"/>
                    <a:pt x="38" y="131"/>
                  </a:cubicBezTo>
                  <a:cubicBezTo>
                    <a:pt x="38" y="131"/>
                    <a:pt x="38" y="131"/>
                    <a:pt x="38" y="131"/>
                  </a:cubicBezTo>
                  <a:cubicBezTo>
                    <a:pt x="40" y="130"/>
                    <a:pt x="41" y="130"/>
                    <a:pt x="43" y="130"/>
                  </a:cubicBezTo>
                  <a:cubicBezTo>
                    <a:pt x="44" y="129"/>
                    <a:pt x="44" y="129"/>
                    <a:pt x="44" y="129"/>
                  </a:cubicBezTo>
                  <a:cubicBezTo>
                    <a:pt x="53" y="132"/>
                    <a:pt x="62" y="127"/>
                    <a:pt x="70" y="123"/>
                  </a:cubicBezTo>
                  <a:cubicBezTo>
                    <a:pt x="80" y="118"/>
                    <a:pt x="87" y="106"/>
                    <a:pt x="83" y="9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1" name="Freeform 530"/>
            <p:cNvSpPr/>
            <p:nvPr/>
          </p:nvSpPr>
          <p:spPr bwMode="auto">
            <a:xfrm>
              <a:off x="6315970" y="2534116"/>
              <a:ext cx="3978" cy="6632"/>
            </a:xfrm>
            <a:custGeom>
              <a:avLst/>
              <a:gdLst>
                <a:gd name="T0" fmla="*/ 0 w 1"/>
                <a:gd name="T1" fmla="*/ 0 h 2"/>
                <a:gd name="T2" fmla="*/ 0 w 1"/>
                <a:gd name="T3" fmla="*/ 0 h 2"/>
                <a:gd name="T4" fmla="*/ 0 w 1"/>
                <a:gd name="T5" fmla="*/ 0 h 2"/>
              </a:gdLst>
              <a:ahLst/>
              <a:cxnLst>
                <a:cxn ang="0">
                  <a:pos x="T0" y="T1"/>
                </a:cxn>
                <a:cxn ang="0">
                  <a:pos x="T2" y="T3"/>
                </a:cxn>
                <a:cxn ang="0">
                  <a:pos x="T4" y="T5"/>
                </a:cxn>
              </a:cxnLst>
              <a:rect l="0" t="0" r="r" b="b"/>
              <a:pathLst>
                <a:path w="1" h="2">
                  <a:moveTo>
                    <a:pt x="0" y="0"/>
                  </a:moveTo>
                  <a:cubicBezTo>
                    <a:pt x="0" y="0"/>
                    <a:pt x="0" y="0"/>
                    <a:pt x="0" y="0"/>
                  </a:cubicBezTo>
                  <a:cubicBezTo>
                    <a:pt x="1" y="2"/>
                    <a:pt x="1" y="2"/>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2" name="Freeform 531"/>
            <p:cNvSpPr/>
            <p:nvPr/>
          </p:nvSpPr>
          <p:spPr bwMode="auto">
            <a:xfrm>
              <a:off x="6369020" y="24240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3" name="Freeform 532"/>
            <p:cNvSpPr/>
            <p:nvPr/>
          </p:nvSpPr>
          <p:spPr bwMode="auto">
            <a:xfrm>
              <a:off x="6262919" y="23988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4" name="Freeform 533"/>
            <p:cNvSpPr/>
            <p:nvPr/>
          </p:nvSpPr>
          <p:spPr bwMode="auto">
            <a:xfrm>
              <a:off x="5029479" y="3367020"/>
              <a:ext cx="265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5" name="Freeform 534"/>
            <p:cNvSpPr/>
            <p:nvPr/>
          </p:nvSpPr>
          <p:spPr bwMode="auto">
            <a:xfrm>
              <a:off x="5017542" y="3360388"/>
              <a:ext cx="18568" cy="6632"/>
            </a:xfrm>
            <a:custGeom>
              <a:avLst/>
              <a:gdLst>
                <a:gd name="T0" fmla="*/ 1 w 6"/>
                <a:gd name="T1" fmla="*/ 2 h 2"/>
                <a:gd name="T2" fmla="*/ 0 w 6"/>
                <a:gd name="T3" fmla="*/ 2 h 2"/>
                <a:gd name="T4" fmla="*/ 4 w 6"/>
                <a:gd name="T5" fmla="*/ 2 h 2"/>
                <a:gd name="T6" fmla="*/ 1 w 6"/>
                <a:gd name="T7" fmla="*/ 2 h 2"/>
              </a:gdLst>
              <a:ahLst/>
              <a:cxnLst>
                <a:cxn ang="0">
                  <a:pos x="T0" y="T1"/>
                </a:cxn>
                <a:cxn ang="0">
                  <a:pos x="T2" y="T3"/>
                </a:cxn>
                <a:cxn ang="0">
                  <a:pos x="T4" y="T5"/>
                </a:cxn>
                <a:cxn ang="0">
                  <a:pos x="T6" y="T7"/>
                </a:cxn>
              </a:cxnLst>
              <a:rect l="0" t="0" r="r" b="b"/>
              <a:pathLst>
                <a:path w="6" h="2">
                  <a:moveTo>
                    <a:pt x="1" y="2"/>
                  </a:moveTo>
                  <a:cubicBezTo>
                    <a:pt x="0" y="2"/>
                    <a:pt x="0" y="2"/>
                    <a:pt x="0" y="2"/>
                  </a:cubicBezTo>
                  <a:cubicBezTo>
                    <a:pt x="4" y="2"/>
                    <a:pt x="4" y="2"/>
                    <a:pt x="4" y="2"/>
                  </a:cubicBezTo>
                  <a:cubicBezTo>
                    <a:pt x="6" y="0"/>
                    <a:pt x="0" y="2"/>
                    <a:pt x="1"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6" name="Freeform 535"/>
            <p:cNvSpPr/>
            <p:nvPr/>
          </p:nvSpPr>
          <p:spPr bwMode="auto">
            <a:xfrm>
              <a:off x="5017542" y="3360388"/>
              <a:ext cx="5305" cy="6632"/>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0"/>
                    <a:pt x="0" y="1"/>
                    <a:pt x="0" y="1"/>
                  </a:cubicBezTo>
                  <a:cubicBezTo>
                    <a:pt x="1" y="1"/>
                    <a:pt x="0" y="2"/>
                    <a:pt x="1"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7" name="Freeform 536"/>
            <p:cNvSpPr/>
            <p:nvPr/>
          </p:nvSpPr>
          <p:spPr bwMode="auto">
            <a:xfrm>
              <a:off x="4972448" y="32529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8" name="Freeform 537"/>
            <p:cNvSpPr/>
            <p:nvPr/>
          </p:nvSpPr>
          <p:spPr bwMode="auto">
            <a:xfrm>
              <a:off x="4715150" y="3030145"/>
              <a:ext cx="311675" cy="348812"/>
            </a:xfrm>
            <a:custGeom>
              <a:avLst/>
              <a:gdLst>
                <a:gd name="T0" fmla="*/ 71 w 99"/>
                <a:gd name="T1" fmla="*/ 65 h 111"/>
                <a:gd name="T2" fmla="*/ 74 w 99"/>
                <a:gd name="T3" fmla="*/ 70 h 111"/>
                <a:gd name="T4" fmla="*/ 82 w 99"/>
                <a:gd name="T5" fmla="*/ 82 h 111"/>
                <a:gd name="T6" fmla="*/ 82 w 99"/>
                <a:gd name="T7" fmla="*/ 83 h 111"/>
                <a:gd name="T8" fmla="*/ 85 w 99"/>
                <a:gd name="T9" fmla="*/ 86 h 111"/>
                <a:gd name="T10" fmla="*/ 91 w 99"/>
                <a:gd name="T11" fmla="*/ 97 h 111"/>
                <a:gd name="T12" fmla="*/ 98 w 99"/>
                <a:gd name="T13" fmla="*/ 105 h 111"/>
                <a:gd name="T14" fmla="*/ 97 w 99"/>
                <a:gd name="T15" fmla="*/ 102 h 111"/>
                <a:gd name="T16" fmla="*/ 97 w 99"/>
                <a:gd name="T17" fmla="*/ 101 h 111"/>
                <a:gd name="T18" fmla="*/ 95 w 99"/>
                <a:gd name="T19" fmla="*/ 95 h 111"/>
                <a:gd name="T20" fmla="*/ 85 w 99"/>
                <a:gd name="T21" fmla="*/ 79 h 111"/>
                <a:gd name="T22" fmla="*/ 82 w 99"/>
                <a:gd name="T23" fmla="*/ 71 h 111"/>
                <a:gd name="T24" fmla="*/ 78 w 99"/>
                <a:gd name="T25" fmla="*/ 68 h 111"/>
                <a:gd name="T26" fmla="*/ 61 w 99"/>
                <a:gd name="T27" fmla="*/ 25 h 111"/>
                <a:gd name="T28" fmla="*/ 59 w 99"/>
                <a:gd name="T29" fmla="*/ 19 h 111"/>
                <a:gd name="T30" fmla="*/ 50 w 99"/>
                <a:gd name="T31" fmla="*/ 4 h 111"/>
                <a:gd name="T32" fmla="*/ 44 w 99"/>
                <a:gd name="T33" fmla="*/ 5 h 111"/>
                <a:gd name="T34" fmla="*/ 40 w 99"/>
                <a:gd name="T35" fmla="*/ 15 h 111"/>
                <a:gd name="T36" fmla="*/ 29 w 99"/>
                <a:gd name="T37" fmla="*/ 47 h 111"/>
                <a:gd name="T38" fmla="*/ 20 w 99"/>
                <a:gd name="T39" fmla="*/ 77 h 111"/>
                <a:gd name="T40" fmla="*/ 6 w 99"/>
                <a:gd name="T41" fmla="*/ 101 h 111"/>
                <a:gd name="T42" fmla="*/ 6 w 99"/>
                <a:gd name="T43" fmla="*/ 105 h 111"/>
                <a:gd name="T44" fmla="*/ 7 w 99"/>
                <a:gd name="T45" fmla="*/ 107 h 111"/>
                <a:gd name="T46" fmla="*/ 7 w 99"/>
                <a:gd name="T47" fmla="*/ 107 h 111"/>
                <a:gd name="T48" fmla="*/ 3 w 99"/>
                <a:gd name="T49" fmla="*/ 109 h 111"/>
                <a:gd name="T50" fmla="*/ 2 w 99"/>
                <a:gd name="T51" fmla="*/ 109 h 111"/>
                <a:gd name="T52" fmla="*/ 6 w 99"/>
                <a:gd name="T53" fmla="*/ 111 h 111"/>
                <a:gd name="T54" fmla="*/ 12 w 99"/>
                <a:gd name="T55" fmla="*/ 111 h 111"/>
                <a:gd name="T56" fmla="*/ 12 w 99"/>
                <a:gd name="T57" fmla="*/ 109 h 111"/>
                <a:gd name="T58" fmla="*/ 13 w 99"/>
                <a:gd name="T59" fmla="*/ 108 h 111"/>
                <a:gd name="T60" fmla="*/ 13 w 99"/>
                <a:gd name="T61" fmla="*/ 100 h 111"/>
                <a:gd name="T62" fmla="*/ 17 w 99"/>
                <a:gd name="T63" fmla="*/ 99 h 111"/>
                <a:gd name="T64" fmla="*/ 17 w 99"/>
                <a:gd name="T65" fmla="*/ 93 h 111"/>
                <a:gd name="T66" fmla="*/ 22 w 99"/>
                <a:gd name="T67" fmla="*/ 89 h 111"/>
                <a:gd name="T68" fmla="*/ 24 w 99"/>
                <a:gd name="T69" fmla="*/ 80 h 111"/>
                <a:gd name="T70" fmla="*/ 24 w 99"/>
                <a:gd name="T71" fmla="*/ 75 h 111"/>
                <a:gd name="T72" fmla="*/ 27 w 99"/>
                <a:gd name="T73" fmla="*/ 69 h 111"/>
                <a:gd name="T74" fmla="*/ 35 w 99"/>
                <a:gd name="T75" fmla="*/ 54 h 111"/>
                <a:gd name="T76" fmla="*/ 31 w 99"/>
                <a:gd name="T77" fmla="*/ 50 h 111"/>
                <a:gd name="T78" fmla="*/ 33 w 99"/>
                <a:gd name="T79" fmla="*/ 48 h 111"/>
                <a:gd name="T80" fmla="*/ 35 w 99"/>
                <a:gd name="T81" fmla="*/ 46 h 111"/>
                <a:gd name="T82" fmla="*/ 35 w 99"/>
                <a:gd name="T83" fmla="*/ 45 h 111"/>
                <a:gd name="T84" fmla="*/ 43 w 99"/>
                <a:gd name="T85" fmla="*/ 23 h 111"/>
                <a:gd name="T86" fmla="*/ 43 w 99"/>
                <a:gd name="T87" fmla="*/ 22 h 111"/>
                <a:gd name="T88" fmla="*/ 45 w 99"/>
                <a:gd name="T89" fmla="*/ 17 h 111"/>
                <a:gd name="T90" fmla="*/ 46 w 99"/>
                <a:gd name="T91" fmla="*/ 14 h 111"/>
                <a:gd name="T92" fmla="*/ 51 w 99"/>
                <a:gd name="T93" fmla="*/ 3 h 111"/>
                <a:gd name="T94" fmla="*/ 50 w 99"/>
                <a:gd name="T95" fmla="*/ 2 h 111"/>
                <a:gd name="T96" fmla="*/ 50 w 99"/>
                <a:gd name="T97" fmla="*/ 2 h 111"/>
                <a:gd name="T98" fmla="*/ 50 w 99"/>
                <a:gd name="T99" fmla="*/ 2 h 111"/>
                <a:gd name="T100" fmla="*/ 44 w 99"/>
                <a:gd name="T101" fmla="*/ 2 h 111"/>
                <a:gd name="T102" fmla="*/ 44 w 99"/>
                <a:gd name="T103" fmla="*/ 2 h 111"/>
                <a:gd name="T104" fmla="*/ 46 w 99"/>
                <a:gd name="T105" fmla="*/ 5 h 111"/>
                <a:gd name="T106" fmla="*/ 49 w 99"/>
                <a:gd name="T107" fmla="*/ 10 h 111"/>
                <a:gd name="T108" fmla="*/ 57 w 99"/>
                <a:gd name="T109" fmla="*/ 27 h 111"/>
                <a:gd name="T110" fmla="*/ 61 w 99"/>
                <a:gd name="T111" fmla="*/ 37 h 111"/>
                <a:gd name="T112" fmla="*/ 63 w 99"/>
                <a:gd name="T113" fmla="*/ 38 h 111"/>
                <a:gd name="T114" fmla="*/ 66 w 99"/>
                <a:gd name="T115" fmla="*/ 45 h 111"/>
                <a:gd name="T116" fmla="*/ 66 w 99"/>
                <a:gd name="T117" fmla="*/ 47 h 111"/>
                <a:gd name="T118" fmla="*/ 69 w 99"/>
                <a:gd name="T119" fmla="*/ 54 h 111"/>
                <a:gd name="T120" fmla="*/ 70 w 99"/>
                <a:gd name="T121" fmla="*/ 58 h 111"/>
                <a:gd name="T122" fmla="*/ 70 w 99"/>
                <a:gd name="T123" fmla="*/ 59 h 111"/>
                <a:gd name="T124" fmla="*/ 73 w 99"/>
                <a:gd name="T1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73" y="64"/>
                  </a:moveTo>
                  <a:cubicBezTo>
                    <a:pt x="71" y="65"/>
                    <a:pt x="71" y="65"/>
                    <a:pt x="71" y="65"/>
                  </a:cubicBezTo>
                  <a:cubicBezTo>
                    <a:pt x="74" y="65"/>
                    <a:pt x="73" y="68"/>
                    <a:pt x="75" y="70"/>
                  </a:cubicBezTo>
                  <a:cubicBezTo>
                    <a:pt x="74" y="70"/>
                    <a:pt x="74" y="70"/>
                    <a:pt x="74" y="70"/>
                  </a:cubicBezTo>
                  <a:cubicBezTo>
                    <a:pt x="76" y="75"/>
                    <a:pt x="79" y="78"/>
                    <a:pt x="82" y="82"/>
                  </a:cubicBezTo>
                  <a:cubicBezTo>
                    <a:pt x="82" y="82"/>
                    <a:pt x="82" y="82"/>
                    <a:pt x="82" y="82"/>
                  </a:cubicBezTo>
                  <a:cubicBezTo>
                    <a:pt x="82" y="82"/>
                    <a:pt x="83" y="82"/>
                    <a:pt x="83" y="82"/>
                  </a:cubicBezTo>
                  <a:cubicBezTo>
                    <a:pt x="82" y="83"/>
                    <a:pt x="82" y="83"/>
                    <a:pt x="82" y="83"/>
                  </a:cubicBezTo>
                  <a:cubicBezTo>
                    <a:pt x="81" y="84"/>
                    <a:pt x="85" y="85"/>
                    <a:pt x="83" y="86"/>
                  </a:cubicBezTo>
                  <a:cubicBezTo>
                    <a:pt x="84" y="86"/>
                    <a:pt x="85" y="86"/>
                    <a:pt x="85" y="86"/>
                  </a:cubicBezTo>
                  <a:cubicBezTo>
                    <a:pt x="87" y="89"/>
                    <a:pt x="89" y="93"/>
                    <a:pt x="92" y="96"/>
                  </a:cubicBezTo>
                  <a:cubicBezTo>
                    <a:pt x="92" y="96"/>
                    <a:pt x="92" y="96"/>
                    <a:pt x="91" y="97"/>
                  </a:cubicBezTo>
                  <a:cubicBezTo>
                    <a:pt x="95" y="98"/>
                    <a:pt x="96" y="102"/>
                    <a:pt x="96" y="106"/>
                  </a:cubicBezTo>
                  <a:cubicBezTo>
                    <a:pt x="97" y="105"/>
                    <a:pt x="97" y="105"/>
                    <a:pt x="98" y="105"/>
                  </a:cubicBezTo>
                  <a:cubicBezTo>
                    <a:pt x="99" y="103"/>
                    <a:pt x="95" y="104"/>
                    <a:pt x="96" y="102"/>
                  </a:cubicBezTo>
                  <a:cubicBezTo>
                    <a:pt x="97" y="102"/>
                    <a:pt x="97" y="102"/>
                    <a:pt x="97" y="102"/>
                  </a:cubicBezTo>
                  <a:cubicBezTo>
                    <a:pt x="98" y="101"/>
                    <a:pt x="95" y="103"/>
                    <a:pt x="96" y="102"/>
                  </a:cubicBezTo>
                  <a:cubicBezTo>
                    <a:pt x="96" y="101"/>
                    <a:pt x="97" y="101"/>
                    <a:pt x="97" y="101"/>
                  </a:cubicBezTo>
                  <a:cubicBezTo>
                    <a:pt x="96" y="100"/>
                    <a:pt x="96" y="98"/>
                    <a:pt x="94" y="97"/>
                  </a:cubicBezTo>
                  <a:cubicBezTo>
                    <a:pt x="95" y="96"/>
                    <a:pt x="93" y="96"/>
                    <a:pt x="95" y="95"/>
                  </a:cubicBezTo>
                  <a:cubicBezTo>
                    <a:pt x="94" y="94"/>
                    <a:pt x="94" y="94"/>
                    <a:pt x="92" y="94"/>
                  </a:cubicBezTo>
                  <a:cubicBezTo>
                    <a:pt x="91" y="89"/>
                    <a:pt x="87" y="85"/>
                    <a:pt x="85" y="79"/>
                  </a:cubicBezTo>
                  <a:cubicBezTo>
                    <a:pt x="81" y="78"/>
                    <a:pt x="84" y="74"/>
                    <a:pt x="81" y="71"/>
                  </a:cubicBezTo>
                  <a:cubicBezTo>
                    <a:pt x="82" y="71"/>
                    <a:pt x="82" y="71"/>
                    <a:pt x="82" y="71"/>
                  </a:cubicBezTo>
                  <a:cubicBezTo>
                    <a:pt x="81" y="71"/>
                    <a:pt x="80" y="69"/>
                    <a:pt x="80" y="68"/>
                  </a:cubicBezTo>
                  <a:cubicBezTo>
                    <a:pt x="78" y="68"/>
                    <a:pt x="78" y="68"/>
                    <a:pt x="78" y="68"/>
                  </a:cubicBezTo>
                  <a:cubicBezTo>
                    <a:pt x="78" y="60"/>
                    <a:pt x="73" y="54"/>
                    <a:pt x="71" y="47"/>
                  </a:cubicBezTo>
                  <a:cubicBezTo>
                    <a:pt x="69" y="38"/>
                    <a:pt x="69" y="31"/>
                    <a:pt x="61" y="25"/>
                  </a:cubicBezTo>
                  <a:cubicBezTo>
                    <a:pt x="61" y="25"/>
                    <a:pt x="61" y="25"/>
                    <a:pt x="62" y="25"/>
                  </a:cubicBezTo>
                  <a:cubicBezTo>
                    <a:pt x="60" y="23"/>
                    <a:pt x="60" y="20"/>
                    <a:pt x="59" y="19"/>
                  </a:cubicBezTo>
                  <a:cubicBezTo>
                    <a:pt x="59" y="19"/>
                    <a:pt x="59" y="19"/>
                    <a:pt x="59" y="19"/>
                  </a:cubicBezTo>
                  <a:cubicBezTo>
                    <a:pt x="54" y="15"/>
                    <a:pt x="55" y="8"/>
                    <a:pt x="50" y="4"/>
                  </a:cubicBezTo>
                  <a:cubicBezTo>
                    <a:pt x="48" y="3"/>
                    <a:pt x="51" y="0"/>
                    <a:pt x="46" y="0"/>
                  </a:cubicBezTo>
                  <a:cubicBezTo>
                    <a:pt x="44" y="5"/>
                    <a:pt x="44" y="5"/>
                    <a:pt x="44" y="5"/>
                  </a:cubicBezTo>
                  <a:cubicBezTo>
                    <a:pt x="43" y="8"/>
                    <a:pt x="42" y="12"/>
                    <a:pt x="41" y="15"/>
                  </a:cubicBezTo>
                  <a:cubicBezTo>
                    <a:pt x="40" y="15"/>
                    <a:pt x="40" y="15"/>
                    <a:pt x="40" y="15"/>
                  </a:cubicBezTo>
                  <a:cubicBezTo>
                    <a:pt x="40" y="21"/>
                    <a:pt x="34" y="24"/>
                    <a:pt x="33" y="30"/>
                  </a:cubicBezTo>
                  <a:cubicBezTo>
                    <a:pt x="30" y="34"/>
                    <a:pt x="33" y="42"/>
                    <a:pt x="29" y="47"/>
                  </a:cubicBezTo>
                  <a:cubicBezTo>
                    <a:pt x="24" y="49"/>
                    <a:pt x="30" y="56"/>
                    <a:pt x="25" y="57"/>
                  </a:cubicBezTo>
                  <a:cubicBezTo>
                    <a:pt x="18" y="62"/>
                    <a:pt x="19" y="69"/>
                    <a:pt x="20" y="77"/>
                  </a:cubicBezTo>
                  <a:cubicBezTo>
                    <a:pt x="15" y="82"/>
                    <a:pt x="18" y="89"/>
                    <a:pt x="12" y="94"/>
                  </a:cubicBezTo>
                  <a:cubicBezTo>
                    <a:pt x="14" y="97"/>
                    <a:pt x="7" y="98"/>
                    <a:pt x="6" y="101"/>
                  </a:cubicBezTo>
                  <a:cubicBezTo>
                    <a:pt x="7" y="102"/>
                    <a:pt x="7" y="102"/>
                    <a:pt x="7" y="102"/>
                  </a:cubicBezTo>
                  <a:cubicBezTo>
                    <a:pt x="4" y="102"/>
                    <a:pt x="10" y="105"/>
                    <a:pt x="6" y="105"/>
                  </a:cubicBezTo>
                  <a:cubicBezTo>
                    <a:pt x="6" y="104"/>
                    <a:pt x="6" y="104"/>
                    <a:pt x="6" y="104"/>
                  </a:cubicBezTo>
                  <a:cubicBezTo>
                    <a:pt x="4" y="104"/>
                    <a:pt x="10" y="107"/>
                    <a:pt x="7" y="107"/>
                  </a:cubicBezTo>
                  <a:cubicBezTo>
                    <a:pt x="8" y="107"/>
                    <a:pt x="8" y="107"/>
                    <a:pt x="8" y="107"/>
                  </a:cubicBezTo>
                  <a:cubicBezTo>
                    <a:pt x="8" y="108"/>
                    <a:pt x="7" y="107"/>
                    <a:pt x="7" y="107"/>
                  </a:cubicBezTo>
                  <a:cubicBezTo>
                    <a:pt x="7" y="108"/>
                    <a:pt x="8" y="108"/>
                    <a:pt x="8" y="108"/>
                  </a:cubicBezTo>
                  <a:cubicBezTo>
                    <a:pt x="4" y="107"/>
                    <a:pt x="8" y="110"/>
                    <a:pt x="3" y="109"/>
                  </a:cubicBezTo>
                  <a:cubicBezTo>
                    <a:pt x="4" y="108"/>
                    <a:pt x="1" y="109"/>
                    <a:pt x="1" y="107"/>
                  </a:cubicBezTo>
                  <a:cubicBezTo>
                    <a:pt x="0" y="107"/>
                    <a:pt x="0" y="109"/>
                    <a:pt x="2" y="109"/>
                  </a:cubicBezTo>
                  <a:cubicBezTo>
                    <a:pt x="4" y="110"/>
                    <a:pt x="6" y="111"/>
                    <a:pt x="7" y="111"/>
                  </a:cubicBezTo>
                  <a:cubicBezTo>
                    <a:pt x="6" y="111"/>
                    <a:pt x="6" y="111"/>
                    <a:pt x="6" y="111"/>
                  </a:cubicBezTo>
                  <a:cubicBezTo>
                    <a:pt x="8" y="111"/>
                    <a:pt x="7" y="111"/>
                    <a:pt x="8" y="111"/>
                  </a:cubicBezTo>
                  <a:cubicBezTo>
                    <a:pt x="9" y="110"/>
                    <a:pt x="11" y="111"/>
                    <a:pt x="12" y="111"/>
                  </a:cubicBezTo>
                  <a:cubicBezTo>
                    <a:pt x="12" y="110"/>
                    <a:pt x="12" y="110"/>
                    <a:pt x="12" y="110"/>
                  </a:cubicBezTo>
                  <a:cubicBezTo>
                    <a:pt x="10" y="109"/>
                    <a:pt x="11" y="109"/>
                    <a:pt x="12" y="109"/>
                  </a:cubicBezTo>
                  <a:cubicBezTo>
                    <a:pt x="13" y="109"/>
                    <a:pt x="13" y="109"/>
                    <a:pt x="13" y="109"/>
                  </a:cubicBezTo>
                  <a:cubicBezTo>
                    <a:pt x="15" y="109"/>
                    <a:pt x="10" y="107"/>
                    <a:pt x="13" y="108"/>
                  </a:cubicBezTo>
                  <a:cubicBezTo>
                    <a:pt x="13" y="106"/>
                    <a:pt x="13" y="104"/>
                    <a:pt x="14" y="102"/>
                  </a:cubicBezTo>
                  <a:cubicBezTo>
                    <a:pt x="13" y="101"/>
                    <a:pt x="15" y="100"/>
                    <a:pt x="13" y="100"/>
                  </a:cubicBezTo>
                  <a:cubicBezTo>
                    <a:pt x="15" y="100"/>
                    <a:pt x="16" y="99"/>
                    <a:pt x="17" y="98"/>
                  </a:cubicBezTo>
                  <a:cubicBezTo>
                    <a:pt x="17" y="98"/>
                    <a:pt x="17" y="99"/>
                    <a:pt x="17" y="99"/>
                  </a:cubicBezTo>
                  <a:cubicBezTo>
                    <a:pt x="21" y="99"/>
                    <a:pt x="14" y="96"/>
                    <a:pt x="19" y="97"/>
                  </a:cubicBezTo>
                  <a:cubicBezTo>
                    <a:pt x="16" y="95"/>
                    <a:pt x="20" y="95"/>
                    <a:pt x="17" y="93"/>
                  </a:cubicBezTo>
                  <a:cubicBezTo>
                    <a:pt x="19" y="94"/>
                    <a:pt x="19" y="94"/>
                    <a:pt x="19" y="94"/>
                  </a:cubicBezTo>
                  <a:cubicBezTo>
                    <a:pt x="20" y="92"/>
                    <a:pt x="22" y="90"/>
                    <a:pt x="22" y="89"/>
                  </a:cubicBezTo>
                  <a:cubicBezTo>
                    <a:pt x="20" y="86"/>
                    <a:pt x="25" y="86"/>
                    <a:pt x="22" y="83"/>
                  </a:cubicBezTo>
                  <a:cubicBezTo>
                    <a:pt x="23" y="83"/>
                    <a:pt x="25" y="82"/>
                    <a:pt x="24" y="80"/>
                  </a:cubicBezTo>
                  <a:cubicBezTo>
                    <a:pt x="24" y="80"/>
                    <a:pt x="24" y="80"/>
                    <a:pt x="24" y="80"/>
                  </a:cubicBezTo>
                  <a:cubicBezTo>
                    <a:pt x="25" y="79"/>
                    <a:pt x="25" y="77"/>
                    <a:pt x="24" y="75"/>
                  </a:cubicBezTo>
                  <a:cubicBezTo>
                    <a:pt x="27" y="75"/>
                    <a:pt x="27" y="75"/>
                    <a:pt x="28" y="74"/>
                  </a:cubicBezTo>
                  <a:cubicBezTo>
                    <a:pt x="27" y="73"/>
                    <a:pt x="28" y="71"/>
                    <a:pt x="27" y="69"/>
                  </a:cubicBezTo>
                  <a:cubicBezTo>
                    <a:pt x="29" y="69"/>
                    <a:pt x="27" y="67"/>
                    <a:pt x="29" y="68"/>
                  </a:cubicBezTo>
                  <a:cubicBezTo>
                    <a:pt x="27" y="62"/>
                    <a:pt x="30" y="57"/>
                    <a:pt x="35" y="54"/>
                  </a:cubicBezTo>
                  <a:cubicBezTo>
                    <a:pt x="35" y="54"/>
                    <a:pt x="35" y="54"/>
                    <a:pt x="35" y="54"/>
                  </a:cubicBezTo>
                  <a:cubicBezTo>
                    <a:pt x="34" y="53"/>
                    <a:pt x="32" y="51"/>
                    <a:pt x="31" y="50"/>
                  </a:cubicBezTo>
                  <a:cubicBezTo>
                    <a:pt x="31" y="50"/>
                    <a:pt x="31" y="50"/>
                    <a:pt x="31" y="50"/>
                  </a:cubicBezTo>
                  <a:cubicBezTo>
                    <a:pt x="31" y="49"/>
                    <a:pt x="34" y="49"/>
                    <a:pt x="33" y="48"/>
                  </a:cubicBezTo>
                  <a:cubicBezTo>
                    <a:pt x="34" y="49"/>
                    <a:pt x="34" y="49"/>
                    <a:pt x="34" y="49"/>
                  </a:cubicBezTo>
                  <a:cubicBezTo>
                    <a:pt x="33" y="48"/>
                    <a:pt x="36" y="48"/>
                    <a:pt x="35" y="46"/>
                  </a:cubicBezTo>
                  <a:cubicBezTo>
                    <a:pt x="36" y="46"/>
                    <a:pt x="36" y="46"/>
                    <a:pt x="36" y="46"/>
                  </a:cubicBezTo>
                  <a:cubicBezTo>
                    <a:pt x="35" y="45"/>
                    <a:pt x="35" y="45"/>
                    <a:pt x="35" y="45"/>
                  </a:cubicBezTo>
                  <a:cubicBezTo>
                    <a:pt x="36" y="46"/>
                    <a:pt x="37" y="46"/>
                    <a:pt x="37" y="46"/>
                  </a:cubicBezTo>
                  <a:cubicBezTo>
                    <a:pt x="40" y="39"/>
                    <a:pt x="39" y="30"/>
                    <a:pt x="43" y="23"/>
                  </a:cubicBezTo>
                  <a:cubicBezTo>
                    <a:pt x="43" y="24"/>
                    <a:pt x="43" y="24"/>
                    <a:pt x="43" y="24"/>
                  </a:cubicBezTo>
                  <a:cubicBezTo>
                    <a:pt x="43" y="22"/>
                    <a:pt x="43" y="22"/>
                    <a:pt x="43" y="22"/>
                  </a:cubicBezTo>
                  <a:cubicBezTo>
                    <a:pt x="43" y="22"/>
                    <a:pt x="43" y="22"/>
                    <a:pt x="43" y="22"/>
                  </a:cubicBezTo>
                  <a:cubicBezTo>
                    <a:pt x="45" y="21"/>
                    <a:pt x="44" y="18"/>
                    <a:pt x="45" y="17"/>
                  </a:cubicBezTo>
                  <a:cubicBezTo>
                    <a:pt x="45" y="17"/>
                    <a:pt x="46" y="17"/>
                    <a:pt x="46" y="17"/>
                  </a:cubicBezTo>
                  <a:cubicBezTo>
                    <a:pt x="45" y="15"/>
                    <a:pt x="50" y="16"/>
                    <a:pt x="46" y="14"/>
                  </a:cubicBezTo>
                  <a:cubicBezTo>
                    <a:pt x="46" y="14"/>
                    <a:pt x="47" y="14"/>
                    <a:pt x="47" y="14"/>
                  </a:cubicBezTo>
                  <a:cubicBezTo>
                    <a:pt x="47" y="10"/>
                    <a:pt x="49" y="6"/>
                    <a:pt x="51" y="3"/>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37" y="2"/>
                    <a:pt x="47" y="2"/>
                    <a:pt x="44" y="2"/>
                  </a:cubicBezTo>
                  <a:cubicBezTo>
                    <a:pt x="44" y="2"/>
                    <a:pt x="44" y="2"/>
                    <a:pt x="44" y="2"/>
                  </a:cubicBezTo>
                  <a:cubicBezTo>
                    <a:pt x="44" y="2"/>
                    <a:pt x="44" y="2"/>
                    <a:pt x="44" y="2"/>
                  </a:cubicBezTo>
                  <a:cubicBezTo>
                    <a:pt x="45" y="3"/>
                    <a:pt x="45" y="3"/>
                    <a:pt x="45" y="3"/>
                  </a:cubicBezTo>
                  <a:cubicBezTo>
                    <a:pt x="46" y="4"/>
                    <a:pt x="46" y="5"/>
                    <a:pt x="46" y="5"/>
                  </a:cubicBezTo>
                  <a:cubicBezTo>
                    <a:pt x="47" y="7"/>
                    <a:pt x="48" y="9"/>
                    <a:pt x="50" y="10"/>
                  </a:cubicBezTo>
                  <a:cubicBezTo>
                    <a:pt x="49" y="10"/>
                    <a:pt x="49" y="10"/>
                    <a:pt x="49" y="10"/>
                  </a:cubicBezTo>
                  <a:cubicBezTo>
                    <a:pt x="53" y="13"/>
                    <a:pt x="52" y="19"/>
                    <a:pt x="55" y="23"/>
                  </a:cubicBezTo>
                  <a:cubicBezTo>
                    <a:pt x="55" y="24"/>
                    <a:pt x="57" y="25"/>
                    <a:pt x="57" y="27"/>
                  </a:cubicBezTo>
                  <a:cubicBezTo>
                    <a:pt x="56" y="28"/>
                    <a:pt x="56" y="28"/>
                    <a:pt x="56" y="28"/>
                  </a:cubicBezTo>
                  <a:cubicBezTo>
                    <a:pt x="61" y="29"/>
                    <a:pt x="56" y="35"/>
                    <a:pt x="61" y="37"/>
                  </a:cubicBezTo>
                  <a:cubicBezTo>
                    <a:pt x="60" y="37"/>
                    <a:pt x="60" y="37"/>
                    <a:pt x="60" y="37"/>
                  </a:cubicBezTo>
                  <a:cubicBezTo>
                    <a:pt x="62" y="37"/>
                    <a:pt x="60" y="39"/>
                    <a:pt x="63" y="38"/>
                  </a:cubicBezTo>
                  <a:cubicBezTo>
                    <a:pt x="62" y="39"/>
                    <a:pt x="62" y="39"/>
                    <a:pt x="62" y="39"/>
                  </a:cubicBezTo>
                  <a:cubicBezTo>
                    <a:pt x="68" y="39"/>
                    <a:pt x="62" y="43"/>
                    <a:pt x="66" y="45"/>
                  </a:cubicBezTo>
                  <a:cubicBezTo>
                    <a:pt x="65" y="45"/>
                    <a:pt x="65" y="45"/>
                    <a:pt x="65" y="45"/>
                  </a:cubicBezTo>
                  <a:cubicBezTo>
                    <a:pt x="66" y="45"/>
                    <a:pt x="67" y="46"/>
                    <a:pt x="66" y="47"/>
                  </a:cubicBezTo>
                  <a:cubicBezTo>
                    <a:pt x="66" y="47"/>
                    <a:pt x="66" y="47"/>
                    <a:pt x="66" y="47"/>
                  </a:cubicBezTo>
                  <a:cubicBezTo>
                    <a:pt x="63" y="50"/>
                    <a:pt x="68" y="51"/>
                    <a:pt x="69" y="54"/>
                  </a:cubicBezTo>
                  <a:cubicBezTo>
                    <a:pt x="67" y="54"/>
                    <a:pt x="67" y="54"/>
                    <a:pt x="67" y="54"/>
                  </a:cubicBezTo>
                  <a:cubicBezTo>
                    <a:pt x="69" y="54"/>
                    <a:pt x="69" y="57"/>
                    <a:pt x="70" y="58"/>
                  </a:cubicBezTo>
                  <a:cubicBezTo>
                    <a:pt x="69" y="58"/>
                    <a:pt x="69" y="58"/>
                    <a:pt x="69" y="58"/>
                  </a:cubicBezTo>
                  <a:cubicBezTo>
                    <a:pt x="70" y="59"/>
                    <a:pt x="70" y="59"/>
                    <a:pt x="70" y="59"/>
                  </a:cubicBezTo>
                  <a:cubicBezTo>
                    <a:pt x="69" y="59"/>
                    <a:pt x="69" y="59"/>
                    <a:pt x="69" y="59"/>
                  </a:cubicBezTo>
                  <a:cubicBezTo>
                    <a:pt x="70" y="61"/>
                    <a:pt x="72" y="62"/>
                    <a:pt x="73" y="6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9" name="Freeform 538"/>
            <p:cNvSpPr/>
            <p:nvPr/>
          </p:nvSpPr>
          <p:spPr bwMode="auto">
            <a:xfrm>
              <a:off x="4972448" y="329142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0" name="Freeform 539"/>
            <p:cNvSpPr/>
            <p:nvPr/>
          </p:nvSpPr>
          <p:spPr bwMode="auto">
            <a:xfrm>
              <a:off x="4753612" y="3376304"/>
              <a:ext cx="0" cy="265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1" name="Freeform 540"/>
            <p:cNvSpPr/>
            <p:nvPr/>
          </p:nvSpPr>
          <p:spPr bwMode="auto">
            <a:xfrm>
              <a:off x="4979080" y="3112374"/>
              <a:ext cx="0" cy="265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2" name="Freeform 541"/>
            <p:cNvSpPr/>
            <p:nvPr/>
          </p:nvSpPr>
          <p:spPr bwMode="auto">
            <a:xfrm>
              <a:off x="4976427" y="3108396"/>
              <a:ext cx="2652" cy="19895"/>
            </a:xfrm>
            <a:custGeom>
              <a:avLst/>
              <a:gdLst>
                <a:gd name="T0" fmla="*/ 0 w 1"/>
                <a:gd name="T1" fmla="*/ 4 h 6"/>
                <a:gd name="T2" fmla="*/ 1 w 1"/>
                <a:gd name="T3" fmla="*/ 5 h 6"/>
                <a:gd name="T4" fmla="*/ 0 w 1"/>
                <a:gd name="T5" fmla="*/ 2 h 6"/>
                <a:gd name="T6" fmla="*/ 0 w 1"/>
                <a:gd name="T7" fmla="*/ 4 h 6"/>
              </a:gdLst>
              <a:ahLst/>
              <a:cxnLst>
                <a:cxn ang="0">
                  <a:pos x="T0" y="T1"/>
                </a:cxn>
                <a:cxn ang="0">
                  <a:pos x="T2" y="T3"/>
                </a:cxn>
                <a:cxn ang="0">
                  <a:pos x="T4" y="T5"/>
                </a:cxn>
                <a:cxn ang="0">
                  <a:pos x="T6" y="T7"/>
                </a:cxn>
              </a:cxnLst>
              <a:rect l="0" t="0" r="r" b="b"/>
              <a:pathLst>
                <a:path w="1" h="6">
                  <a:moveTo>
                    <a:pt x="0" y="4"/>
                  </a:moveTo>
                  <a:cubicBezTo>
                    <a:pt x="1" y="5"/>
                    <a:pt x="1" y="5"/>
                    <a:pt x="1" y="5"/>
                  </a:cubicBezTo>
                  <a:cubicBezTo>
                    <a:pt x="0" y="2"/>
                    <a:pt x="0" y="2"/>
                    <a:pt x="0" y="2"/>
                  </a:cubicBezTo>
                  <a:cubicBezTo>
                    <a:pt x="0" y="0"/>
                    <a:pt x="1" y="6"/>
                    <a:pt x="0" y="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3" name="Freeform 542"/>
            <p:cNvSpPr/>
            <p:nvPr/>
          </p:nvSpPr>
          <p:spPr bwMode="auto">
            <a:xfrm>
              <a:off x="4976427" y="3117679"/>
              <a:ext cx="2652" cy="10610"/>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0"/>
                    <a:pt x="0" y="2"/>
                    <a:pt x="0" y="2"/>
                  </a:cubicBezTo>
                  <a:cubicBezTo>
                    <a:pt x="0" y="1"/>
                    <a:pt x="1" y="3"/>
                    <a:pt x="0"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4" name="Freeform 543"/>
            <p:cNvSpPr/>
            <p:nvPr/>
          </p:nvSpPr>
          <p:spPr bwMode="auto">
            <a:xfrm>
              <a:off x="4928681" y="31309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5" name="Freeform 544"/>
            <p:cNvSpPr/>
            <p:nvPr/>
          </p:nvSpPr>
          <p:spPr bwMode="auto">
            <a:xfrm>
              <a:off x="4689951" y="3115027"/>
              <a:ext cx="286476" cy="103450"/>
            </a:xfrm>
            <a:custGeom>
              <a:avLst/>
              <a:gdLst>
                <a:gd name="T0" fmla="*/ 74 w 91"/>
                <a:gd name="T1" fmla="*/ 13 h 33"/>
                <a:gd name="T2" fmla="*/ 76 w 91"/>
                <a:gd name="T3" fmla="*/ 12 h 33"/>
                <a:gd name="T4" fmla="*/ 81 w 91"/>
                <a:gd name="T5" fmla="*/ 9 h 33"/>
                <a:gd name="T6" fmla="*/ 81 w 91"/>
                <a:gd name="T7" fmla="*/ 9 h 33"/>
                <a:gd name="T8" fmla="*/ 83 w 91"/>
                <a:gd name="T9" fmla="*/ 7 h 33"/>
                <a:gd name="T10" fmla="*/ 87 w 91"/>
                <a:gd name="T11" fmla="*/ 5 h 33"/>
                <a:gd name="T12" fmla="*/ 91 w 91"/>
                <a:gd name="T13" fmla="*/ 1 h 33"/>
                <a:gd name="T14" fmla="*/ 89 w 91"/>
                <a:gd name="T15" fmla="*/ 1 h 33"/>
                <a:gd name="T16" fmla="*/ 89 w 91"/>
                <a:gd name="T17" fmla="*/ 1 h 33"/>
                <a:gd name="T18" fmla="*/ 86 w 91"/>
                <a:gd name="T19" fmla="*/ 1 h 33"/>
                <a:gd name="T20" fmla="*/ 80 w 91"/>
                <a:gd name="T21" fmla="*/ 5 h 33"/>
                <a:gd name="T22" fmla="*/ 76 w 91"/>
                <a:gd name="T23" fmla="*/ 5 h 33"/>
                <a:gd name="T24" fmla="*/ 75 w 91"/>
                <a:gd name="T25" fmla="*/ 8 h 33"/>
                <a:gd name="T26" fmla="*/ 57 w 91"/>
                <a:gd name="T27" fmla="*/ 10 h 33"/>
                <a:gd name="T28" fmla="*/ 54 w 91"/>
                <a:gd name="T29" fmla="*/ 10 h 33"/>
                <a:gd name="T30" fmla="*/ 48 w 91"/>
                <a:gd name="T31" fmla="*/ 14 h 33"/>
                <a:gd name="T32" fmla="*/ 40 w 91"/>
                <a:gd name="T33" fmla="*/ 16 h 33"/>
                <a:gd name="T34" fmla="*/ 27 w 91"/>
                <a:gd name="T35" fmla="*/ 19 h 33"/>
                <a:gd name="T36" fmla="*/ 16 w 91"/>
                <a:gd name="T37" fmla="*/ 23 h 33"/>
                <a:gd name="T38" fmla="*/ 4 w 91"/>
                <a:gd name="T39" fmla="*/ 21 h 33"/>
                <a:gd name="T40" fmla="*/ 3 w 91"/>
                <a:gd name="T41" fmla="*/ 22 h 33"/>
                <a:gd name="T42" fmla="*/ 3 w 91"/>
                <a:gd name="T43" fmla="*/ 24 h 33"/>
                <a:gd name="T44" fmla="*/ 2 w 91"/>
                <a:gd name="T45" fmla="*/ 24 h 33"/>
                <a:gd name="T46" fmla="*/ 1 w 91"/>
                <a:gd name="T47" fmla="*/ 21 h 33"/>
                <a:gd name="T48" fmla="*/ 0 w 91"/>
                <a:gd name="T49" fmla="*/ 20 h 33"/>
                <a:gd name="T50" fmla="*/ 1 w 91"/>
                <a:gd name="T51" fmla="*/ 24 h 33"/>
                <a:gd name="T52" fmla="*/ 3 w 91"/>
                <a:gd name="T53" fmla="*/ 30 h 33"/>
                <a:gd name="T54" fmla="*/ 4 w 91"/>
                <a:gd name="T55" fmla="*/ 29 h 33"/>
                <a:gd name="T56" fmla="*/ 4 w 91"/>
                <a:gd name="T57" fmla="*/ 29 h 33"/>
                <a:gd name="T58" fmla="*/ 6 w 91"/>
                <a:gd name="T59" fmla="*/ 26 h 33"/>
                <a:gd name="T60" fmla="*/ 8 w 91"/>
                <a:gd name="T61" fmla="*/ 29 h 33"/>
                <a:gd name="T62" fmla="*/ 10 w 91"/>
                <a:gd name="T63" fmla="*/ 27 h 33"/>
                <a:gd name="T64" fmla="*/ 13 w 91"/>
                <a:gd name="T65" fmla="*/ 30 h 33"/>
                <a:gd name="T66" fmla="*/ 16 w 91"/>
                <a:gd name="T67" fmla="*/ 28 h 33"/>
                <a:gd name="T68" fmla="*/ 17 w 91"/>
                <a:gd name="T69" fmla="*/ 25 h 33"/>
                <a:gd name="T70" fmla="*/ 20 w 91"/>
                <a:gd name="T71" fmla="*/ 26 h 33"/>
                <a:gd name="T72" fmla="*/ 27 w 91"/>
                <a:gd name="T73" fmla="*/ 27 h 33"/>
                <a:gd name="T74" fmla="*/ 27 w 91"/>
                <a:gd name="T75" fmla="*/ 21 h 33"/>
                <a:gd name="T76" fmla="*/ 28 w 91"/>
                <a:gd name="T77" fmla="*/ 23 h 33"/>
                <a:gd name="T78" fmla="*/ 29 w 91"/>
                <a:gd name="T79" fmla="*/ 24 h 33"/>
                <a:gd name="T80" fmla="*/ 30 w 91"/>
                <a:gd name="T81" fmla="*/ 24 h 33"/>
                <a:gd name="T82" fmla="*/ 39 w 91"/>
                <a:gd name="T83" fmla="*/ 21 h 33"/>
                <a:gd name="T84" fmla="*/ 39 w 91"/>
                <a:gd name="T85" fmla="*/ 20 h 33"/>
                <a:gd name="T86" fmla="*/ 41 w 91"/>
                <a:gd name="T87" fmla="*/ 20 h 33"/>
                <a:gd name="T88" fmla="*/ 42 w 91"/>
                <a:gd name="T89" fmla="*/ 20 h 33"/>
                <a:gd name="T90" fmla="*/ 47 w 91"/>
                <a:gd name="T91" fmla="*/ 20 h 33"/>
                <a:gd name="T92" fmla="*/ 51 w 91"/>
                <a:gd name="T93" fmla="*/ 17 h 33"/>
                <a:gd name="T94" fmla="*/ 58 w 91"/>
                <a:gd name="T95" fmla="*/ 14 h 33"/>
                <a:gd name="T96" fmla="*/ 62 w 91"/>
                <a:gd name="T97" fmla="*/ 14 h 33"/>
                <a:gd name="T98" fmla="*/ 62 w 91"/>
                <a:gd name="T99" fmla="*/ 12 h 33"/>
                <a:gd name="T100" fmla="*/ 65 w 91"/>
                <a:gd name="T101" fmla="*/ 12 h 33"/>
                <a:gd name="T102" fmla="*/ 66 w 91"/>
                <a:gd name="T103" fmla="*/ 12 h 33"/>
                <a:gd name="T104" fmla="*/ 69 w 91"/>
                <a:gd name="T105" fmla="*/ 12 h 33"/>
                <a:gd name="T106" fmla="*/ 71 w 91"/>
                <a:gd name="T107" fmla="*/ 12 h 33"/>
                <a:gd name="T108" fmla="*/ 71 w 91"/>
                <a:gd name="T109" fmla="*/ 12 h 33"/>
                <a:gd name="T110" fmla="*/ 74 w 91"/>
                <a:gd name="T11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33">
                  <a:moveTo>
                    <a:pt x="74" y="12"/>
                  </a:moveTo>
                  <a:cubicBezTo>
                    <a:pt x="74" y="13"/>
                    <a:pt x="74" y="13"/>
                    <a:pt x="74" y="13"/>
                  </a:cubicBezTo>
                  <a:cubicBezTo>
                    <a:pt x="74" y="11"/>
                    <a:pt x="75" y="13"/>
                    <a:pt x="76" y="12"/>
                  </a:cubicBezTo>
                  <a:cubicBezTo>
                    <a:pt x="76" y="12"/>
                    <a:pt x="76" y="12"/>
                    <a:pt x="76" y="12"/>
                  </a:cubicBezTo>
                  <a:cubicBezTo>
                    <a:pt x="78" y="12"/>
                    <a:pt x="79" y="10"/>
                    <a:pt x="81" y="8"/>
                  </a:cubicBezTo>
                  <a:cubicBezTo>
                    <a:pt x="81" y="9"/>
                    <a:pt x="81" y="9"/>
                    <a:pt x="81" y="9"/>
                  </a:cubicBezTo>
                  <a:cubicBezTo>
                    <a:pt x="81" y="9"/>
                    <a:pt x="81" y="8"/>
                    <a:pt x="81" y="8"/>
                  </a:cubicBezTo>
                  <a:cubicBezTo>
                    <a:pt x="81" y="9"/>
                    <a:pt x="81" y="9"/>
                    <a:pt x="81" y="9"/>
                  </a:cubicBezTo>
                  <a:cubicBezTo>
                    <a:pt x="82" y="11"/>
                    <a:pt x="82" y="7"/>
                    <a:pt x="83" y="9"/>
                  </a:cubicBezTo>
                  <a:cubicBezTo>
                    <a:pt x="83" y="8"/>
                    <a:pt x="83" y="8"/>
                    <a:pt x="83" y="7"/>
                  </a:cubicBezTo>
                  <a:cubicBezTo>
                    <a:pt x="84" y="6"/>
                    <a:pt x="86" y="5"/>
                    <a:pt x="87" y="3"/>
                  </a:cubicBezTo>
                  <a:cubicBezTo>
                    <a:pt x="87" y="4"/>
                    <a:pt x="87" y="4"/>
                    <a:pt x="87" y="5"/>
                  </a:cubicBezTo>
                  <a:cubicBezTo>
                    <a:pt x="88" y="1"/>
                    <a:pt x="89" y="2"/>
                    <a:pt x="91" y="3"/>
                  </a:cubicBezTo>
                  <a:cubicBezTo>
                    <a:pt x="91" y="2"/>
                    <a:pt x="91" y="2"/>
                    <a:pt x="91" y="1"/>
                  </a:cubicBezTo>
                  <a:cubicBezTo>
                    <a:pt x="90" y="0"/>
                    <a:pt x="90" y="3"/>
                    <a:pt x="89" y="2"/>
                  </a:cubicBezTo>
                  <a:cubicBezTo>
                    <a:pt x="89" y="1"/>
                    <a:pt x="89" y="1"/>
                    <a:pt x="89" y="1"/>
                  </a:cubicBezTo>
                  <a:cubicBezTo>
                    <a:pt x="89" y="0"/>
                    <a:pt x="90" y="3"/>
                    <a:pt x="89" y="2"/>
                  </a:cubicBezTo>
                  <a:cubicBezTo>
                    <a:pt x="89" y="1"/>
                    <a:pt x="89" y="1"/>
                    <a:pt x="89" y="1"/>
                  </a:cubicBezTo>
                  <a:cubicBezTo>
                    <a:pt x="88" y="1"/>
                    <a:pt x="88" y="0"/>
                    <a:pt x="87" y="3"/>
                  </a:cubicBezTo>
                  <a:cubicBezTo>
                    <a:pt x="87" y="1"/>
                    <a:pt x="87" y="3"/>
                    <a:pt x="86" y="1"/>
                  </a:cubicBezTo>
                  <a:cubicBezTo>
                    <a:pt x="86" y="2"/>
                    <a:pt x="86" y="2"/>
                    <a:pt x="86" y="3"/>
                  </a:cubicBezTo>
                  <a:cubicBezTo>
                    <a:pt x="84" y="2"/>
                    <a:pt x="82" y="4"/>
                    <a:pt x="80" y="5"/>
                  </a:cubicBezTo>
                  <a:cubicBezTo>
                    <a:pt x="80" y="9"/>
                    <a:pt x="78" y="4"/>
                    <a:pt x="77" y="6"/>
                  </a:cubicBezTo>
                  <a:cubicBezTo>
                    <a:pt x="76" y="5"/>
                    <a:pt x="76" y="5"/>
                    <a:pt x="76" y="5"/>
                  </a:cubicBezTo>
                  <a:cubicBezTo>
                    <a:pt x="76" y="6"/>
                    <a:pt x="76" y="7"/>
                    <a:pt x="75" y="7"/>
                  </a:cubicBezTo>
                  <a:cubicBezTo>
                    <a:pt x="75" y="8"/>
                    <a:pt x="75" y="8"/>
                    <a:pt x="75" y="8"/>
                  </a:cubicBezTo>
                  <a:cubicBezTo>
                    <a:pt x="72" y="5"/>
                    <a:pt x="69" y="8"/>
                    <a:pt x="66" y="7"/>
                  </a:cubicBezTo>
                  <a:cubicBezTo>
                    <a:pt x="63" y="7"/>
                    <a:pt x="59" y="5"/>
                    <a:pt x="57" y="10"/>
                  </a:cubicBezTo>
                  <a:cubicBezTo>
                    <a:pt x="57" y="10"/>
                    <a:pt x="57" y="10"/>
                    <a:pt x="57" y="10"/>
                  </a:cubicBezTo>
                  <a:cubicBezTo>
                    <a:pt x="56" y="11"/>
                    <a:pt x="55" y="9"/>
                    <a:pt x="54" y="10"/>
                  </a:cubicBezTo>
                  <a:cubicBezTo>
                    <a:pt x="54" y="10"/>
                    <a:pt x="54" y="10"/>
                    <a:pt x="54" y="10"/>
                  </a:cubicBezTo>
                  <a:cubicBezTo>
                    <a:pt x="53" y="13"/>
                    <a:pt x="50" y="10"/>
                    <a:pt x="48" y="14"/>
                  </a:cubicBezTo>
                  <a:cubicBezTo>
                    <a:pt x="46" y="14"/>
                    <a:pt x="43" y="15"/>
                    <a:pt x="40" y="16"/>
                  </a:cubicBezTo>
                  <a:cubicBezTo>
                    <a:pt x="40" y="16"/>
                    <a:pt x="40" y="16"/>
                    <a:pt x="40" y="16"/>
                  </a:cubicBezTo>
                  <a:cubicBezTo>
                    <a:pt x="38" y="17"/>
                    <a:pt x="36" y="14"/>
                    <a:pt x="34" y="15"/>
                  </a:cubicBezTo>
                  <a:cubicBezTo>
                    <a:pt x="31" y="14"/>
                    <a:pt x="30" y="21"/>
                    <a:pt x="27" y="19"/>
                  </a:cubicBezTo>
                  <a:cubicBezTo>
                    <a:pt x="25" y="15"/>
                    <a:pt x="25" y="23"/>
                    <a:pt x="23" y="20"/>
                  </a:cubicBezTo>
                  <a:cubicBezTo>
                    <a:pt x="19" y="15"/>
                    <a:pt x="18" y="19"/>
                    <a:pt x="16" y="23"/>
                  </a:cubicBezTo>
                  <a:cubicBezTo>
                    <a:pt x="13" y="21"/>
                    <a:pt x="11" y="27"/>
                    <a:pt x="8" y="23"/>
                  </a:cubicBezTo>
                  <a:cubicBezTo>
                    <a:pt x="8" y="26"/>
                    <a:pt x="5" y="20"/>
                    <a:pt x="4" y="21"/>
                  </a:cubicBezTo>
                  <a:cubicBezTo>
                    <a:pt x="4" y="22"/>
                    <a:pt x="4" y="22"/>
                    <a:pt x="4" y="22"/>
                  </a:cubicBezTo>
                  <a:cubicBezTo>
                    <a:pt x="3" y="19"/>
                    <a:pt x="4" y="26"/>
                    <a:pt x="3" y="22"/>
                  </a:cubicBezTo>
                  <a:cubicBezTo>
                    <a:pt x="3" y="22"/>
                    <a:pt x="3" y="22"/>
                    <a:pt x="3" y="22"/>
                  </a:cubicBezTo>
                  <a:cubicBezTo>
                    <a:pt x="2" y="20"/>
                    <a:pt x="3" y="27"/>
                    <a:pt x="3" y="24"/>
                  </a:cubicBezTo>
                  <a:cubicBezTo>
                    <a:pt x="3" y="25"/>
                    <a:pt x="3" y="25"/>
                    <a:pt x="3" y="25"/>
                  </a:cubicBezTo>
                  <a:cubicBezTo>
                    <a:pt x="3" y="26"/>
                    <a:pt x="3" y="24"/>
                    <a:pt x="2" y="24"/>
                  </a:cubicBezTo>
                  <a:cubicBezTo>
                    <a:pt x="2" y="24"/>
                    <a:pt x="3" y="26"/>
                    <a:pt x="2" y="25"/>
                  </a:cubicBezTo>
                  <a:cubicBezTo>
                    <a:pt x="2" y="21"/>
                    <a:pt x="2" y="26"/>
                    <a:pt x="1" y="21"/>
                  </a:cubicBezTo>
                  <a:cubicBezTo>
                    <a:pt x="1" y="21"/>
                    <a:pt x="1" y="19"/>
                    <a:pt x="1" y="18"/>
                  </a:cubicBezTo>
                  <a:cubicBezTo>
                    <a:pt x="0" y="18"/>
                    <a:pt x="0" y="18"/>
                    <a:pt x="0" y="20"/>
                  </a:cubicBezTo>
                  <a:cubicBezTo>
                    <a:pt x="1" y="22"/>
                    <a:pt x="1" y="24"/>
                    <a:pt x="2" y="26"/>
                  </a:cubicBezTo>
                  <a:cubicBezTo>
                    <a:pt x="1" y="24"/>
                    <a:pt x="1" y="24"/>
                    <a:pt x="1" y="24"/>
                  </a:cubicBezTo>
                  <a:cubicBezTo>
                    <a:pt x="2" y="26"/>
                    <a:pt x="2" y="25"/>
                    <a:pt x="2" y="26"/>
                  </a:cubicBezTo>
                  <a:cubicBezTo>
                    <a:pt x="2" y="26"/>
                    <a:pt x="3" y="29"/>
                    <a:pt x="3" y="30"/>
                  </a:cubicBezTo>
                  <a:cubicBezTo>
                    <a:pt x="3" y="29"/>
                    <a:pt x="3" y="29"/>
                    <a:pt x="3" y="29"/>
                  </a:cubicBezTo>
                  <a:cubicBezTo>
                    <a:pt x="3" y="28"/>
                    <a:pt x="3" y="29"/>
                    <a:pt x="4" y="29"/>
                  </a:cubicBezTo>
                  <a:cubicBezTo>
                    <a:pt x="4" y="30"/>
                    <a:pt x="4" y="30"/>
                    <a:pt x="4" y="30"/>
                  </a:cubicBezTo>
                  <a:cubicBezTo>
                    <a:pt x="4" y="32"/>
                    <a:pt x="4" y="26"/>
                    <a:pt x="4" y="29"/>
                  </a:cubicBezTo>
                  <a:cubicBezTo>
                    <a:pt x="5" y="28"/>
                    <a:pt x="5" y="28"/>
                    <a:pt x="6" y="28"/>
                  </a:cubicBezTo>
                  <a:cubicBezTo>
                    <a:pt x="6" y="27"/>
                    <a:pt x="7" y="28"/>
                    <a:pt x="6" y="26"/>
                  </a:cubicBezTo>
                  <a:cubicBezTo>
                    <a:pt x="7" y="28"/>
                    <a:pt x="8" y="29"/>
                    <a:pt x="8" y="29"/>
                  </a:cubicBezTo>
                  <a:cubicBezTo>
                    <a:pt x="8" y="29"/>
                    <a:pt x="8" y="29"/>
                    <a:pt x="8" y="29"/>
                  </a:cubicBezTo>
                  <a:cubicBezTo>
                    <a:pt x="9" y="33"/>
                    <a:pt x="8" y="26"/>
                    <a:pt x="9" y="30"/>
                  </a:cubicBezTo>
                  <a:cubicBezTo>
                    <a:pt x="9" y="27"/>
                    <a:pt x="10" y="31"/>
                    <a:pt x="10" y="27"/>
                  </a:cubicBezTo>
                  <a:cubicBezTo>
                    <a:pt x="10" y="29"/>
                    <a:pt x="10" y="29"/>
                    <a:pt x="10" y="29"/>
                  </a:cubicBezTo>
                  <a:cubicBezTo>
                    <a:pt x="11" y="29"/>
                    <a:pt x="12" y="30"/>
                    <a:pt x="13" y="30"/>
                  </a:cubicBezTo>
                  <a:cubicBezTo>
                    <a:pt x="13" y="27"/>
                    <a:pt x="14" y="31"/>
                    <a:pt x="14" y="27"/>
                  </a:cubicBezTo>
                  <a:cubicBezTo>
                    <a:pt x="15" y="28"/>
                    <a:pt x="16" y="29"/>
                    <a:pt x="16" y="28"/>
                  </a:cubicBezTo>
                  <a:cubicBezTo>
                    <a:pt x="16" y="28"/>
                    <a:pt x="16" y="28"/>
                    <a:pt x="16" y="28"/>
                  </a:cubicBezTo>
                  <a:cubicBezTo>
                    <a:pt x="17" y="28"/>
                    <a:pt x="17" y="28"/>
                    <a:pt x="17" y="25"/>
                  </a:cubicBezTo>
                  <a:cubicBezTo>
                    <a:pt x="18" y="29"/>
                    <a:pt x="18" y="28"/>
                    <a:pt x="19" y="29"/>
                  </a:cubicBezTo>
                  <a:cubicBezTo>
                    <a:pt x="19" y="27"/>
                    <a:pt x="20" y="28"/>
                    <a:pt x="20" y="26"/>
                  </a:cubicBezTo>
                  <a:cubicBezTo>
                    <a:pt x="21" y="28"/>
                    <a:pt x="21" y="25"/>
                    <a:pt x="21" y="28"/>
                  </a:cubicBezTo>
                  <a:cubicBezTo>
                    <a:pt x="22" y="23"/>
                    <a:pt x="25" y="24"/>
                    <a:pt x="27" y="27"/>
                  </a:cubicBezTo>
                  <a:cubicBezTo>
                    <a:pt x="27" y="27"/>
                    <a:pt x="27" y="27"/>
                    <a:pt x="27" y="27"/>
                  </a:cubicBezTo>
                  <a:cubicBezTo>
                    <a:pt x="27" y="26"/>
                    <a:pt x="27" y="23"/>
                    <a:pt x="27" y="21"/>
                  </a:cubicBezTo>
                  <a:cubicBezTo>
                    <a:pt x="27" y="22"/>
                    <a:pt x="27" y="22"/>
                    <a:pt x="27" y="22"/>
                  </a:cubicBezTo>
                  <a:cubicBezTo>
                    <a:pt x="27" y="22"/>
                    <a:pt x="28" y="24"/>
                    <a:pt x="28" y="23"/>
                  </a:cubicBezTo>
                  <a:cubicBezTo>
                    <a:pt x="28" y="24"/>
                    <a:pt x="28" y="24"/>
                    <a:pt x="28" y="24"/>
                  </a:cubicBezTo>
                  <a:cubicBezTo>
                    <a:pt x="28" y="23"/>
                    <a:pt x="29" y="26"/>
                    <a:pt x="29" y="24"/>
                  </a:cubicBezTo>
                  <a:cubicBezTo>
                    <a:pt x="30" y="24"/>
                    <a:pt x="30" y="24"/>
                    <a:pt x="30" y="24"/>
                  </a:cubicBezTo>
                  <a:cubicBezTo>
                    <a:pt x="30" y="24"/>
                    <a:pt x="30" y="24"/>
                    <a:pt x="30" y="24"/>
                  </a:cubicBezTo>
                  <a:cubicBezTo>
                    <a:pt x="30" y="24"/>
                    <a:pt x="30" y="25"/>
                    <a:pt x="30" y="25"/>
                  </a:cubicBezTo>
                  <a:cubicBezTo>
                    <a:pt x="33" y="25"/>
                    <a:pt x="35" y="21"/>
                    <a:pt x="39" y="21"/>
                  </a:cubicBezTo>
                  <a:cubicBezTo>
                    <a:pt x="39" y="22"/>
                    <a:pt x="39" y="22"/>
                    <a:pt x="39" y="22"/>
                  </a:cubicBezTo>
                  <a:cubicBezTo>
                    <a:pt x="39" y="20"/>
                    <a:pt x="39" y="20"/>
                    <a:pt x="39" y="20"/>
                  </a:cubicBezTo>
                  <a:cubicBezTo>
                    <a:pt x="39" y="21"/>
                    <a:pt x="39" y="21"/>
                    <a:pt x="39" y="21"/>
                  </a:cubicBezTo>
                  <a:cubicBezTo>
                    <a:pt x="40" y="22"/>
                    <a:pt x="40" y="20"/>
                    <a:pt x="41" y="20"/>
                  </a:cubicBezTo>
                  <a:cubicBezTo>
                    <a:pt x="41" y="22"/>
                    <a:pt x="41" y="22"/>
                    <a:pt x="41" y="22"/>
                  </a:cubicBezTo>
                  <a:cubicBezTo>
                    <a:pt x="42" y="20"/>
                    <a:pt x="43" y="24"/>
                    <a:pt x="42" y="20"/>
                  </a:cubicBezTo>
                  <a:cubicBezTo>
                    <a:pt x="42" y="20"/>
                    <a:pt x="43" y="21"/>
                    <a:pt x="43" y="21"/>
                  </a:cubicBezTo>
                  <a:cubicBezTo>
                    <a:pt x="44" y="20"/>
                    <a:pt x="45" y="20"/>
                    <a:pt x="47" y="20"/>
                  </a:cubicBezTo>
                  <a:cubicBezTo>
                    <a:pt x="48" y="16"/>
                    <a:pt x="50" y="19"/>
                    <a:pt x="51" y="16"/>
                  </a:cubicBezTo>
                  <a:cubicBezTo>
                    <a:pt x="51" y="17"/>
                    <a:pt x="51" y="17"/>
                    <a:pt x="51" y="17"/>
                  </a:cubicBezTo>
                  <a:cubicBezTo>
                    <a:pt x="52" y="14"/>
                    <a:pt x="54" y="16"/>
                    <a:pt x="56" y="15"/>
                  </a:cubicBezTo>
                  <a:cubicBezTo>
                    <a:pt x="57" y="15"/>
                    <a:pt x="57" y="14"/>
                    <a:pt x="58" y="14"/>
                  </a:cubicBezTo>
                  <a:cubicBezTo>
                    <a:pt x="58" y="15"/>
                    <a:pt x="58" y="15"/>
                    <a:pt x="58" y="15"/>
                  </a:cubicBezTo>
                  <a:cubicBezTo>
                    <a:pt x="59" y="11"/>
                    <a:pt x="61" y="18"/>
                    <a:pt x="62" y="14"/>
                  </a:cubicBezTo>
                  <a:cubicBezTo>
                    <a:pt x="62" y="15"/>
                    <a:pt x="62" y="15"/>
                    <a:pt x="62" y="15"/>
                  </a:cubicBezTo>
                  <a:cubicBezTo>
                    <a:pt x="62" y="13"/>
                    <a:pt x="63" y="16"/>
                    <a:pt x="62" y="12"/>
                  </a:cubicBezTo>
                  <a:cubicBezTo>
                    <a:pt x="63" y="13"/>
                    <a:pt x="63" y="13"/>
                    <a:pt x="63" y="13"/>
                  </a:cubicBezTo>
                  <a:cubicBezTo>
                    <a:pt x="63" y="9"/>
                    <a:pt x="65" y="15"/>
                    <a:pt x="65" y="12"/>
                  </a:cubicBezTo>
                  <a:cubicBezTo>
                    <a:pt x="65" y="13"/>
                    <a:pt x="65" y="13"/>
                    <a:pt x="65" y="13"/>
                  </a:cubicBezTo>
                  <a:cubicBezTo>
                    <a:pt x="66" y="12"/>
                    <a:pt x="66" y="11"/>
                    <a:pt x="66" y="12"/>
                  </a:cubicBezTo>
                  <a:cubicBezTo>
                    <a:pt x="66" y="13"/>
                    <a:pt x="66" y="13"/>
                    <a:pt x="66" y="13"/>
                  </a:cubicBezTo>
                  <a:cubicBezTo>
                    <a:pt x="68" y="16"/>
                    <a:pt x="68" y="12"/>
                    <a:pt x="69" y="12"/>
                  </a:cubicBezTo>
                  <a:cubicBezTo>
                    <a:pt x="69" y="14"/>
                    <a:pt x="69" y="14"/>
                    <a:pt x="69" y="14"/>
                  </a:cubicBezTo>
                  <a:cubicBezTo>
                    <a:pt x="69" y="12"/>
                    <a:pt x="71" y="13"/>
                    <a:pt x="71" y="12"/>
                  </a:cubicBezTo>
                  <a:cubicBezTo>
                    <a:pt x="71" y="13"/>
                    <a:pt x="71" y="13"/>
                    <a:pt x="71" y="13"/>
                  </a:cubicBezTo>
                  <a:cubicBezTo>
                    <a:pt x="71" y="12"/>
                    <a:pt x="71" y="12"/>
                    <a:pt x="71" y="12"/>
                  </a:cubicBezTo>
                  <a:cubicBezTo>
                    <a:pt x="71" y="13"/>
                    <a:pt x="71" y="13"/>
                    <a:pt x="71" y="13"/>
                  </a:cubicBezTo>
                  <a:cubicBezTo>
                    <a:pt x="72" y="13"/>
                    <a:pt x="73" y="12"/>
                    <a:pt x="74" y="1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6" name="Freeform 545"/>
            <p:cNvSpPr/>
            <p:nvPr/>
          </p:nvSpPr>
          <p:spPr bwMode="auto">
            <a:xfrm>
              <a:off x="4944597" y="314287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7" name="Freeform 546"/>
            <p:cNvSpPr/>
            <p:nvPr/>
          </p:nvSpPr>
          <p:spPr bwMode="auto">
            <a:xfrm>
              <a:off x="4700561" y="32091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8" name="Freeform 547"/>
            <p:cNvSpPr/>
            <p:nvPr/>
          </p:nvSpPr>
          <p:spPr bwMode="auto">
            <a:xfrm>
              <a:off x="5463171" y="3073912"/>
              <a:ext cx="0" cy="3979"/>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9" name="Freeform 548"/>
            <p:cNvSpPr/>
            <p:nvPr/>
          </p:nvSpPr>
          <p:spPr bwMode="auto">
            <a:xfrm>
              <a:off x="5463171" y="3061976"/>
              <a:ext cx="5305" cy="18568"/>
            </a:xfrm>
            <a:custGeom>
              <a:avLst/>
              <a:gdLst>
                <a:gd name="T0" fmla="*/ 2 w 2"/>
                <a:gd name="T1" fmla="*/ 2 h 6"/>
                <a:gd name="T2" fmla="*/ 2 w 2"/>
                <a:gd name="T3" fmla="*/ 1 h 6"/>
                <a:gd name="T4" fmla="*/ 0 w 2"/>
                <a:gd name="T5" fmla="*/ 4 h 6"/>
                <a:gd name="T6" fmla="*/ 2 w 2"/>
                <a:gd name="T7" fmla="*/ 2 h 6"/>
              </a:gdLst>
              <a:ahLst/>
              <a:cxnLst>
                <a:cxn ang="0">
                  <a:pos x="T0" y="T1"/>
                </a:cxn>
                <a:cxn ang="0">
                  <a:pos x="T2" y="T3"/>
                </a:cxn>
                <a:cxn ang="0">
                  <a:pos x="T4" y="T5"/>
                </a:cxn>
                <a:cxn ang="0">
                  <a:pos x="T6" y="T7"/>
                </a:cxn>
              </a:cxnLst>
              <a:rect l="0" t="0" r="r" b="b"/>
              <a:pathLst>
                <a:path w="2" h="6">
                  <a:moveTo>
                    <a:pt x="2" y="2"/>
                  </a:moveTo>
                  <a:cubicBezTo>
                    <a:pt x="2" y="1"/>
                    <a:pt x="2" y="1"/>
                    <a:pt x="2" y="1"/>
                  </a:cubicBezTo>
                  <a:cubicBezTo>
                    <a:pt x="0" y="4"/>
                    <a:pt x="0" y="4"/>
                    <a:pt x="0" y="4"/>
                  </a:cubicBezTo>
                  <a:cubicBezTo>
                    <a:pt x="1" y="6"/>
                    <a:pt x="2" y="0"/>
                    <a:pt x="2"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0" name="Freeform 549"/>
            <p:cNvSpPr/>
            <p:nvPr/>
          </p:nvSpPr>
          <p:spPr bwMode="auto">
            <a:xfrm>
              <a:off x="5468477" y="3061976"/>
              <a:ext cx="6631" cy="9285"/>
            </a:xfrm>
            <a:custGeom>
              <a:avLst/>
              <a:gdLst>
                <a:gd name="T0" fmla="*/ 1 w 2"/>
                <a:gd name="T1" fmla="*/ 2 h 3"/>
                <a:gd name="T2" fmla="*/ 2 w 2"/>
                <a:gd name="T3" fmla="*/ 1 h 3"/>
                <a:gd name="T4" fmla="*/ 1 w 2"/>
                <a:gd name="T5" fmla="*/ 2 h 3"/>
              </a:gdLst>
              <a:ahLst/>
              <a:cxnLst>
                <a:cxn ang="0">
                  <a:pos x="T0" y="T1"/>
                </a:cxn>
                <a:cxn ang="0">
                  <a:pos x="T2" y="T3"/>
                </a:cxn>
                <a:cxn ang="0">
                  <a:pos x="T4" y="T5"/>
                </a:cxn>
              </a:cxnLst>
              <a:rect l="0" t="0" r="r" b="b"/>
              <a:pathLst>
                <a:path w="2" h="3">
                  <a:moveTo>
                    <a:pt x="1" y="2"/>
                  </a:moveTo>
                  <a:cubicBezTo>
                    <a:pt x="1" y="3"/>
                    <a:pt x="1" y="1"/>
                    <a:pt x="2" y="1"/>
                  </a:cubicBezTo>
                  <a:cubicBezTo>
                    <a:pt x="1" y="2"/>
                    <a:pt x="0" y="0"/>
                    <a:pt x="1"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1" name="Freeform 550"/>
            <p:cNvSpPr/>
            <p:nvPr/>
          </p:nvSpPr>
          <p:spPr bwMode="auto">
            <a:xfrm>
              <a:off x="5569274" y="311237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2" name="Freeform 551"/>
            <p:cNvSpPr/>
            <p:nvPr/>
          </p:nvSpPr>
          <p:spPr bwMode="auto">
            <a:xfrm>
              <a:off x="5406142" y="3064628"/>
              <a:ext cx="269234" cy="323612"/>
            </a:xfrm>
            <a:custGeom>
              <a:avLst/>
              <a:gdLst>
                <a:gd name="T0" fmla="*/ 54 w 86"/>
                <a:gd name="T1" fmla="*/ 23 h 103"/>
                <a:gd name="T2" fmla="*/ 57 w 86"/>
                <a:gd name="T3" fmla="*/ 5 h 103"/>
                <a:gd name="T4" fmla="*/ 52 w 86"/>
                <a:gd name="T5" fmla="*/ 2 h 103"/>
                <a:gd name="T6" fmla="*/ 36 w 86"/>
                <a:gd name="T7" fmla="*/ 0 h 103"/>
                <a:gd name="T8" fmla="*/ 26 w 86"/>
                <a:gd name="T9" fmla="*/ 2 h 103"/>
                <a:gd name="T10" fmla="*/ 27 w 86"/>
                <a:gd name="T11" fmla="*/ 3 h 103"/>
                <a:gd name="T12" fmla="*/ 37 w 86"/>
                <a:gd name="T13" fmla="*/ 2 h 103"/>
                <a:gd name="T14" fmla="*/ 52 w 86"/>
                <a:gd name="T15" fmla="*/ 15 h 103"/>
                <a:gd name="T16" fmla="*/ 27 w 86"/>
                <a:gd name="T17" fmla="*/ 38 h 103"/>
                <a:gd name="T18" fmla="*/ 22 w 86"/>
                <a:gd name="T19" fmla="*/ 41 h 103"/>
                <a:gd name="T20" fmla="*/ 22 w 86"/>
                <a:gd name="T21" fmla="*/ 41 h 103"/>
                <a:gd name="T22" fmla="*/ 25 w 86"/>
                <a:gd name="T23" fmla="*/ 51 h 103"/>
                <a:gd name="T24" fmla="*/ 35 w 86"/>
                <a:gd name="T25" fmla="*/ 53 h 103"/>
                <a:gd name="T26" fmla="*/ 60 w 86"/>
                <a:gd name="T27" fmla="*/ 54 h 103"/>
                <a:gd name="T28" fmla="*/ 62 w 86"/>
                <a:gd name="T29" fmla="*/ 76 h 103"/>
                <a:gd name="T30" fmla="*/ 18 w 86"/>
                <a:gd name="T31" fmla="*/ 90 h 103"/>
                <a:gd name="T32" fmla="*/ 10 w 86"/>
                <a:gd name="T33" fmla="*/ 54 h 103"/>
                <a:gd name="T34" fmla="*/ 11 w 86"/>
                <a:gd name="T35" fmla="*/ 16 h 103"/>
                <a:gd name="T36" fmla="*/ 9 w 86"/>
                <a:gd name="T37" fmla="*/ 10 h 103"/>
                <a:gd name="T38" fmla="*/ 8 w 86"/>
                <a:gd name="T39" fmla="*/ 8 h 103"/>
                <a:gd name="T40" fmla="*/ 13 w 86"/>
                <a:gd name="T41" fmla="*/ 4 h 103"/>
                <a:gd name="T42" fmla="*/ 6 w 86"/>
                <a:gd name="T43" fmla="*/ 5 h 103"/>
                <a:gd name="T44" fmla="*/ 4 w 86"/>
                <a:gd name="T45" fmla="*/ 10 h 103"/>
                <a:gd name="T46" fmla="*/ 5 w 86"/>
                <a:gd name="T47" fmla="*/ 20 h 103"/>
                <a:gd name="T48" fmla="*/ 3 w 86"/>
                <a:gd name="T49" fmla="*/ 25 h 103"/>
                <a:gd name="T50" fmla="*/ 3 w 86"/>
                <a:gd name="T51" fmla="*/ 32 h 103"/>
                <a:gd name="T52" fmla="*/ 5 w 86"/>
                <a:gd name="T53" fmla="*/ 53 h 103"/>
                <a:gd name="T54" fmla="*/ 3 w 86"/>
                <a:gd name="T55" fmla="*/ 61 h 103"/>
                <a:gd name="T56" fmla="*/ 5 w 86"/>
                <a:gd name="T57" fmla="*/ 91 h 103"/>
                <a:gd name="T58" fmla="*/ 6 w 86"/>
                <a:gd name="T59" fmla="*/ 92 h 103"/>
                <a:gd name="T60" fmla="*/ 15 w 86"/>
                <a:gd name="T61" fmla="*/ 98 h 103"/>
                <a:gd name="T62" fmla="*/ 15 w 86"/>
                <a:gd name="T63" fmla="*/ 98 h 103"/>
                <a:gd name="T64" fmla="*/ 15 w 86"/>
                <a:gd name="T65" fmla="*/ 97 h 103"/>
                <a:gd name="T66" fmla="*/ 15 w 86"/>
                <a:gd name="T67" fmla="*/ 94 h 103"/>
                <a:gd name="T68" fmla="*/ 23 w 86"/>
                <a:gd name="T69" fmla="*/ 94 h 103"/>
                <a:gd name="T70" fmla="*/ 24 w 86"/>
                <a:gd name="T71" fmla="*/ 96 h 103"/>
                <a:gd name="T72" fmla="*/ 56 w 86"/>
                <a:gd name="T73" fmla="*/ 82 h 103"/>
                <a:gd name="T74" fmla="*/ 64 w 86"/>
                <a:gd name="T75" fmla="*/ 81 h 103"/>
                <a:gd name="T76" fmla="*/ 83 w 86"/>
                <a:gd name="T77" fmla="*/ 69 h 103"/>
                <a:gd name="T78" fmla="*/ 58 w 86"/>
                <a:gd name="T79" fmla="*/ 48 h 103"/>
                <a:gd name="T80" fmla="*/ 37 w 86"/>
                <a:gd name="T81" fmla="*/ 46 h 103"/>
                <a:gd name="T82" fmla="*/ 34 w 86"/>
                <a:gd name="T83" fmla="*/ 46 h 103"/>
                <a:gd name="T84" fmla="*/ 28 w 86"/>
                <a:gd name="T85" fmla="*/ 44 h 103"/>
                <a:gd name="T86" fmla="*/ 37 w 86"/>
                <a:gd name="T87" fmla="*/ 40 h 103"/>
                <a:gd name="T88" fmla="*/ 42 w 86"/>
                <a:gd name="T89"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03">
                  <a:moveTo>
                    <a:pt x="48" y="29"/>
                  </a:moveTo>
                  <a:cubicBezTo>
                    <a:pt x="49" y="30"/>
                    <a:pt x="49" y="30"/>
                    <a:pt x="49" y="30"/>
                  </a:cubicBezTo>
                  <a:cubicBezTo>
                    <a:pt x="50" y="26"/>
                    <a:pt x="53" y="26"/>
                    <a:pt x="54" y="23"/>
                  </a:cubicBezTo>
                  <a:cubicBezTo>
                    <a:pt x="54" y="24"/>
                    <a:pt x="54" y="24"/>
                    <a:pt x="54" y="24"/>
                  </a:cubicBezTo>
                  <a:cubicBezTo>
                    <a:pt x="59" y="19"/>
                    <a:pt x="61" y="9"/>
                    <a:pt x="56" y="5"/>
                  </a:cubicBezTo>
                  <a:cubicBezTo>
                    <a:pt x="57" y="5"/>
                    <a:pt x="57" y="5"/>
                    <a:pt x="57" y="5"/>
                  </a:cubicBezTo>
                  <a:cubicBezTo>
                    <a:pt x="56" y="5"/>
                    <a:pt x="55" y="5"/>
                    <a:pt x="55" y="5"/>
                  </a:cubicBezTo>
                  <a:cubicBezTo>
                    <a:pt x="56" y="5"/>
                    <a:pt x="56" y="5"/>
                    <a:pt x="56" y="5"/>
                  </a:cubicBezTo>
                  <a:cubicBezTo>
                    <a:pt x="56" y="2"/>
                    <a:pt x="52" y="3"/>
                    <a:pt x="52" y="2"/>
                  </a:cubicBezTo>
                  <a:cubicBezTo>
                    <a:pt x="52" y="2"/>
                    <a:pt x="51" y="2"/>
                    <a:pt x="51" y="3"/>
                  </a:cubicBezTo>
                  <a:cubicBezTo>
                    <a:pt x="47" y="1"/>
                    <a:pt x="41" y="1"/>
                    <a:pt x="36" y="2"/>
                  </a:cubicBezTo>
                  <a:cubicBezTo>
                    <a:pt x="36" y="1"/>
                    <a:pt x="36" y="1"/>
                    <a:pt x="36" y="0"/>
                  </a:cubicBezTo>
                  <a:cubicBezTo>
                    <a:pt x="31" y="3"/>
                    <a:pt x="27" y="1"/>
                    <a:pt x="22" y="0"/>
                  </a:cubicBezTo>
                  <a:cubicBezTo>
                    <a:pt x="22" y="1"/>
                    <a:pt x="22" y="2"/>
                    <a:pt x="22" y="2"/>
                  </a:cubicBezTo>
                  <a:cubicBezTo>
                    <a:pt x="23" y="4"/>
                    <a:pt x="25" y="0"/>
                    <a:pt x="26" y="2"/>
                  </a:cubicBezTo>
                  <a:cubicBezTo>
                    <a:pt x="26" y="3"/>
                    <a:pt x="26" y="3"/>
                    <a:pt x="26" y="3"/>
                  </a:cubicBezTo>
                  <a:cubicBezTo>
                    <a:pt x="27" y="4"/>
                    <a:pt x="26" y="1"/>
                    <a:pt x="27" y="2"/>
                  </a:cubicBezTo>
                  <a:cubicBezTo>
                    <a:pt x="27" y="3"/>
                    <a:pt x="27" y="3"/>
                    <a:pt x="27" y="3"/>
                  </a:cubicBezTo>
                  <a:cubicBezTo>
                    <a:pt x="29" y="3"/>
                    <a:pt x="31" y="4"/>
                    <a:pt x="33" y="2"/>
                  </a:cubicBezTo>
                  <a:cubicBezTo>
                    <a:pt x="33" y="4"/>
                    <a:pt x="35" y="2"/>
                    <a:pt x="36" y="4"/>
                  </a:cubicBezTo>
                  <a:cubicBezTo>
                    <a:pt x="36" y="3"/>
                    <a:pt x="37" y="4"/>
                    <a:pt x="37" y="2"/>
                  </a:cubicBezTo>
                  <a:cubicBezTo>
                    <a:pt x="43" y="4"/>
                    <a:pt x="52" y="5"/>
                    <a:pt x="54" y="8"/>
                  </a:cubicBezTo>
                  <a:cubicBezTo>
                    <a:pt x="58" y="9"/>
                    <a:pt x="53" y="13"/>
                    <a:pt x="53" y="15"/>
                  </a:cubicBezTo>
                  <a:cubicBezTo>
                    <a:pt x="52" y="15"/>
                    <a:pt x="52" y="15"/>
                    <a:pt x="52" y="15"/>
                  </a:cubicBezTo>
                  <a:cubicBezTo>
                    <a:pt x="53" y="17"/>
                    <a:pt x="52" y="19"/>
                    <a:pt x="51" y="19"/>
                  </a:cubicBezTo>
                  <a:cubicBezTo>
                    <a:pt x="51" y="21"/>
                    <a:pt x="51" y="21"/>
                    <a:pt x="51" y="21"/>
                  </a:cubicBezTo>
                  <a:cubicBezTo>
                    <a:pt x="43" y="26"/>
                    <a:pt x="36" y="34"/>
                    <a:pt x="27" y="38"/>
                  </a:cubicBezTo>
                  <a:cubicBezTo>
                    <a:pt x="24" y="40"/>
                    <a:pt x="24" y="40"/>
                    <a:pt x="24" y="40"/>
                  </a:cubicBezTo>
                  <a:cubicBezTo>
                    <a:pt x="23" y="41"/>
                    <a:pt x="23" y="41"/>
                    <a:pt x="23" y="41"/>
                  </a:cubicBezTo>
                  <a:cubicBezTo>
                    <a:pt x="22" y="41"/>
                    <a:pt x="22" y="41"/>
                    <a:pt x="22" y="41"/>
                  </a:cubicBezTo>
                  <a:cubicBezTo>
                    <a:pt x="22" y="41"/>
                    <a:pt x="22" y="41"/>
                    <a:pt x="22" y="41"/>
                  </a:cubicBezTo>
                  <a:cubicBezTo>
                    <a:pt x="22" y="41"/>
                    <a:pt x="22" y="41"/>
                    <a:pt x="22" y="41"/>
                  </a:cubicBezTo>
                  <a:cubicBezTo>
                    <a:pt x="22" y="41"/>
                    <a:pt x="22" y="41"/>
                    <a:pt x="22" y="41"/>
                  </a:cubicBezTo>
                  <a:cubicBezTo>
                    <a:pt x="23" y="45"/>
                    <a:pt x="20" y="31"/>
                    <a:pt x="25" y="51"/>
                  </a:cubicBezTo>
                  <a:cubicBezTo>
                    <a:pt x="25" y="51"/>
                    <a:pt x="25" y="51"/>
                    <a:pt x="25" y="51"/>
                  </a:cubicBezTo>
                  <a:cubicBezTo>
                    <a:pt x="25" y="51"/>
                    <a:pt x="25" y="51"/>
                    <a:pt x="25" y="51"/>
                  </a:cubicBezTo>
                  <a:cubicBezTo>
                    <a:pt x="25" y="51"/>
                    <a:pt x="25" y="51"/>
                    <a:pt x="25" y="51"/>
                  </a:cubicBezTo>
                  <a:cubicBezTo>
                    <a:pt x="27" y="51"/>
                    <a:pt x="27" y="51"/>
                    <a:pt x="27" y="51"/>
                  </a:cubicBezTo>
                  <a:cubicBezTo>
                    <a:pt x="35" y="53"/>
                    <a:pt x="35" y="53"/>
                    <a:pt x="35" y="53"/>
                  </a:cubicBezTo>
                  <a:cubicBezTo>
                    <a:pt x="40" y="53"/>
                    <a:pt x="45" y="53"/>
                    <a:pt x="51" y="52"/>
                  </a:cubicBezTo>
                  <a:cubicBezTo>
                    <a:pt x="51" y="52"/>
                    <a:pt x="51" y="53"/>
                    <a:pt x="51" y="53"/>
                  </a:cubicBezTo>
                  <a:cubicBezTo>
                    <a:pt x="54" y="52"/>
                    <a:pt x="56" y="54"/>
                    <a:pt x="60" y="54"/>
                  </a:cubicBezTo>
                  <a:cubicBezTo>
                    <a:pt x="59" y="54"/>
                    <a:pt x="59" y="54"/>
                    <a:pt x="59" y="54"/>
                  </a:cubicBezTo>
                  <a:cubicBezTo>
                    <a:pt x="67" y="53"/>
                    <a:pt x="74" y="58"/>
                    <a:pt x="80" y="60"/>
                  </a:cubicBezTo>
                  <a:cubicBezTo>
                    <a:pt x="82" y="67"/>
                    <a:pt x="69" y="72"/>
                    <a:pt x="62" y="76"/>
                  </a:cubicBezTo>
                  <a:cubicBezTo>
                    <a:pt x="61" y="75"/>
                    <a:pt x="61" y="75"/>
                    <a:pt x="61" y="75"/>
                  </a:cubicBezTo>
                  <a:cubicBezTo>
                    <a:pt x="55" y="80"/>
                    <a:pt x="47" y="78"/>
                    <a:pt x="40" y="82"/>
                  </a:cubicBezTo>
                  <a:cubicBezTo>
                    <a:pt x="33" y="82"/>
                    <a:pt x="26" y="90"/>
                    <a:pt x="18" y="90"/>
                  </a:cubicBezTo>
                  <a:cubicBezTo>
                    <a:pt x="15" y="87"/>
                    <a:pt x="14" y="94"/>
                    <a:pt x="13" y="89"/>
                  </a:cubicBezTo>
                  <a:cubicBezTo>
                    <a:pt x="12" y="86"/>
                    <a:pt x="11" y="84"/>
                    <a:pt x="12" y="81"/>
                  </a:cubicBezTo>
                  <a:cubicBezTo>
                    <a:pt x="18" y="72"/>
                    <a:pt x="14" y="63"/>
                    <a:pt x="10" y="54"/>
                  </a:cubicBezTo>
                  <a:cubicBezTo>
                    <a:pt x="12" y="46"/>
                    <a:pt x="6" y="37"/>
                    <a:pt x="10" y="29"/>
                  </a:cubicBezTo>
                  <a:cubicBezTo>
                    <a:pt x="7" y="25"/>
                    <a:pt x="13" y="21"/>
                    <a:pt x="12" y="16"/>
                  </a:cubicBezTo>
                  <a:cubicBezTo>
                    <a:pt x="11" y="16"/>
                    <a:pt x="11" y="16"/>
                    <a:pt x="11" y="16"/>
                  </a:cubicBezTo>
                  <a:cubicBezTo>
                    <a:pt x="14" y="15"/>
                    <a:pt x="7" y="13"/>
                    <a:pt x="11" y="12"/>
                  </a:cubicBezTo>
                  <a:cubicBezTo>
                    <a:pt x="11" y="12"/>
                    <a:pt x="11" y="12"/>
                    <a:pt x="11" y="12"/>
                  </a:cubicBezTo>
                  <a:cubicBezTo>
                    <a:pt x="13" y="11"/>
                    <a:pt x="6" y="10"/>
                    <a:pt x="9" y="10"/>
                  </a:cubicBezTo>
                  <a:cubicBezTo>
                    <a:pt x="7" y="10"/>
                    <a:pt x="7" y="10"/>
                    <a:pt x="7" y="10"/>
                  </a:cubicBezTo>
                  <a:cubicBezTo>
                    <a:pt x="7" y="9"/>
                    <a:pt x="9" y="10"/>
                    <a:pt x="9" y="9"/>
                  </a:cubicBezTo>
                  <a:cubicBezTo>
                    <a:pt x="9" y="9"/>
                    <a:pt x="7" y="9"/>
                    <a:pt x="8" y="8"/>
                  </a:cubicBezTo>
                  <a:cubicBezTo>
                    <a:pt x="12" y="8"/>
                    <a:pt x="7" y="6"/>
                    <a:pt x="12" y="6"/>
                  </a:cubicBezTo>
                  <a:cubicBezTo>
                    <a:pt x="12" y="6"/>
                    <a:pt x="13" y="5"/>
                    <a:pt x="14" y="6"/>
                  </a:cubicBezTo>
                  <a:cubicBezTo>
                    <a:pt x="15" y="5"/>
                    <a:pt x="15" y="4"/>
                    <a:pt x="13" y="4"/>
                  </a:cubicBezTo>
                  <a:cubicBezTo>
                    <a:pt x="10" y="4"/>
                    <a:pt x="8" y="3"/>
                    <a:pt x="7" y="4"/>
                  </a:cubicBezTo>
                  <a:cubicBezTo>
                    <a:pt x="8" y="5"/>
                    <a:pt x="8" y="5"/>
                    <a:pt x="8" y="5"/>
                  </a:cubicBezTo>
                  <a:cubicBezTo>
                    <a:pt x="7" y="5"/>
                    <a:pt x="8" y="5"/>
                    <a:pt x="6" y="5"/>
                  </a:cubicBezTo>
                  <a:cubicBezTo>
                    <a:pt x="6" y="6"/>
                    <a:pt x="4" y="7"/>
                    <a:pt x="3" y="8"/>
                  </a:cubicBezTo>
                  <a:cubicBezTo>
                    <a:pt x="3" y="8"/>
                    <a:pt x="3" y="8"/>
                    <a:pt x="3" y="8"/>
                  </a:cubicBezTo>
                  <a:cubicBezTo>
                    <a:pt x="5" y="8"/>
                    <a:pt x="4" y="9"/>
                    <a:pt x="4" y="10"/>
                  </a:cubicBezTo>
                  <a:cubicBezTo>
                    <a:pt x="3" y="10"/>
                    <a:pt x="3" y="10"/>
                    <a:pt x="3" y="10"/>
                  </a:cubicBezTo>
                  <a:cubicBezTo>
                    <a:pt x="1" y="10"/>
                    <a:pt x="7" y="11"/>
                    <a:pt x="3" y="11"/>
                  </a:cubicBezTo>
                  <a:cubicBezTo>
                    <a:pt x="4" y="14"/>
                    <a:pt x="4" y="17"/>
                    <a:pt x="5" y="20"/>
                  </a:cubicBezTo>
                  <a:cubicBezTo>
                    <a:pt x="6" y="20"/>
                    <a:pt x="5" y="22"/>
                    <a:pt x="7" y="21"/>
                  </a:cubicBezTo>
                  <a:cubicBezTo>
                    <a:pt x="4" y="22"/>
                    <a:pt x="4" y="24"/>
                    <a:pt x="4" y="25"/>
                  </a:cubicBezTo>
                  <a:cubicBezTo>
                    <a:pt x="4" y="25"/>
                    <a:pt x="3" y="25"/>
                    <a:pt x="3" y="25"/>
                  </a:cubicBezTo>
                  <a:cubicBezTo>
                    <a:pt x="0" y="27"/>
                    <a:pt x="7" y="27"/>
                    <a:pt x="2" y="29"/>
                  </a:cubicBezTo>
                  <a:cubicBezTo>
                    <a:pt x="5" y="29"/>
                    <a:pt x="2" y="31"/>
                    <a:pt x="5" y="32"/>
                  </a:cubicBezTo>
                  <a:cubicBezTo>
                    <a:pt x="3" y="32"/>
                    <a:pt x="3" y="32"/>
                    <a:pt x="3" y="32"/>
                  </a:cubicBezTo>
                  <a:cubicBezTo>
                    <a:pt x="3" y="35"/>
                    <a:pt x="2" y="38"/>
                    <a:pt x="2" y="40"/>
                  </a:cubicBezTo>
                  <a:cubicBezTo>
                    <a:pt x="5" y="42"/>
                    <a:pt x="1" y="45"/>
                    <a:pt x="5" y="47"/>
                  </a:cubicBezTo>
                  <a:cubicBezTo>
                    <a:pt x="4" y="48"/>
                    <a:pt x="3" y="51"/>
                    <a:pt x="5" y="53"/>
                  </a:cubicBezTo>
                  <a:cubicBezTo>
                    <a:pt x="4" y="52"/>
                    <a:pt x="4" y="52"/>
                    <a:pt x="4" y="52"/>
                  </a:cubicBezTo>
                  <a:cubicBezTo>
                    <a:pt x="4" y="55"/>
                    <a:pt x="5" y="57"/>
                    <a:pt x="7" y="59"/>
                  </a:cubicBezTo>
                  <a:cubicBezTo>
                    <a:pt x="4" y="60"/>
                    <a:pt x="4" y="60"/>
                    <a:pt x="3" y="61"/>
                  </a:cubicBezTo>
                  <a:cubicBezTo>
                    <a:pt x="5" y="63"/>
                    <a:pt x="5" y="66"/>
                    <a:pt x="6" y="68"/>
                  </a:cubicBezTo>
                  <a:cubicBezTo>
                    <a:pt x="5" y="68"/>
                    <a:pt x="7" y="70"/>
                    <a:pt x="5" y="70"/>
                  </a:cubicBezTo>
                  <a:cubicBezTo>
                    <a:pt x="9" y="76"/>
                    <a:pt x="8" y="84"/>
                    <a:pt x="5" y="91"/>
                  </a:cubicBezTo>
                  <a:cubicBezTo>
                    <a:pt x="5" y="91"/>
                    <a:pt x="5" y="91"/>
                    <a:pt x="5" y="91"/>
                  </a:cubicBezTo>
                  <a:cubicBezTo>
                    <a:pt x="6" y="92"/>
                    <a:pt x="6" y="92"/>
                    <a:pt x="6" y="92"/>
                  </a:cubicBezTo>
                  <a:cubicBezTo>
                    <a:pt x="6" y="92"/>
                    <a:pt x="6" y="92"/>
                    <a:pt x="6" y="92"/>
                  </a:cubicBezTo>
                  <a:cubicBezTo>
                    <a:pt x="6" y="92"/>
                    <a:pt x="6" y="92"/>
                    <a:pt x="6" y="92"/>
                  </a:cubicBezTo>
                  <a:cubicBezTo>
                    <a:pt x="5" y="90"/>
                    <a:pt x="22" y="103"/>
                    <a:pt x="15" y="98"/>
                  </a:cubicBezTo>
                  <a:cubicBezTo>
                    <a:pt x="15" y="98"/>
                    <a:pt x="15" y="98"/>
                    <a:pt x="15" y="98"/>
                  </a:cubicBezTo>
                  <a:cubicBezTo>
                    <a:pt x="15" y="98"/>
                    <a:pt x="15" y="98"/>
                    <a:pt x="15" y="98"/>
                  </a:cubicBezTo>
                  <a:cubicBezTo>
                    <a:pt x="15" y="98"/>
                    <a:pt x="15" y="98"/>
                    <a:pt x="15" y="98"/>
                  </a:cubicBezTo>
                  <a:cubicBezTo>
                    <a:pt x="15" y="98"/>
                    <a:pt x="15" y="98"/>
                    <a:pt x="15" y="98"/>
                  </a:cubicBezTo>
                  <a:cubicBezTo>
                    <a:pt x="15" y="98"/>
                    <a:pt x="15" y="98"/>
                    <a:pt x="15" y="98"/>
                  </a:cubicBezTo>
                  <a:cubicBezTo>
                    <a:pt x="15" y="98"/>
                    <a:pt x="15" y="98"/>
                    <a:pt x="15" y="98"/>
                  </a:cubicBezTo>
                  <a:cubicBezTo>
                    <a:pt x="15" y="97"/>
                    <a:pt x="15" y="97"/>
                    <a:pt x="15" y="97"/>
                  </a:cubicBezTo>
                  <a:cubicBezTo>
                    <a:pt x="15" y="97"/>
                    <a:pt x="15" y="97"/>
                    <a:pt x="15" y="97"/>
                  </a:cubicBezTo>
                  <a:cubicBezTo>
                    <a:pt x="15" y="95"/>
                    <a:pt x="15" y="94"/>
                    <a:pt x="15" y="93"/>
                  </a:cubicBezTo>
                  <a:cubicBezTo>
                    <a:pt x="16" y="94"/>
                    <a:pt x="16" y="94"/>
                    <a:pt x="15" y="94"/>
                  </a:cubicBezTo>
                  <a:cubicBezTo>
                    <a:pt x="17" y="93"/>
                    <a:pt x="18" y="95"/>
                    <a:pt x="19" y="94"/>
                  </a:cubicBezTo>
                  <a:cubicBezTo>
                    <a:pt x="19" y="95"/>
                    <a:pt x="19" y="95"/>
                    <a:pt x="19" y="95"/>
                  </a:cubicBezTo>
                  <a:cubicBezTo>
                    <a:pt x="20" y="94"/>
                    <a:pt x="22" y="96"/>
                    <a:pt x="23" y="94"/>
                  </a:cubicBezTo>
                  <a:cubicBezTo>
                    <a:pt x="23" y="95"/>
                    <a:pt x="23" y="95"/>
                    <a:pt x="23" y="95"/>
                  </a:cubicBezTo>
                  <a:cubicBezTo>
                    <a:pt x="24" y="94"/>
                    <a:pt x="24" y="94"/>
                    <a:pt x="24" y="94"/>
                  </a:cubicBezTo>
                  <a:cubicBezTo>
                    <a:pt x="24" y="95"/>
                    <a:pt x="24" y="96"/>
                    <a:pt x="24" y="96"/>
                  </a:cubicBezTo>
                  <a:cubicBezTo>
                    <a:pt x="34" y="94"/>
                    <a:pt x="44" y="87"/>
                    <a:pt x="54" y="83"/>
                  </a:cubicBezTo>
                  <a:cubicBezTo>
                    <a:pt x="54" y="84"/>
                    <a:pt x="54" y="84"/>
                    <a:pt x="54" y="84"/>
                  </a:cubicBezTo>
                  <a:cubicBezTo>
                    <a:pt x="56" y="82"/>
                    <a:pt x="56" y="82"/>
                    <a:pt x="56" y="82"/>
                  </a:cubicBezTo>
                  <a:cubicBezTo>
                    <a:pt x="56" y="83"/>
                    <a:pt x="56" y="83"/>
                    <a:pt x="56" y="83"/>
                  </a:cubicBezTo>
                  <a:cubicBezTo>
                    <a:pt x="59" y="83"/>
                    <a:pt x="61" y="80"/>
                    <a:pt x="63" y="80"/>
                  </a:cubicBezTo>
                  <a:cubicBezTo>
                    <a:pt x="64" y="80"/>
                    <a:pt x="63" y="81"/>
                    <a:pt x="64" y="81"/>
                  </a:cubicBezTo>
                  <a:cubicBezTo>
                    <a:pt x="65" y="78"/>
                    <a:pt x="68" y="82"/>
                    <a:pt x="67" y="78"/>
                  </a:cubicBezTo>
                  <a:cubicBezTo>
                    <a:pt x="67" y="78"/>
                    <a:pt x="68" y="79"/>
                    <a:pt x="68" y="79"/>
                  </a:cubicBezTo>
                  <a:cubicBezTo>
                    <a:pt x="72" y="75"/>
                    <a:pt x="77" y="73"/>
                    <a:pt x="83" y="69"/>
                  </a:cubicBezTo>
                  <a:cubicBezTo>
                    <a:pt x="86" y="63"/>
                    <a:pt x="82" y="53"/>
                    <a:pt x="76" y="54"/>
                  </a:cubicBezTo>
                  <a:cubicBezTo>
                    <a:pt x="76" y="54"/>
                    <a:pt x="76" y="54"/>
                    <a:pt x="76" y="54"/>
                  </a:cubicBezTo>
                  <a:cubicBezTo>
                    <a:pt x="70" y="53"/>
                    <a:pt x="64" y="49"/>
                    <a:pt x="58" y="48"/>
                  </a:cubicBezTo>
                  <a:cubicBezTo>
                    <a:pt x="55" y="48"/>
                    <a:pt x="53" y="48"/>
                    <a:pt x="51" y="48"/>
                  </a:cubicBezTo>
                  <a:cubicBezTo>
                    <a:pt x="51" y="47"/>
                    <a:pt x="51" y="47"/>
                    <a:pt x="51" y="47"/>
                  </a:cubicBezTo>
                  <a:cubicBezTo>
                    <a:pt x="46" y="50"/>
                    <a:pt x="42" y="42"/>
                    <a:pt x="37" y="46"/>
                  </a:cubicBezTo>
                  <a:cubicBezTo>
                    <a:pt x="37" y="44"/>
                    <a:pt x="37" y="44"/>
                    <a:pt x="37" y="44"/>
                  </a:cubicBezTo>
                  <a:cubicBezTo>
                    <a:pt x="36" y="46"/>
                    <a:pt x="35" y="43"/>
                    <a:pt x="35" y="47"/>
                  </a:cubicBezTo>
                  <a:cubicBezTo>
                    <a:pt x="34" y="46"/>
                    <a:pt x="34" y="46"/>
                    <a:pt x="34" y="46"/>
                  </a:cubicBezTo>
                  <a:cubicBezTo>
                    <a:pt x="31" y="50"/>
                    <a:pt x="27" y="44"/>
                    <a:pt x="25" y="45"/>
                  </a:cubicBezTo>
                  <a:cubicBezTo>
                    <a:pt x="26" y="46"/>
                    <a:pt x="26" y="46"/>
                    <a:pt x="26" y="46"/>
                  </a:cubicBezTo>
                  <a:cubicBezTo>
                    <a:pt x="26" y="45"/>
                    <a:pt x="27" y="43"/>
                    <a:pt x="28" y="44"/>
                  </a:cubicBezTo>
                  <a:cubicBezTo>
                    <a:pt x="28" y="44"/>
                    <a:pt x="28" y="44"/>
                    <a:pt x="28" y="44"/>
                  </a:cubicBezTo>
                  <a:cubicBezTo>
                    <a:pt x="33" y="45"/>
                    <a:pt x="33" y="40"/>
                    <a:pt x="36" y="38"/>
                  </a:cubicBezTo>
                  <a:cubicBezTo>
                    <a:pt x="37" y="40"/>
                    <a:pt x="37" y="40"/>
                    <a:pt x="37" y="40"/>
                  </a:cubicBezTo>
                  <a:cubicBezTo>
                    <a:pt x="37" y="37"/>
                    <a:pt x="40" y="37"/>
                    <a:pt x="42" y="35"/>
                  </a:cubicBezTo>
                  <a:cubicBezTo>
                    <a:pt x="42" y="36"/>
                    <a:pt x="42" y="36"/>
                    <a:pt x="42" y="36"/>
                  </a:cubicBezTo>
                  <a:cubicBezTo>
                    <a:pt x="42" y="34"/>
                    <a:pt x="42" y="34"/>
                    <a:pt x="42" y="34"/>
                  </a:cubicBezTo>
                  <a:cubicBezTo>
                    <a:pt x="43" y="35"/>
                    <a:pt x="43" y="35"/>
                    <a:pt x="43" y="35"/>
                  </a:cubicBezTo>
                  <a:cubicBezTo>
                    <a:pt x="45" y="33"/>
                    <a:pt x="47" y="31"/>
                    <a:pt x="48" y="2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3" name="Freeform 552"/>
            <p:cNvSpPr/>
            <p:nvPr/>
          </p:nvSpPr>
          <p:spPr bwMode="auto">
            <a:xfrm>
              <a:off x="5581211" y="30805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4" name="Freeform 553"/>
            <p:cNvSpPr/>
            <p:nvPr/>
          </p:nvSpPr>
          <p:spPr bwMode="auto">
            <a:xfrm>
              <a:off x="5415425" y="3089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5" name="Freeform 554"/>
            <p:cNvSpPr/>
            <p:nvPr/>
          </p:nvSpPr>
          <p:spPr bwMode="auto">
            <a:xfrm>
              <a:off x="6325253" y="3328558"/>
              <a:ext cx="3978" cy="2652"/>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0"/>
                  </a:lnTo>
                  <a:lnTo>
                    <a:pt x="3"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6" name="Freeform 555"/>
            <p:cNvSpPr/>
            <p:nvPr/>
          </p:nvSpPr>
          <p:spPr bwMode="auto">
            <a:xfrm>
              <a:off x="6322600" y="3321926"/>
              <a:ext cx="6631" cy="19895"/>
            </a:xfrm>
            <a:custGeom>
              <a:avLst/>
              <a:gdLst>
                <a:gd name="T0" fmla="*/ 1 w 2"/>
                <a:gd name="T1" fmla="*/ 5 h 6"/>
                <a:gd name="T2" fmla="*/ 2 w 2"/>
                <a:gd name="T3" fmla="*/ 6 h 6"/>
                <a:gd name="T4" fmla="*/ 1 w 2"/>
                <a:gd name="T5" fmla="*/ 2 h 6"/>
                <a:gd name="T6" fmla="*/ 1 w 2"/>
                <a:gd name="T7" fmla="*/ 5 h 6"/>
              </a:gdLst>
              <a:ahLst/>
              <a:cxnLst>
                <a:cxn ang="0">
                  <a:pos x="T0" y="T1"/>
                </a:cxn>
                <a:cxn ang="0">
                  <a:pos x="T2" y="T3"/>
                </a:cxn>
                <a:cxn ang="0">
                  <a:pos x="T4" y="T5"/>
                </a:cxn>
                <a:cxn ang="0">
                  <a:pos x="T6" y="T7"/>
                </a:cxn>
              </a:cxnLst>
              <a:rect l="0" t="0" r="r" b="b"/>
              <a:pathLst>
                <a:path w="2" h="6">
                  <a:moveTo>
                    <a:pt x="1" y="5"/>
                  </a:moveTo>
                  <a:cubicBezTo>
                    <a:pt x="2" y="6"/>
                    <a:pt x="2" y="6"/>
                    <a:pt x="2" y="6"/>
                  </a:cubicBezTo>
                  <a:cubicBezTo>
                    <a:pt x="1" y="2"/>
                    <a:pt x="1" y="2"/>
                    <a:pt x="1" y="2"/>
                  </a:cubicBezTo>
                  <a:cubicBezTo>
                    <a:pt x="0" y="0"/>
                    <a:pt x="2" y="6"/>
                    <a:pt x="1"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7" name="Freeform 556"/>
            <p:cNvSpPr/>
            <p:nvPr/>
          </p:nvSpPr>
          <p:spPr bwMode="auto">
            <a:xfrm>
              <a:off x="6322600" y="3335189"/>
              <a:ext cx="6631" cy="6632"/>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0" y="0"/>
                    <a:pt x="1" y="2"/>
                    <a:pt x="1" y="2"/>
                  </a:cubicBezTo>
                  <a:cubicBezTo>
                    <a:pt x="1" y="1"/>
                    <a:pt x="2" y="2"/>
                    <a:pt x="1"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8" name="Freeform 557"/>
            <p:cNvSpPr/>
            <p:nvPr/>
          </p:nvSpPr>
          <p:spPr bwMode="auto">
            <a:xfrm>
              <a:off x="6244351" y="3351104"/>
              <a:ext cx="265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9" name="Freeform 558"/>
            <p:cNvSpPr/>
            <p:nvPr/>
          </p:nvSpPr>
          <p:spPr bwMode="auto">
            <a:xfrm>
              <a:off x="6093155" y="3083196"/>
              <a:ext cx="232098" cy="289129"/>
            </a:xfrm>
            <a:custGeom>
              <a:avLst/>
              <a:gdLst>
                <a:gd name="T0" fmla="*/ 41 w 74"/>
                <a:gd name="T1" fmla="*/ 91 h 92"/>
                <a:gd name="T2" fmla="*/ 45 w 74"/>
                <a:gd name="T3" fmla="*/ 91 h 92"/>
                <a:gd name="T4" fmla="*/ 56 w 74"/>
                <a:gd name="T5" fmla="*/ 89 h 92"/>
                <a:gd name="T6" fmla="*/ 56 w 74"/>
                <a:gd name="T7" fmla="*/ 89 h 92"/>
                <a:gd name="T8" fmla="*/ 59 w 74"/>
                <a:gd name="T9" fmla="*/ 87 h 92"/>
                <a:gd name="T10" fmla="*/ 67 w 74"/>
                <a:gd name="T11" fmla="*/ 85 h 92"/>
                <a:gd name="T12" fmla="*/ 73 w 74"/>
                <a:gd name="T13" fmla="*/ 80 h 92"/>
                <a:gd name="T14" fmla="*/ 71 w 74"/>
                <a:gd name="T15" fmla="*/ 80 h 92"/>
                <a:gd name="T16" fmla="*/ 70 w 74"/>
                <a:gd name="T17" fmla="*/ 80 h 92"/>
                <a:gd name="T18" fmla="*/ 66 w 74"/>
                <a:gd name="T19" fmla="*/ 81 h 92"/>
                <a:gd name="T20" fmla="*/ 54 w 74"/>
                <a:gd name="T21" fmla="*/ 85 h 92"/>
                <a:gd name="T22" fmla="*/ 48 w 74"/>
                <a:gd name="T23" fmla="*/ 85 h 92"/>
                <a:gd name="T24" fmla="*/ 45 w 74"/>
                <a:gd name="T25" fmla="*/ 87 h 92"/>
                <a:gd name="T26" fmla="*/ 19 w 74"/>
                <a:gd name="T27" fmla="*/ 73 h 92"/>
                <a:gd name="T28" fmla="*/ 17 w 74"/>
                <a:gd name="T29" fmla="*/ 69 h 92"/>
                <a:gd name="T30" fmla="*/ 10 w 74"/>
                <a:gd name="T31" fmla="*/ 59 h 92"/>
                <a:gd name="T32" fmla="*/ 9 w 74"/>
                <a:gd name="T33" fmla="*/ 45 h 92"/>
                <a:gd name="T34" fmla="*/ 21 w 74"/>
                <a:gd name="T35" fmla="*/ 25 h 92"/>
                <a:gd name="T36" fmla="*/ 41 w 74"/>
                <a:gd name="T37" fmla="*/ 13 h 92"/>
                <a:gd name="T38" fmla="*/ 61 w 74"/>
                <a:gd name="T39" fmla="*/ 11 h 92"/>
                <a:gd name="T40" fmla="*/ 63 w 74"/>
                <a:gd name="T41" fmla="*/ 9 h 92"/>
                <a:gd name="T42" fmla="*/ 64 w 74"/>
                <a:gd name="T43" fmla="*/ 7 h 92"/>
                <a:gd name="T44" fmla="*/ 65 w 74"/>
                <a:gd name="T45" fmla="*/ 7 h 92"/>
                <a:gd name="T46" fmla="*/ 67 w 74"/>
                <a:gd name="T47" fmla="*/ 10 h 92"/>
                <a:gd name="T48" fmla="*/ 68 w 74"/>
                <a:gd name="T49" fmla="*/ 11 h 92"/>
                <a:gd name="T50" fmla="*/ 67 w 74"/>
                <a:gd name="T51" fmla="*/ 6 h 92"/>
                <a:gd name="T52" fmla="*/ 64 w 74"/>
                <a:gd name="T53" fmla="*/ 1 h 92"/>
                <a:gd name="T54" fmla="*/ 63 w 74"/>
                <a:gd name="T55" fmla="*/ 2 h 92"/>
                <a:gd name="T56" fmla="*/ 63 w 74"/>
                <a:gd name="T57" fmla="*/ 2 h 92"/>
                <a:gd name="T58" fmla="*/ 58 w 74"/>
                <a:gd name="T59" fmla="*/ 6 h 92"/>
                <a:gd name="T60" fmla="*/ 55 w 74"/>
                <a:gd name="T61" fmla="*/ 3 h 92"/>
                <a:gd name="T62" fmla="*/ 51 w 74"/>
                <a:gd name="T63" fmla="*/ 5 h 92"/>
                <a:gd name="T64" fmla="*/ 46 w 74"/>
                <a:gd name="T65" fmla="*/ 4 h 92"/>
                <a:gd name="T66" fmla="*/ 40 w 74"/>
                <a:gd name="T67" fmla="*/ 8 h 92"/>
                <a:gd name="T68" fmla="*/ 38 w 74"/>
                <a:gd name="T69" fmla="*/ 11 h 92"/>
                <a:gd name="T70" fmla="*/ 32 w 74"/>
                <a:gd name="T71" fmla="*/ 12 h 92"/>
                <a:gd name="T72" fmla="*/ 20 w 74"/>
                <a:gd name="T73" fmla="*/ 17 h 92"/>
                <a:gd name="T74" fmla="*/ 22 w 74"/>
                <a:gd name="T75" fmla="*/ 22 h 92"/>
                <a:gd name="T76" fmla="*/ 19 w 74"/>
                <a:gd name="T77" fmla="*/ 22 h 92"/>
                <a:gd name="T78" fmla="*/ 17 w 74"/>
                <a:gd name="T79" fmla="*/ 22 h 92"/>
                <a:gd name="T80" fmla="*/ 16 w 74"/>
                <a:gd name="T81" fmla="*/ 23 h 92"/>
                <a:gd name="T82" fmla="*/ 6 w 74"/>
                <a:gd name="T83" fmla="*/ 39 h 92"/>
                <a:gd name="T84" fmla="*/ 6 w 74"/>
                <a:gd name="T85" fmla="*/ 40 h 92"/>
                <a:gd name="T86" fmla="*/ 5 w 74"/>
                <a:gd name="T87" fmla="*/ 44 h 92"/>
                <a:gd name="T88" fmla="*/ 4 w 74"/>
                <a:gd name="T89" fmla="*/ 47 h 92"/>
                <a:gd name="T90" fmla="*/ 4 w 74"/>
                <a:gd name="T91" fmla="*/ 56 h 92"/>
                <a:gd name="T92" fmla="*/ 8 w 74"/>
                <a:gd name="T93" fmla="*/ 64 h 92"/>
                <a:gd name="T94" fmla="*/ 16 w 74"/>
                <a:gd name="T95" fmla="*/ 76 h 92"/>
                <a:gd name="T96" fmla="*/ 21 w 74"/>
                <a:gd name="T97" fmla="*/ 81 h 92"/>
                <a:gd name="T98" fmla="*/ 23 w 74"/>
                <a:gd name="T99" fmla="*/ 81 h 92"/>
                <a:gd name="T100" fmla="*/ 27 w 74"/>
                <a:gd name="T101" fmla="*/ 84 h 92"/>
                <a:gd name="T102" fmla="*/ 28 w 74"/>
                <a:gd name="T103" fmla="*/ 85 h 92"/>
                <a:gd name="T104" fmla="*/ 33 w 74"/>
                <a:gd name="T105" fmla="*/ 88 h 92"/>
                <a:gd name="T106" fmla="*/ 36 w 74"/>
                <a:gd name="T107" fmla="*/ 89 h 92"/>
                <a:gd name="T108" fmla="*/ 37 w 74"/>
                <a:gd name="T109" fmla="*/ 89 h 92"/>
                <a:gd name="T110" fmla="*/ 41 w 74"/>
                <a:gd name="T111"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92">
                  <a:moveTo>
                    <a:pt x="41" y="90"/>
                  </a:moveTo>
                  <a:cubicBezTo>
                    <a:pt x="41" y="91"/>
                    <a:pt x="41" y="91"/>
                    <a:pt x="41" y="91"/>
                  </a:cubicBezTo>
                  <a:cubicBezTo>
                    <a:pt x="42" y="89"/>
                    <a:pt x="44" y="92"/>
                    <a:pt x="45" y="91"/>
                  </a:cubicBezTo>
                  <a:cubicBezTo>
                    <a:pt x="45" y="91"/>
                    <a:pt x="45" y="91"/>
                    <a:pt x="45" y="91"/>
                  </a:cubicBezTo>
                  <a:cubicBezTo>
                    <a:pt x="49" y="92"/>
                    <a:pt x="52" y="90"/>
                    <a:pt x="56" y="89"/>
                  </a:cubicBezTo>
                  <a:cubicBezTo>
                    <a:pt x="56" y="89"/>
                    <a:pt x="56" y="89"/>
                    <a:pt x="56" y="89"/>
                  </a:cubicBezTo>
                  <a:cubicBezTo>
                    <a:pt x="56" y="89"/>
                    <a:pt x="56" y="88"/>
                    <a:pt x="56" y="88"/>
                  </a:cubicBezTo>
                  <a:cubicBezTo>
                    <a:pt x="56" y="89"/>
                    <a:pt x="56" y="89"/>
                    <a:pt x="56" y="89"/>
                  </a:cubicBezTo>
                  <a:cubicBezTo>
                    <a:pt x="57" y="91"/>
                    <a:pt x="58" y="87"/>
                    <a:pt x="59" y="89"/>
                  </a:cubicBezTo>
                  <a:cubicBezTo>
                    <a:pt x="59" y="89"/>
                    <a:pt x="59" y="88"/>
                    <a:pt x="59" y="87"/>
                  </a:cubicBezTo>
                  <a:cubicBezTo>
                    <a:pt x="61" y="86"/>
                    <a:pt x="64" y="85"/>
                    <a:pt x="66" y="83"/>
                  </a:cubicBezTo>
                  <a:cubicBezTo>
                    <a:pt x="67" y="83"/>
                    <a:pt x="67" y="84"/>
                    <a:pt x="67" y="85"/>
                  </a:cubicBezTo>
                  <a:cubicBezTo>
                    <a:pt x="68" y="81"/>
                    <a:pt x="71" y="82"/>
                    <a:pt x="74" y="81"/>
                  </a:cubicBezTo>
                  <a:cubicBezTo>
                    <a:pt x="73" y="81"/>
                    <a:pt x="73" y="81"/>
                    <a:pt x="73" y="80"/>
                  </a:cubicBezTo>
                  <a:cubicBezTo>
                    <a:pt x="72" y="79"/>
                    <a:pt x="72" y="82"/>
                    <a:pt x="71" y="81"/>
                  </a:cubicBezTo>
                  <a:cubicBezTo>
                    <a:pt x="71" y="80"/>
                    <a:pt x="71" y="80"/>
                    <a:pt x="71" y="80"/>
                  </a:cubicBezTo>
                  <a:cubicBezTo>
                    <a:pt x="70" y="79"/>
                    <a:pt x="71" y="82"/>
                    <a:pt x="71" y="81"/>
                  </a:cubicBezTo>
                  <a:cubicBezTo>
                    <a:pt x="70" y="80"/>
                    <a:pt x="70" y="80"/>
                    <a:pt x="70" y="80"/>
                  </a:cubicBezTo>
                  <a:cubicBezTo>
                    <a:pt x="69" y="80"/>
                    <a:pt x="68" y="80"/>
                    <a:pt x="68" y="82"/>
                  </a:cubicBezTo>
                  <a:cubicBezTo>
                    <a:pt x="67" y="80"/>
                    <a:pt x="67" y="83"/>
                    <a:pt x="66" y="81"/>
                  </a:cubicBezTo>
                  <a:cubicBezTo>
                    <a:pt x="66" y="82"/>
                    <a:pt x="65" y="81"/>
                    <a:pt x="66" y="83"/>
                  </a:cubicBezTo>
                  <a:cubicBezTo>
                    <a:pt x="62" y="82"/>
                    <a:pt x="58" y="85"/>
                    <a:pt x="54" y="85"/>
                  </a:cubicBezTo>
                  <a:cubicBezTo>
                    <a:pt x="53" y="89"/>
                    <a:pt x="50" y="84"/>
                    <a:pt x="48" y="86"/>
                  </a:cubicBezTo>
                  <a:cubicBezTo>
                    <a:pt x="48" y="85"/>
                    <a:pt x="48" y="85"/>
                    <a:pt x="48" y="85"/>
                  </a:cubicBezTo>
                  <a:cubicBezTo>
                    <a:pt x="48" y="86"/>
                    <a:pt x="47" y="86"/>
                    <a:pt x="46" y="86"/>
                  </a:cubicBezTo>
                  <a:cubicBezTo>
                    <a:pt x="45" y="87"/>
                    <a:pt x="45" y="87"/>
                    <a:pt x="45" y="87"/>
                  </a:cubicBezTo>
                  <a:cubicBezTo>
                    <a:pt x="41" y="84"/>
                    <a:pt x="35" y="85"/>
                    <a:pt x="31" y="81"/>
                  </a:cubicBezTo>
                  <a:cubicBezTo>
                    <a:pt x="27" y="78"/>
                    <a:pt x="26" y="74"/>
                    <a:pt x="19" y="73"/>
                  </a:cubicBezTo>
                  <a:cubicBezTo>
                    <a:pt x="19" y="73"/>
                    <a:pt x="19" y="73"/>
                    <a:pt x="19" y="73"/>
                  </a:cubicBezTo>
                  <a:cubicBezTo>
                    <a:pt x="18" y="72"/>
                    <a:pt x="18" y="70"/>
                    <a:pt x="17" y="69"/>
                  </a:cubicBezTo>
                  <a:cubicBezTo>
                    <a:pt x="17" y="69"/>
                    <a:pt x="17" y="69"/>
                    <a:pt x="17" y="69"/>
                  </a:cubicBezTo>
                  <a:cubicBezTo>
                    <a:pt x="12" y="67"/>
                    <a:pt x="14" y="62"/>
                    <a:pt x="10" y="59"/>
                  </a:cubicBezTo>
                  <a:cubicBezTo>
                    <a:pt x="9" y="55"/>
                    <a:pt x="8" y="50"/>
                    <a:pt x="8" y="45"/>
                  </a:cubicBezTo>
                  <a:cubicBezTo>
                    <a:pt x="9" y="45"/>
                    <a:pt x="9" y="45"/>
                    <a:pt x="9" y="45"/>
                  </a:cubicBezTo>
                  <a:cubicBezTo>
                    <a:pt x="8" y="41"/>
                    <a:pt x="14" y="39"/>
                    <a:pt x="15" y="35"/>
                  </a:cubicBezTo>
                  <a:cubicBezTo>
                    <a:pt x="18" y="33"/>
                    <a:pt x="17" y="26"/>
                    <a:pt x="21" y="25"/>
                  </a:cubicBezTo>
                  <a:cubicBezTo>
                    <a:pt x="26" y="27"/>
                    <a:pt x="24" y="18"/>
                    <a:pt x="28" y="20"/>
                  </a:cubicBezTo>
                  <a:cubicBezTo>
                    <a:pt x="35" y="23"/>
                    <a:pt x="37" y="18"/>
                    <a:pt x="41" y="13"/>
                  </a:cubicBezTo>
                  <a:cubicBezTo>
                    <a:pt x="46" y="13"/>
                    <a:pt x="49" y="7"/>
                    <a:pt x="54" y="10"/>
                  </a:cubicBezTo>
                  <a:cubicBezTo>
                    <a:pt x="55" y="6"/>
                    <a:pt x="59" y="12"/>
                    <a:pt x="61" y="11"/>
                  </a:cubicBezTo>
                  <a:cubicBezTo>
                    <a:pt x="61" y="10"/>
                    <a:pt x="61" y="10"/>
                    <a:pt x="61" y="10"/>
                  </a:cubicBezTo>
                  <a:cubicBezTo>
                    <a:pt x="62" y="12"/>
                    <a:pt x="62" y="5"/>
                    <a:pt x="63" y="9"/>
                  </a:cubicBezTo>
                  <a:cubicBezTo>
                    <a:pt x="63" y="10"/>
                    <a:pt x="63" y="10"/>
                    <a:pt x="63" y="10"/>
                  </a:cubicBezTo>
                  <a:cubicBezTo>
                    <a:pt x="64" y="12"/>
                    <a:pt x="63" y="4"/>
                    <a:pt x="64" y="7"/>
                  </a:cubicBezTo>
                  <a:cubicBezTo>
                    <a:pt x="64" y="6"/>
                    <a:pt x="64" y="6"/>
                    <a:pt x="64" y="6"/>
                  </a:cubicBezTo>
                  <a:cubicBezTo>
                    <a:pt x="64" y="5"/>
                    <a:pt x="64" y="7"/>
                    <a:pt x="65" y="7"/>
                  </a:cubicBezTo>
                  <a:cubicBezTo>
                    <a:pt x="65" y="7"/>
                    <a:pt x="64" y="5"/>
                    <a:pt x="65" y="6"/>
                  </a:cubicBezTo>
                  <a:cubicBezTo>
                    <a:pt x="66" y="10"/>
                    <a:pt x="66" y="5"/>
                    <a:pt x="67" y="10"/>
                  </a:cubicBezTo>
                  <a:cubicBezTo>
                    <a:pt x="66" y="10"/>
                    <a:pt x="67" y="11"/>
                    <a:pt x="67" y="13"/>
                  </a:cubicBezTo>
                  <a:cubicBezTo>
                    <a:pt x="67" y="13"/>
                    <a:pt x="68" y="13"/>
                    <a:pt x="68" y="11"/>
                  </a:cubicBezTo>
                  <a:cubicBezTo>
                    <a:pt x="67" y="8"/>
                    <a:pt x="68" y="6"/>
                    <a:pt x="67" y="5"/>
                  </a:cubicBezTo>
                  <a:cubicBezTo>
                    <a:pt x="67" y="6"/>
                    <a:pt x="67" y="6"/>
                    <a:pt x="67" y="6"/>
                  </a:cubicBezTo>
                  <a:cubicBezTo>
                    <a:pt x="66" y="5"/>
                    <a:pt x="67" y="6"/>
                    <a:pt x="66" y="5"/>
                  </a:cubicBezTo>
                  <a:cubicBezTo>
                    <a:pt x="66" y="4"/>
                    <a:pt x="65" y="2"/>
                    <a:pt x="64" y="1"/>
                  </a:cubicBezTo>
                  <a:cubicBezTo>
                    <a:pt x="64" y="2"/>
                    <a:pt x="64" y="2"/>
                    <a:pt x="64" y="2"/>
                  </a:cubicBezTo>
                  <a:cubicBezTo>
                    <a:pt x="64" y="3"/>
                    <a:pt x="64" y="2"/>
                    <a:pt x="63" y="2"/>
                  </a:cubicBezTo>
                  <a:cubicBezTo>
                    <a:pt x="63" y="1"/>
                    <a:pt x="63" y="1"/>
                    <a:pt x="63" y="1"/>
                  </a:cubicBezTo>
                  <a:cubicBezTo>
                    <a:pt x="63" y="0"/>
                    <a:pt x="63" y="5"/>
                    <a:pt x="63" y="2"/>
                  </a:cubicBezTo>
                  <a:cubicBezTo>
                    <a:pt x="61" y="3"/>
                    <a:pt x="60" y="3"/>
                    <a:pt x="58" y="4"/>
                  </a:cubicBezTo>
                  <a:cubicBezTo>
                    <a:pt x="58" y="5"/>
                    <a:pt x="57" y="4"/>
                    <a:pt x="58" y="6"/>
                  </a:cubicBezTo>
                  <a:cubicBezTo>
                    <a:pt x="57" y="4"/>
                    <a:pt x="55" y="3"/>
                    <a:pt x="55" y="3"/>
                  </a:cubicBezTo>
                  <a:cubicBezTo>
                    <a:pt x="55" y="3"/>
                    <a:pt x="55" y="3"/>
                    <a:pt x="55" y="3"/>
                  </a:cubicBezTo>
                  <a:cubicBezTo>
                    <a:pt x="53" y="0"/>
                    <a:pt x="54" y="6"/>
                    <a:pt x="53" y="2"/>
                  </a:cubicBezTo>
                  <a:cubicBezTo>
                    <a:pt x="53" y="5"/>
                    <a:pt x="51" y="2"/>
                    <a:pt x="51" y="5"/>
                  </a:cubicBezTo>
                  <a:cubicBezTo>
                    <a:pt x="51" y="4"/>
                    <a:pt x="51" y="4"/>
                    <a:pt x="51" y="4"/>
                  </a:cubicBezTo>
                  <a:cubicBezTo>
                    <a:pt x="49" y="4"/>
                    <a:pt x="47" y="4"/>
                    <a:pt x="46" y="4"/>
                  </a:cubicBezTo>
                  <a:cubicBezTo>
                    <a:pt x="46" y="7"/>
                    <a:pt x="43" y="4"/>
                    <a:pt x="43" y="7"/>
                  </a:cubicBezTo>
                  <a:cubicBezTo>
                    <a:pt x="42" y="7"/>
                    <a:pt x="41" y="6"/>
                    <a:pt x="40" y="8"/>
                  </a:cubicBezTo>
                  <a:cubicBezTo>
                    <a:pt x="40" y="7"/>
                    <a:pt x="40" y="7"/>
                    <a:pt x="40" y="7"/>
                  </a:cubicBezTo>
                  <a:cubicBezTo>
                    <a:pt x="39" y="8"/>
                    <a:pt x="37" y="8"/>
                    <a:pt x="38" y="11"/>
                  </a:cubicBezTo>
                  <a:cubicBezTo>
                    <a:pt x="36" y="8"/>
                    <a:pt x="36" y="9"/>
                    <a:pt x="35" y="8"/>
                  </a:cubicBezTo>
                  <a:cubicBezTo>
                    <a:pt x="35" y="10"/>
                    <a:pt x="33" y="10"/>
                    <a:pt x="32" y="12"/>
                  </a:cubicBezTo>
                  <a:cubicBezTo>
                    <a:pt x="31" y="10"/>
                    <a:pt x="32" y="13"/>
                    <a:pt x="30" y="11"/>
                  </a:cubicBezTo>
                  <a:cubicBezTo>
                    <a:pt x="29" y="17"/>
                    <a:pt x="25" y="17"/>
                    <a:pt x="20" y="17"/>
                  </a:cubicBezTo>
                  <a:cubicBezTo>
                    <a:pt x="20" y="16"/>
                    <a:pt x="20" y="16"/>
                    <a:pt x="20" y="16"/>
                  </a:cubicBezTo>
                  <a:cubicBezTo>
                    <a:pt x="20" y="18"/>
                    <a:pt x="21" y="20"/>
                    <a:pt x="22" y="22"/>
                  </a:cubicBezTo>
                  <a:cubicBezTo>
                    <a:pt x="21" y="22"/>
                    <a:pt x="21" y="22"/>
                    <a:pt x="21" y="21"/>
                  </a:cubicBezTo>
                  <a:cubicBezTo>
                    <a:pt x="21" y="22"/>
                    <a:pt x="19" y="21"/>
                    <a:pt x="19" y="22"/>
                  </a:cubicBezTo>
                  <a:cubicBezTo>
                    <a:pt x="18" y="21"/>
                    <a:pt x="18" y="21"/>
                    <a:pt x="18" y="21"/>
                  </a:cubicBezTo>
                  <a:cubicBezTo>
                    <a:pt x="18" y="22"/>
                    <a:pt x="16" y="20"/>
                    <a:pt x="17" y="22"/>
                  </a:cubicBezTo>
                  <a:cubicBezTo>
                    <a:pt x="16" y="22"/>
                    <a:pt x="16" y="22"/>
                    <a:pt x="16" y="22"/>
                  </a:cubicBezTo>
                  <a:cubicBezTo>
                    <a:pt x="16" y="23"/>
                    <a:pt x="16" y="23"/>
                    <a:pt x="16" y="23"/>
                  </a:cubicBezTo>
                  <a:cubicBezTo>
                    <a:pt x="16" y="22"/>
                    <a:pt x="15" y="21"/>
                    <a:pt x="15" y="21"/>
                  </a:cubicBezTo>
                  <a:cubicBezTo>
                    <a:pt x="10" y="25"/>
                    <a:pt x="9" y="33"/>
                    <a:pt x="6" y="39"/>
                  </a:cubicBezTo>
                  <a:cubicBezTo>
                    <a:pt x="5" y="38"/>
                    <a:pt x="5" y="38"/>
                    <a:pt x="5" y="38"/>
                  </a:cubicBezTo>
                  <a:cubicBezTo>
                    <a:pt x="6" y="40"/>
                    <a:pt x="6" y="40"/>
                    <a:pt x="6" y="40"/>
                  </a:cubicBezTo>
                  <a:cubicBezTo>
                    <a:pt x="5" y="39"/>
                    <a:pt x="5" y="39"/>
                    <a:pt x="5" y="39"/>
                  </a:cubicBezTo>
                  <a:cubicBezTo>
                    <a:pt x="4" y="41"/>
                    <a:pt x="5" y="43"/>
                    <a:pt x="5" y="44"/>
                  </a:cubicBezTo>
                  <a:cubicBezTo>
                    <a:pt x="4" y="44"/>
                    <a:pt x="3" y="44"/>
                    <a:pt x="3" y="44"/>
                  </a:cubicBezTo>
                  <a:cubicBezTo>
                    <a:pt x="5" y="45"/>
                    <a:pt x="0" y="45"/>
                    <a:pt x="4" y="47"/>
                  </a:cubicBezTo>
                  <a:cubicBezTo>
                    <a:pt x="4" y="47"/>
                    <a:pt x="3" y="47"/>
                    <a:pt x="3" y="46"/>
                  </a:cubicBezTo>
                  <a:cubicBezTo>
                    <a:pt x="4" y="50"/>
                    <a:pt x="3" y="53"/>
                    <a:pt x="4" y="56"/>
                  </a:cubicBezTo>
                  <a:cubicBezTo>
                    <a:pt x="8" y="58"/>
                    <a:pt x="5" y="62"/>
                    <a:pt x="9" y="63"/>
                  </a:cubicBezTo>
                  <a:cubicBezTo>
                    <a:pt x="8" y="64"/>
                    <a:pt x="8" y="64"/>
                    <a:pt x="8" y="64"/>
                  </a:cubicBezTo>
                  <a:cubicBezTo>
                    <a:pt x="12" y="66"/>
                    <a:pt x="10" y="70"/>
                    <a:pt x="13" y="73"/>
                  </a:cubicBezTo>
                  <a:cubicBezTo>
                    <a:pt x="14" y="74"/>
                    <a:pt x="15" y="75"/>
                    <a:pt x="16" y="76"/>
                  </a:cubicBezTo>
                  <a:cubicBezTo>
                    <a:pt x="15" y="76"/>
                    <a:pt x="15" y="76"/>
                    <a:pt x="15" y="76"/>
                  </a:cubicBezTo>
                  <a:cubicBezTo>
                    <a:pt x="19" y="76"/>
                    <a:pt x="16" y="83"/>
                    <a:pt x="21" y="81"/>
                  </a:cubicBezTo>
                  <a:cubicBezTo>
                    <a:pt x="20" y="82"/>
                    <a:pt x="20" y="82"/>
                    <a:pt x="20" y="82"/>
                  </a:cubicBezTo>
                  <a:cubicBezTo>
                    <a:pt x="21" y="81"/>
                    <a:pt x="21" y="84"/>
                    <a:pt x="23" y="81"/>
                  </a:cubicBezTo>
                  <a:cubicBezTo>
                    <a:pt x="22" y="82"/>
                    <a:pt x="22" y="82"/>
                    <a:pt x="22" y="82"/>
                  </a:cubicBezTo>
                  <a:cubicBezTo>
                    <a:pt x="27" y="79"/>
                    <a:pt x="24" y="86"/>
                    <a:pt x="27" y="84"/>
                  </a:cubicBezTo>
                  <a:cubicBezTo>
                    <a:pt x="27" y="85"/>
                    <a:pt x="27" y="85"/>
                    <a:pt x="27" y="85"/>
                  </a:cubicBezTo>
                  <a:cubicBezTo>
                    <a:pt x="27" y="84"/>
                    <a:pt x="28" y="84"/>
                    <a:pt x="28" y="85"/>
                  </a:cubicBezTo>
                  <a:cubicBezTo>
                    <a:pt x="28" y="86"/>
                    <a:pt x="28" y="86"/>
                    <a:pt x="28" y="86"/>
                  </a:cubicBezTo>
                  <a:cubicBezTo>
                    <a:pt x="28" y="89"/>
                    <a:pt x="31" y="87"/>
                    <a:pt x="33" y="88"/>
                  </a:cubicBezTo>
                  <a:cubicBezTo>
                    <a:pt x="32" y="89"/>
                    <a:pt x="32" y="89"/>
                    <a:pt x="32" y="89"/>
                  </a:cubicBezTo>
                  <a:cubicBezTo>
                    <a:pt x="34" y="88"/>
                    <a:pt x="35" y="90"/>
                    <a:pt x="36" y="89"/>
                  </a:cubicBezTo>
                  <a:cubicBezTo>
                    <a:pt x="36" y="90"/>
                    <a:pt x="36" y="90"/>
                    <a:pt x="36" y="90"/>
                  </a:cubicBezTo>
                  <a:cubicBezTo>
                    <a:pt x="37" y="89"/>
                    <a:pt x="37" y="89"/>
                    <a:pt x="37" y="89"/>
                  </a:cubicBezTo>
                  <a:cubicBezTo>
                    <a:pt x="36" y="90"/>
                    <a:pt x="36" y="90"/>
                    <a:pt x="36" y="90"/>
                  </a:cubicBezTo>
                  <a:cubicBezTo>
                    <a:pt x="38" y="91"/>
                    <a:pt x="39" y="90"/>
                    <a:pt x="41" y="9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0" name="Freeform 559"/>
            <p:cNvSpPr/>
            <p:nvPr/>
          </p:nvSpPr>
          <p:spPr bwMode="auto">
            <a:xfrm>
              <a:off x="6269550" y="33630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1" name="Freeform 560"/>
            <p:cNvSpPr/>
            <p:nvPr/>
          </p:nvSpPr>
          <p:spPr bwMode="auto">
            <a:xfrm>
              <a:off x="6294749" y="3087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2" name="Freeform 561"/>
            <p:cNvSpPr/>
            <p:nvPr/>
          </p:nvSpPr>
          <p:spPr bwMode="auto">
            <a:xfrm>
              <a:off x="4843799" y="3806019"/>
              <a:ext cx="3978" cy="265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3" name="Freeform 562"/>
            <p:cNvSpPr/>
            <p:nvPr/>
          </p:nvSpPr>
          <p:spPr bwMode="auto">
            <a:xfrm>
              <a:off x="4843799" y="3794082"/>
              <a:ext cx="10610" cy="18568"/>
            </a:xfrm>
            <a:custGeom>
              <a:avLst/>
              <a:gdLst>
                <a:gd name="T0" fmla="*/ 1 w 3"/>
                <a:gd name="T1" fmla="*/ 1 h 6"/>
                <a:gd name="T2" fmla="*/ 1 w 3"/>
                <a:gd name="T3" fmla="*/ 1 h 6"/>
                <a:gd name="T4" fmla="*/ 1 w 3"/>
                <a:gd name="T5" fmla="*/ 5 h 6"/>
                <a:gd name="T6" fmla="*/ 1 w 3"/>
                <a:gd name="T7" fmla="*/ 1 h 6"/>
              </a:gdLst>
              <a:ahLst/>
              <a:cxnLst>
                <a:cxn ang="0">
                  <a:pos x="T0" y="T1"/>
                </a:cxn>
                <a:cxn ang="0">
                  <a:pos x="T2" y="T3"/>
                </a:cxn>
                <a:cxn ang="0">
                  <a:pos x="T4" y="T5"/>
                </a:cxn>
                <a:cxn ang="0">
                  <a:pos x="T6" y="T7"/>
                </a:cxn>
              </a:cxnLst>
              <a:rect l="0" t="0" r="r" b="b"/>
              <a:pathLst>
                <a:path w="3" h="6">
                  <a:moveTo>
                    <a:pt x="1" y="1"/>
                  </a:moveTo>
                  <a:cubicBezTo>
                    <a:pt x="1" y="1"/>
                    <a:pt x="1" y="1"/>
                    <a:pt x="1" y="1"/>
                  </a:cubicBezTo>
                  <a:cubicBezTo>
                    <a:pt x="1" y="5"/>
                    <a:pt x="1" y="5"/>
                    <a:pt x="1" y="5"/>
                  </a:cubicBezTo>
                  <a:cubicBezTo>
                    <a:pt x="3" y="6"/>
                    <a:pt x="0" y="0"/>
                    <a:pt x="1"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4" name="Freeform 563"/>
            <p:cNvSpPr/>
            <p:nvPr/>
          </p:nvSpPr>
          <p:spPr bwMode="auto">
            <a:xfrm>
              <a:off x="4847778" y="3790103"/>
              <a:ext cx="6631" cy="6632"/>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1" y="1"/>
                    <a:pt x="1" y="0"/>
                  </a:cubicBezTo>
                  <a:cubicBezTo>
                    <a:pt x="2" y="1"/>
                    <a:pt x="0" y="1"/>
                    <a:pt x="1"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5" name="Freeform 564"/>
            <p:cNvSpPr/>
            <p:nvPr/>
          </p:nvSpPr>
          <p:spPr bwMode="auto">
            <a:xfrm>
              <a:off x="5045394" y="3796734"/>
              <a:ext cx="265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6" name="Freeform 565"/>
            <p:cNvSpPr/>
            <p:nvPr/>
          </p:nvSpPr>
          <p:spPr bwMode="auto">
            <a:xfrm>
              <a:off x="4689951" y="3668085"/>
              <a:ext cx="449608" cy="489397"/>
            </a:xfrm>
            <a:custGeom>
              <a:avLst/>
              <a:gdLst>
                <a:gd name="T0" fmla="*/ 131 w 143"/>
                <a:gd name="T1" fmla="*/ 52 h 156"/>
                <a:gd name="T2" fmla="*/ 124 w 143"/>
                <a:gd name="T3" fmla="*/ 43 h 156"/>
                <a:gd name="T4" fmla="*/ 100 w 143"/>
                <a:gd name="T5" fmla="*/ 28 h 156"/>
                <a:gd name="T6" fmla="*/ 98 w 143"/>
                <a:gd name="T7" fmla="*/ 28 h 156"/>
                <a:gd name="T8" fmla="*/ 91 w 143"/>
                <a:gd name="T9" fmla="*/ 28 h 156"/>
                <a:gd name="T10" fmla="*/ 69 w 143"/>
                <a:gd name="T11" fmla="*/ 30 h 156"/>
                <a:gd name="T12" fmla="*/ 53 w 143"/>
                <a:gd name="T13" fmla="*/ 41 h 156"/>
                <a:gd name="T14" fmla="*/ 58 w 143"/>
                <a:gd name="T15" fmla="*/ 39 h 156"/>
                <a:gd name="T16" fmla="*/ 59 w 143"/>
                <a:gd name="T17" fmla="*/ 38 h 156"/>
                <a:gd name="T18" fmla="*/ 70 w 143"/>
                <a:gd name="T19" fmla="*/ 34 h 156"/>
                <a:gd name="T20" fmla="*/ 100 w 143"/>
                <a:gd name="T21" fmla="*/ 34 h 156"/>
                <a:gd name="T22" fmla="*/ 114 w 143"/>
                <a:gd name="T23" fmla="*/ 41 h 156"/>
                <a:gd name="T24" fmla="*/ 122 w 143"/>
                <a:gd name="T25" fmla="*/ 46 h 156"/>
                <a:gd name="T26" fmla="*/ 124 w 143"/>
                <a:gd name="T27" fmla="*/ 124 h 156"/>
                <a:gd name="T28" fmla="*/ 114 w 143"/>
                <a:gd name="T29" fmla="*/ 130 h 156"/>
                <a:gd name="T30" fmla="*/ 87 w 143"/>
                <a:gd name="T31" fmla="*/ 146 h 156"/>
                <a:gd name="T32" fmla="*/ 48 w 143"/>
                <a:gd name="T33" fmla="*/ 146 h 156"/>
                <a:gd name="T34" fmla="*/ 10 w 143"/>
                <a:gd name="T35" fmla="*/ 97 h 156"/>
                <a:gd name="T36" fmla="*/ 18 w 143"/>
                <a:gd name="T37" fmla="*/ 38 h 156"/>
                <a:gd name="T38" fmla="*/ 66 w 143"/>
                <a:gd name="T39" fmla="*/ 13 h 156"/>
                <a:gd name="T40" fmla="*/ 71 w 143"/>
                <a:gd name="T41" fmla="*/ 11 h 156"/>
                <a:gd name="T42" fmla="*/ 74 w 143"/>
                <a:gd name="T43" fmla="*/ 8 h 156"/>
                <a:gd name="T44" fmla="*/ 75 w 143"/>
                <a:gd name="T45" fmla="*/ 8 h 156"/>
                <a:gd name="T46" fmla="*/ 80 w 143"/>
                <a:gd name="T47" fmla="*/ 10 h 156"/>
                <a:gd name="T48" fmla="*/ 83 w 143"/>
                <a:gd name="T49" fmla="*/ 10 h 156"/>
                <a:gd name="T50" fmla="*/ 81 w 143"/>
                <a:gd name="T51" fmla="*/ 6 h 156"/>
                <a:gd name="T52" fmla="*/ 76 w 143"/>
                <a:gd name="T53" fmla="*/ 2 h 156"/>
                <a:gd name="T54" fmla="*/ 73 w 143"/>
                <a:gd name="T55" fmla="*/ 3 h 156"/>
                <a:gd name="T56" fmla="*/ 71 w 143"/>
                <a:gd name="T57" fmla="*/ 3 h 156"/>
                <a:gd name="T58" fmla="*/ 57 w 143"/>
                <a:gd name="T59" fmla="*/ 10 h 156"/>
                <a:gd name="T60" fmla="*/ 51 w 143"/>
                <a:gd name="T61" fmla="*/ 9 h 156"/>
                <a:gd name="T62" fmla="*/ 42 w 143"/>
                <a:gd name="T63" fmla="*/ 14 h 156"/>
                <a:gd name="T64" fmla="*/ 30 w 143"/>
                <a:gd name="T65" fmla="*/ 18 h 156"/>
                <a:gd name="T66" fmla="*/ 16 w 143"/>
                <a:gd name="T67" fmla="*/ 32 h 156"/>
                <a:gd name="T68" fmla="*/ 12 w 143"/>
                <a:gd name="T69" fmla="*/ 41 h 156"/>
                <a:gd name="T70" fmla="*/ 5 w 143"/>
                <a:gd name="T71" fmla="*/ 54 h 156"/>
                <a:gd name="T72" fmla="*/ 0 w 143"/>
                <a:gd name="T73" fmla="*/ 89 h 156"/>
                <a:gd name="T74" fmla="*/ 6 w 143"/>
                <a:gd name="T75" fmla="*/ 92 h 156"/>
                <a:gd name="T76" fmla="*/ 6 w 143"/>
                <a:gd name="T77" fmla="*/ 98 h 156"/>
                <a:gd name="T78" fmla="*/ 6 w 143"/>
                <a:gd name="T79" fmla="*/ 103 h 156"/>
                <a:gd name="T80" fmla="*/ 7 w 143"/>
                <a:gd name="T81" fmla="*/ 104 h 156"/>
                <a:gd name="T82" fmla="*/ 33 w 143"/>
                <a:gd name="T83" fmla="*/ 144 h 156"/>
                <a:gd name="T84" fmla="*/ 36 w 143"/>
                <a:gd name="T85" fmla="*/ 145 h 156"/>
                <a:gd name="T86" fmla="*/ 47 w 143"/>
                <a:gd name="T87" fmla="*/ 150 h 156"/>
                <a:gd name="T88" fmla="*/ 52 w 143"/>
                <a:gd name="T89" fmla="*/ 152 h 156"/>
                <a:gd name="T90" fmla="*/ 77 w 143"/>
                <a:gd name="T91" fmla="*/ 154 h 156"/>
                <a:gd name="T92" fmla="*/ 97 w 143"/>
                <a:gd name="T93" fmla="*/ 146 h 156"/>
                <a:gd name="T94" fmla="*/ 128 w 143"/>
                <a:gd name="T95" fmla="*/ 126 h 156"/>
                <a:gd name="T96" fmla="*/ 139 w 143"/>
                <a:gd name="T97" fmla="*/ 109 h 156"/>
                <a:gd name="T98" fmla="*/ 139 w 143"/>
                <a:gd name="T99" fmla="*/ 106 h 156"/>
                <a:gd name="T100" fmla="*/ 140 w 143"/>
                <a:gd name="T101" fmla="*/ 91 h 156"/>
                <a:gd name="T102" fmla="*/ 140 w 143"/>
                <a:gd name="T103" fmla="*/ 87 h 156"/>
                <a:gd name="T104" fmla="*/ 138 w 143"/>
                <a:gd name="T105" fmla="*/ 73 h 156"/>
                <a:gd name="T106" fmla="*/ 136 w 143"/>
                <a:gd name="T107" fmla="*/ 64 h 156"/>
                <a:gd name="T108" fmla="*/ 135 w 143"/>
                <a:gd name="T109" fmla="*/ 63 h 156"/>
                <a:gd name="T110" fmla="*/ 130 w 143"/>
                <a:gd name="T111"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 h="156">
                  <a:moveTo>
                    <a:pt x="130" y="52"/>
                  </a:moveTo>
                  <a:cubicBezTo>
                    <a:pt x="131" y="52"/>
                    <a:pt x="131" y="52"/>
                    <a:pt x="131" y="52"/>
                  </a:cubicBezTo>
                  <a:cubicBezTo>
                    <a:pt x="127" y="50"/>
                    <a:pt x="127" y="45"/>
                    <a:pt x="123" y="43"/>
                  </a:cubicBezTo>
                  <a:cubicBezTo>
                    <a:pt x="124" y="43"/>
                    <a:pt x="124" y="43"/>
                    <a:pt x="124" y="43"/>
                  </a:cubicBezTo>
                  <a:cubicBezTo>
                    <a:pt x="118" y="35"/>
                    <a:pt x="108" y="31"/>
                    <a:pt x="99" y="29"/>
                  </a:cubicBezTo>
                  <a:cubicBezTo>
                    <a:pt x="100" y="28"/>
                    <a:pt x="100" y="28"/>
                    <a:pt x="100" y="28"/>
                  </a:cubicBezTo>
                  <a:cubicBezTo>
                    <a:pt x="99" y="29"/>
                    <a:pt x="98" y="29"/>
                    <a:pt x="98" y="29"/>
                  </a:cubicBezTo>
                  <a:cubicBezTo>
                    <a:pt x="98" y="29"/>
                    <a:pt x="98" y="29"/>
                    <a:pt x="98" y="28"/>
                  </a:cubicBezTo>
                  <a:cubicBezTo>
                    <a:pt x="97" y="26"/>
                    <a:pt x="92" y="28"/>
                    <a:pt x="92" y="27"/>
                  </a:cubicBezTo>
                  <a:cubicBezTo>
                    <a:pt x="91" y="27"/>
                    <a:pt x="91" y="28"/>
                    <a:pt x="91" y="28"/>
                  </a:cubicBezTo>
                  <a:cubicBezTo>
                    <a:pt x="84" y="28"/>
                    <a:pt x="76" y="28"/>
                    <a:pt x="69" y="32"/>
                  </a:cubicBezTo>
                  <a:cubicBezTo>
                    <a:pt x="69" y="32"/>
                    <a:pt x="69" y="31"/>
                    <a:pt x="69" y="30"/>
                  </a:cubicBezTo>
                  <a:cubicBezTo>
                    <a:pt x="64" y="36"/>
                    <a:pt x="58" y="37"/>
                    <a:pt x="52" y="39"/>
                  </a:cubicBezTo>
                  <a:cubicBezTo>
                    <a:pt x="52" y="40"/>
                    <a:pt x="53" y="40"/>
                    <a:pt x="53" y="41"/>
                  </a:cubicBezTo>
                  <a:cubicBezTo>
                    <a:pt x="55" y="41"/>
                    <a:pt x="55" y="37"/>
                    <a:pt x="57" y="38"/>
                  </a:cubicBezTo>
                  <a:cubicBezTo>
                    <a:pt x="58" y="39"/>
                    <a:pt x="58" y="39"/>
                    <a:pt x="58" y="39"/>
                  </a:cubicBezTo>
                  <a:cubicBezTo>
                    <a:pt x="59" y="39"/>
                    <a:pt x="57" y="37"/>
                    <a:pt x="59" y="37"/>
                  </a:cubicBezTo>
                  <a:cubicBezTo>
                    <a:pt x="59" y="38"/>
                    <a:pt x="59" y="38"/>
                    <a:pt x="59" y="38"/>
                  </a:cubicBezTo>
                  <a:cubicBezTo>
                    <a:pt x="61" y="37"/>
                    <a:pt x="64" y="36"/>
                    <a:pt x="66" y="34"/>
                  </a:cubicBezTo>
                  <a:cubicBezTo>
                    <a:pt x="67" y="35"/>
                    <a:pt x="69" y="33"/>
                    <a:pt x="70" y="34"/>
                  </a:cubicBezTo>
                  <a:cubicBezTo>
                    <a:pt x="71" y="33"/>
                    <a:pt x="72" y="33"/>
                    <a:pt x="72" y="32"/>
                  </a:cubicBezTo>
                  <a:cubicBezTo>
                    <a:pt x="81" y="31"/>
                    <a:pt x="91" y="30"/>
                    <a:pt x="100" y="34"/>
                  </a:cubicBezTo>
                  <a:cubicBezTo>
                    <a:pt x="106" y="32"/>
                    <a:pt x="109" y="39"/>
                    <a:pt x="114" y="41"/>
                  </a:cubicBezTo>
                  <a:cubicBezTo>
                    <a:pt x="114" y="41"/>
                    <a:pt x="114" y="41"/>
                    <a:pt x="114" y="41"/>
                  </a:cubicBezTo>
                  <a:cubicBezTo>
                    <a:pt x="116" y="42"/>
                    <a:pt x="118" y="43"/>
                    <a:pt x="119" y="45"/>
                  </a:cubicBezTo>
                  <a:cubicBezTo>
                    <a:pt x="122" y="46"/>
                    <a:pt x="122" y="46"/>
                    <a:pt x="122" y="46"/>
                  </a:cubicBezTo>
                  <a:cubicBezTo>
                    <a:pt x="127" y="58"/>
                    <a:pt x="134" y="70"/>
                    <a:pt x="135" y="84"/>
                  </a:cubicBezTo>
                  <a:cubicBezTo>
                    <a:pt x="136" y="100"/>
                    <a:pt x="132" y="111"/>
                    <a:pt x="124" y="124"/>
                  </a:cubicBezTo>
                  <a:cubicBezTo>
                    <a:pt x="124" y="123"/>
                    <a:pt x="124" y="123"/>
                    <a:pt x="124" y="123"/>
                  </a:cubicBezTo>
                  <a:cubicBezTo>
                    <a:pt x="122" y="126"/>
                    <a:pt x="117" y="127"/>
                    <a:pt x="114" y="130"/>
                  </a:cubicBezTo>
                  <a:cubicBezTo>
                    <a:pt x="114" y="130"/>
                    <a:pt x="114" y="130"/>
                    <a:pt x="114" y="130"/>
                  </a:cubicBezTo>
                  <a:cubicBezTo>
                    <a:pt x="106" y="137"/>
                    <a:pt x="95" y="141"/>
                    <a:pt x="87" y="146"/>
                  </a:cubicBezTo>
                  <a:cubicBezTo>
                    <a:pt x="75" y="150"/>
                    <a:pt x="60" y="150"/>
                    <a:pt x="48" y="147"/>
                  </a:cubicBezTo>
                  <a:cubicBezTo>
                    <a:pt x="48" y="146"/>
                    <a:pt x="48" y="146"/>
                    <a:pt x="48" y="146"/>
                  </a:cubicBezTo>
                  <a:cubicBezTo>
                    <a:pt x="37" y="143"/>
                    <a:pt x="31" y="134"/>
                    <a:pt x="25" y="126"/>
                  </a:cubicBezTo>
                  <a:cubicBezTo>
                    <a:pt x="20" y="117"/>
                    <a:pt x="10" y="109"/>
                    <a:pt x="10" y="97"/>
                  </a:cubicBezTo>
                  <a:cubicBezTo>
                    <a:pt x="12" y="90"/>
                    <a:pt x="3" y="82"/>
                    <a:pt x="7" y="75"/>
                  </a:cubicBezTo>
                  <a:cubicBezTo>
                    <a:pt x="13" y="62"/>
                    <a:pt x="13" y="51"/>
                    <a:pt x="18" y="38"/>
                  </a:cubicBezTo>
                  <a:cubicBezTo>
                    <a:pt x="27" y="30"/>
                    <a:pt x="35" y="18"/>
                    <a:pt x="48" y="17"/>
                  </a:cubicBezTo>
                  <a:cubicBezTo>
                    <a:pt x="52" y="12"/>
                    <a:pt x="60" y="15"/>
                    <a:pt x="66" y="13"/>
                  </a:cubicBezTo>
                  <a:cubicBezTo>
                    <a:pt x="65" y="12"/>
                    <a:pt x="65" y="12"/>
                    <a:pt x="65" y="12"/>
                  </a:cubicBezTo>
                  <a:cubicBezTo>
                    <a:pt x="68" y="14"/>
                    <a:pt x="69" y="7"/>
                    <a:pt x="71" y="11"/>
                  </a:cubicBezTo>
                  <a:cubicBezTo>
                    <a:pt x="71" y="11"/>
                    <a:pt x="71" y="11"/>
                    <a:pt x="71" y="11"/>
                  </a:cubicBezTo>
                  <a:cubicBezTo>
                    <a:pt x="73" y="13"/>
                    <a:pt x="73" y="5"/>
                    <a:pt x="74" y="8"/>
                  </a:cubicBezTo>
                  <a:cubicBezTo>
                    <a:pt x="74" y="6"/>
                    <a:pt x="74" y="6"/>
                    <a:pt x="74" y="6"/>
                  </a:cubicBezTo>
                  <a:cubicBezTo>
                    <a:pt x="75" y="6"/>
                    <a:pt x="74" y="8"/>
                    <a:pt x="75" y="8"/>
                  </a:cubicBezTo>
                  <a:cubicBezTo>
                    <a:pt x="76" y="8"/>
                    <a:pt x="75" y="6"/>
                    <a:pt x="76" y="6"/>
                  </a:cubicBezTo>
                  <a:cubicBezTo>
                    <a:pt x="77" y="11"/>
                    <a:pt x="80" y="5"/>
                    <a:pt x="80" y="10"/>
                  </a:cubicBezTo>
                  <a:cubicBezTo>
                    <a:pt x="80" y="10"/>
                    <a:pt x="82" y="11"/>
                    <a:pt x="80" y="12"/>
                  </a:cubicBezTo>
                  <a:cubicBezTo>
                    <a:pt x="81" y="13"/>
                    <a:pt x="83" y="12"/>
                    <a:pt x="83" y="10"/>
                  </a:cubicBezTo>
                  <a:cubicBezTo>
                    <a:pt x="83" y="8"/>
                    <a:pt x="83" y="6"/>
                    <a:pt x="82" y="5"/>
                  </a:cubicBezTo>
                  <a:cubicBezTo>
                    <a:pt x="81" y="6"/>
                    <a:pt x="81" y="6"/>
                    <a:pt x="81" y="6"/>
                  </a:cubicBezTo>
                  <a:cubicBezTo>
                    <a:pt x="81" y="5"/>
                    <a:pt x="81" y="5"/>
                    <a:pt x="81" y="4"/>
                  </a:cubicBezTo>
                  <a:cubicBezTo>
                    <a:pt x="79" y="4"/>
                    <a:pt x="78" y="2"/>
                    <a:pt x="76" y="2"/>
                  </a:cubicBezTo>
                  <a:cubicBezTo>
                    <a:pt x="76" y="2"/>
                    <a:pt x="76" y="2"/>
                    <a:pt x="76" y="2"/>
                  </a:cubicBezTo>
                  <a:cubicBezTo>
                    <a:pt x="76" y="4"/>
                    <a:pt x="74" y="3"/>
                    <a:pt x="73" y="3"/>
                  </a:cubicBezTo>
                  <a:cubicBezTo>
                    <a:pt x="73" y="2"/>
                    <a:pt x="73" y="2"/>
                    <a:pt x="73" y="2"/>
                  </a:cubicBezTo>
                  <a:cubicBezTo>
                    <a:pt x="72" y="0"/>
                    <a:pt x="72" y="6"/>
                    <a:pt x="71" y="3"/>
                  </a:cubicBezTo>
                  <a:cubicBezTo>
                    <a:pt x="68" y="4"/>
                    <a:pt x="63" y="6"/>
                    <a:pt x="59" y="7"/>
                  </a:cubicBezTo>
                  <a:cubicBezTo>
                    <a:pt x="59" y="8"/>
                    <a:pt x="56" y="8"/>
                    <a:pt x="57" y="10"/>
                  </a:cubicBezTo>
                  <a:cubicBezTo>
                    <a:pt x="55" y="8"/>
                    <a:pt x="52" y="8"/>
                    <a:pt x="51" y="9"/>
                  </a:cubicBezTo>
                  <a:cubicBezTo>
                    <a:pt x="51" y="9"/>
                    <a:pt x="51" y="9"/>
                    <a:pt x="51" y="9"/>
                  </a:cubicBezTo>
                  <a:cubicBezTo>
                    <a:pt x="47" y="6"/>
                    <a:pt x="50" y="13"/>
                    <a:pt x="46" y="10"/>
                  </a:cubicBezTo>
                  <a:cubicBezTo>
                    <a:pt x="47" y="12"/>
                    <a:pt x="42" y="11"/>
                    <a:pt x="42" y="14"/>
                  </a:cubicBezTo>
                  <a:cubicBezTo>
                    <a:pt x="41" y="14"/>
                    <a:pt x="41" y="13"/>
                    <a:pt x="41" y="13"/>
                  </a:cubicBezTo>
                  <a:cubicBezTo>
                    <a:pt x="37" y="15"/>
                    <a:pt x="33" y="16"/>
                    <a:pt x="30" y="18"/>
                  </a:cubicBezTo>
                  <a:cubicBezTo>
                    <a:pt x="29" y="22"/>
                    <a:pt x="23" y="22"/>
                    <a:pt x="23" y="26"/>
                  </a:cubicBezTo>
                  <a:cubicBezTo>
                    <a:pt x="21" y="27"/>
                    <a:pt x="17" y="29"/>
                    <a:pt x="16" y="32"/>
                  </a:cubicBezTo>
                  <a:cubicBezTo>
                    <a:pt x="16" y="32"/>
                    <a:pt x="16" y="32"/>
                    <a:pt x="16" y="32"/>
                  </a:cubicBezTo>
                  <a:cubicBezTo>
                    <a:pt x="14" y="34"/>
                    <a:pt x="12" y="38"/>
                    <a:pt x="12" y="41"/>
                  </a:cubicBezTo>
                  <a:cubicBezTo>
                    <a:pt x="9" y="40"/>
                    <a:pt x="8" y="42"/>
                    <a:pt x="7" y="43"/>
                  </a:cubicBezTo>
                  <a:cubicBezTo>
                    <a:pt x="7" y="46"/>
                    <a:pt x="4" y="50"/>
                    <a:pt x="5" y="54"/>
                  </a:cubicBezTo>
                  <a:cubicBezTo>
                    <a:pt x="3" y="54"/>
                    <a:pt x="5" y="57"/>
                    <a:pt x="2" y="56"/>
                  </a:cubicBezTo>
                  <a:cubicBezTo>
                    <a:pt x="3" y="67"/>
                    <a:pt x="2" y="78"/>
                    <a:pt x="0" y="89"/>
                  </a:cubicBezTo>
                  <a:cubicBezTo>
                    <a:pt x="0" y="89"/>
                    <a:pt x="0" y="89"/>
                    <a:pt x="0" y="89"/>
                  </a:cubicBezTo>
                  <a:cubicBezTo>
                    <a:pt x="1" y="90"/>
                    <a:pt x="5" y="91"/>
                    <a:pt x="6" y="92"/>
                  </a:cubicBezTo>
                  <a:cubicBezTo>
                    <a:pt x="6" y="93"/>
                    <a:pt x="6" y="93"/>
                    <a:pt x="6" y="92"/>
                  </a:cubicBezTo>
                  <a:cubicBezTo>
                    <a:pt x="7" y="94"/>
                    <a:pt x="5" y="96"/>
                    <a:pt x="6" y="98"/>
                  </a:cubicBezTo>
                  <a:cubicBezTo>
                    <a:pt x="5" y="98"/>
                    <a:pt x="5" y="98"/>
                    <a:pt x="5" y="98"/>
                  </a:cubicBezTo>
                  <a:cubicBezTo>
                    <a:pt x="6" y="99"/>
                    <a:pt x="4" y="102"/>
                    <a:pt x="6" y="103"/>
                  </a:cubicBezTo>
                  <a:cubicBezTo>
                    <a:pt x="5" y="103"/>
                    <a:pt x="5" y="103"/>
                    <a:pt x="5" y="103"/>
                  </a:cubicBezTo>
                  <a:cubicBezTo>
                    <a:pt x="7" y="104"/>
                    <a:pt x="7" y="104"/>
                    <a:pt x="7" y="104"/>
                  </a:cubicBezTo>
                  <a:cubicBezTo>
                    <a:pt x="6" y="105"/>
                    <a:pt x="5" y="105"/>
                    <a:pt x="5" y="104"/>
                  </a:cubicBezTo>
                  <a:cubicBezTo>
                    <a:pt x="8" y="120"/>
                    <a:pt x="20" y="134"/>
                    <a:pt x="33" y="144"/>
                  </a:cubicBezTo>
                  <a:cubicBezTo>
                    <a:pt x="32" y="144"/>
                    <a:pt x="32" y="144"/>
                    <a:pt x="32" y="144"/>
                  </a:cubicBezTo>
                  <a:cubicBezTo>
                    <a:pt x="36" y="145"/>
                    <a:pt x="36" y="145"/>
                    <a:pt x="36" y="145"/>
                  </a:cubicBezTo>
                  <a:cubicBezTo>
                    <a:pt x="36" y="145"/>
                    <a:pt x="35" y="145"/>
                    <a:pt x="35" y="145"/>
                  </a:cubicBezTo>
                  <a:cubicBezTo>
                    <a:pt x="38" y="149"/>
                    <a:pt x="43" y="149"/>
                    <a:pt x="47" y="150"/>
                  </a:cubicBezTo>
                  <a:cubicBezTo>
                    <a:pt x="46" y="151"/>
                    <a:pt x="46" y="151"/>
                    <a:pt x="46" y="152"/>
                  </a:cubicBezTo>
                  <a:cubicBezTo>
                    <a:pt x="49" y="151"/>
                    <a:pt x="50" y="156"/>
                    <a:pt x="52" y="152"/>
                  </a:cubicBezTo>
                  <a:cubicBezTo>
                    <a:pt x="53" y="152"/>
                    <a:pt x="52" y="153"/>
                    <a:pt x="52" y="154"/>
                  </a:cubicBezTo>
                  <a:cubicBezTo>
                    <a:pt x="60" y="154"/>
                    <a:pt x="69" y="155"/>
                    <a:pt x="77" y="154"/>
                  </a:cubicBezTo>
                  <a:cubicBezTo>
                    <a:pt x="83" y="150"/>
                    <a:pt x="91" y="151"/>
                    <a:pt x="96" y="145"/>
                  </a:cubicBezTo>
                  <a:cubicBezTo>
                    <a:pt x="97" y="146"/>
                    <a:pt x="97" y="146"/>
                    <a:pt x="97" y="146"/>
                  </a:cubicBezTo>
                  <a:cubicBezTo>
                    <a:pt x="103" y="139"/>
                    <a:pt x="113" y="138"/>
                    <a:pt x="120" y="133"/>
                  </a:cubicBezTo>
                  <a:cubicBezTo>
                    <a:pt x="124" y="131"/>
                    <a:pt x="125" y="128"/>
                    <a:pt x="128" y="126"/>
                  </a:cubicBezTo>
                  <a:cubicBezTo>
                    <a:pt x="129" y="126"/>
                    <a:pt x="129" y="126"/>
                    <a:pt x="129" y="126"/>
                  </a:cubicBezTo>
                  <a:cubicBezTo>
                    <a:pt x="131" y="120"/>
                    <a:pt x="141" y="117"/>
                    <a:pt x="139" y="109"/>
                  </a:cubicBezTo>
                  <a:cubicBezTo>
                    <a:pt x="140" y="110"/>
                    <a:pt x="140" y="110"/>
                    <a:pt x="140" y="110"/>
                  </a:cubicBezTo>
                  <a:cubicBezTo>
                    <a:pt x="139" y="108"/>
                    <a:pt x="142" y="106"/>
                    <a:pt x="139" y="106"/>
                  </a:cubicBezTo>
                  <a:cubicBezTo>
                    <a:pt x="140" y="105"/>
                    <a:pt x="140" y="105"/>
                    <a:pt x="140" y="105"/>
                  </a:cubicBezTo>
                  <a:cubicBezTo>
                    <a:pt x="136" y="100"/>
                    <a:pt x="143" y="97"/>
                    <a:pt x="140" y="91"/>
                  </a:cubicBezTo>
                  <a:cubicBezTo>
                    <a:pt x="141" y="91"/>
                    <a:pt x="141" y="91"/>
                    <a:pt x="141" y="91"/>
                  </a:cubicBezTo>
                  <a:cubicBezTo>
                    <a:pt x="140" y="90"/>
                    <a:pt x="139" y="88"/>
                    <a:pt x="140" y="87"/>
                  </a:cubicBezTo>
                  <a:cubicBezTo>
                    <a:pt x="140" y="87"/>
                    <a:pt x="141" y="87"/>
                    <a:pt x="141" y="87"/>
                  </a:cubicBezTo>
                  <a:cubicBezTo>
                    <a:pt x="143" y="82"/>
                    <a:pt x="139" y="78"/>
                    <a:pt x="138" y="73"/>
                  </a:cubicBezTo>
                  <a:cubicBezTo>
                    <a:pt x="139" y="73"/>
                    <a:pt x="139" y="73"/>
                    <a:pt x="139" y="73"/>
                  </a:cubicBezTo>
                  <a:cubicBezTo>
                    <a:pt x="137" y="71"/>
                    <a:pt x="138" y="67"/>
                    <a:pt x="136" y="64"/>
                  </a:cubicBezTo>
                  <a:cubicBezTo>
                    <a:pt x="136" y="64"/>
                    <a:pt x="136" y="64"/>
                    <a:pt x="136" y="64"/>
                  </a:cubicBezTo>
                  <a:cubicBezTo>
                    <a:pt x="135" y="63"/>
                    <a:pt x="135" y="63"/>
                    <a:pt x="135" y="63"/>
                  </a:cubicBezTo>
                  <a:cubicBezTo>
                    <a:pt x="136" y="62"/>
                    <a:pt x="136" y="62"/>
                    <a:pt x="136" y="62"/>
                  </a:cubicBezTo>
                  <a:cubicBezTo>
                    <a:pt x="135" y="58"/>
                    <a:pt x="132" y="56"/>
                    <a:pt x="130" y="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7" name="Freeform 566"/>
            <p:cNvSpPr/>
            <p:nvPr/>
          </p:nvSpPr>
          <p:spPr bwMode="auto">
            <a:xfrm>
              <a:off x="4997648" y="3755620"/>
              <a:ext cx="3978" cy="397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8" name="Freeform 567"/>
            <p:cNvSpPr/>
            <p:nvPr/>
          </p:nvSpPr>
          <p:spPr bwMode="auto">
            <a:xfrm>
              <a:off x="4928681" y="3670738"/>
              <a:ext cx="0" cy="39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9" name="Freeform 568"/>
            <p:cNvSpPr/>
            <p:nvPr/>
          </p:nvSpPr>
          <p:spPr bwMode="auto">
            <a:xfrm>
              <a:off x="5052025" y="3943952"/>
              <a:ext cx="2652" cy="3979"/>
            </a:xfrm>
            <a:custGeom>
              <a:avLst/>
              <a:gdLst>
                <a:gd name="T0" fmla="*/ 2 w 2"/>
                <a:gd name="T1" fmla="*/ 3 h 3"/>
                <a:gd name="T2" fmla="*/ 0 w 2"/>
                <a:gd name="T3" fmla="*/ 0 h 3"/>
                <a:gd name="T4" fmla="*/ 2 w 2"/>
                <a:gd name="T5" fmla="*/ 3 h 3"/>
                <a:gd name="T6" fmla="*/ 2 w 2"/>
                <a:gd name="T7" fmla="*/ 3 h 3"/>
              </a:gdLst>
              <a:ahLst/>
              <a:cxnLst>
                <a:cxn ang="0">
                  <a:pos x="T0" y="T1"/>
                </a:cxn>
                <a:cxn ang="0">
                  <a:pos x="T2" y="T3"/>
                </a:cxn>
                <a:cxn ang="0">
                  <a:pos x="T4" y="T5"/>
                </a:cxn>
                <a:cxn ang="0">
                  <a:pos x="T6" y="T7"/>
                </a:cxn>
              </a:cxnLst>
              <a:rect l="0" t="0" r="r" b="b"/>
              <a:pathLst>
                <a:path w="2" h="3">
                  <a:moveTo>
                    <a:pt x="2" y="3"/>
                  </a:moveTo>
                  <a:lnTo>
                    <a:pt x="0" y="0"/>
                  </a:lnTo>
                  <a:lnTo>
                    <a:pt x="2" y="3"/>
                  </a:lnTo>
                  <a:lnTo>
                    <a:pt x="2"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0" name="Freeform 569"/>
            <p:cNvSpPr/>
            <p:nvPr/>
          </p:nvSpPr>
          <p:spPr bwMode="auto">
            <a:xfrm>
              <a:off x="5048047" y="3943952"/>
              <a:ext cx="13263" cy="13263"/>
            </a:xfrm>
            <a:custGeom>
              <a:avLst/>
              <a:gdLst>
                <a:gd name="T0" fmla="*/ 3 w 4"/>
                <a:gd name="T1" fmla="*/ 3 h 4"/>
                <a:gd name="T2" fmla="*/ 4 w 4"/>
                <a:gd name="T3" fmla="*/ 4 h 4"/>
                <a:gd name="T4" fmla="*/ 1 w 4"/>
                <a:gd name="T5" fmla="*/ 1 h 4"/>
                <a:gd name="T6" fmla="*/ 3 w 4"/>
                <a:gd name="T7" fmla="*/ 3 h 4"/>
              </a:gdLst>
              <a:ahLst/>
              <a:cxnLst>
                <a:cxn ang="0">
                  <a:pos x="T0" y="T1"/>
                </a:cxn>
                <a:cxn ang="0">
                  <a:pos x="T2" y="T3"/>
                </a:cxn>
                <a:cxn ang="0">
                  <a:pos x="T4" y="T5"/>
                </a:cxn>
                <a:cxn ang="0">
                  <a:pos x="T6" y="T7"/>
                </a:cxn>
              </a:cxnLst>
              <a:rect l="0" t="0" r="r" b="b"/>
              <a:pathLst>
                <a:path w="4" h="4">
                  <a:moveTo>
                    <a:pt x="3" y="3"/>
                  </a:moveTo>
                  <a:cubicBezTo>
                    <a:pt x="4" y="4"/>
                    <a:pt x="4" y="4"/>
                    <a:pt x="4" y="4"/>
                  </a:cubicBezTo>
                  <a:cubicBezTo>
                    <a:pt x="1" y="1"/>
                    <a:pt x="1" y="1"/>
                    <a:pt x="1" y="1"/>
                  </a:cubicBezTo>
                  <a:cubicBezTo>
                    <a:pt x="0" y="0"/>
                    <a:pt x="4" y="4"/>
                    <a:pt x="3" y="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1" name="Freeform 570"/>
            <p:cNvSpPr/>
            <p:nvPr/>
          </p:nvSpPr>
          <p:spPr bwMode="auto">
            <a:xfrm>
              <a:off x="5054678" y="3953235"/>
              <a:ext cx="6631" cy="3979"/>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1" y="1"/>
                    <a:pt x="1" y="1"/>
                  </a:cubicBezTo>
                  <a:cubicBezTo>
                    <a:pt x="0" y="0"/>
                    <a:pt x="2" y="1"/>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2" name="Freeform 571"/>
            <p:cNvSpPr/>
            <p:nvPr/>
          </p:nvSpPr>
          <p:spPr bwMode="auto">
            <a:xfrm>
              <a:off x="5017542" y="39916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3" name="Freeform 572"/>
            <p:cNvSpPr/>
            <p:nvPr/>
          </p:nvSpPr>
          <p:spPr bwMode="auto">
            <a:xfrm>
              <a:off x="4740350" y="3950583"/>
              <a:ext cx="316980" cy="131302"/>
            </a:xfrm>
            <a:custGeom>
              <a:avLst/>
              <a:gdLst>
                <a:gd name="T0" fmla="*/ 88 w 101"/>
                <a:gd name="T1" fmla="*/ 22 h 42"/>
                <a:gd name="T2" fmla="*/ 90 w 101"/>
                <a:gd name="T3" fmla="*/ 20 h 42"/>
                <a:gd name="T4" fmla="*/ 94 w 101"/>
                <a:gd name="T5" fmla="*/ 14 h 42"/>
                <a:gd name="T6" fmla="*/ 94 w 101"/>
                <a:gd name="T7" fmla="*/ 13 h 42"/>
                <a:gd name="T8" fmla="*/ 95 w 101"/>
                <a:gd name="T9" fmla="*/ 11 h 42"/>
                <a:gd name="T10" fmla="*/ 98 w 101"/>
                <a:gd name="T11" fmla="*/ 6 h 42"/>
                <a:gd name="T12" fmla="*/ 99 w 101"/>
                <a:gd name="T13" fmla="*/ 0 h 42"/>
                <a:gd name="T14" fmla="*/ 98 w 101"/>
                <a:gd name="T15" fmla="*/ 1 h 42"/>
                <a:gd name="T16" fmla="*/ 98 w 101"/>
                <a:gd name="T17" fmla="*/ 1 h 42"/>
                <a:gd name="T18" fmla="*/ 95 w 101"/>
                <a:gd name="T19" fmla="*/ 3 h 42"/>
                <a:gd name="T20" fmla="*/ 91 w 101"/>
                <a:gd name="T21" fmla="*/ 11 h 42"/>
                <a:gd name="T22" fmla="*/ 88 w 101"/>
                <a:gd name="T23" fmla="*/ 13 h 42"/>
                <a:gd name="T24" fmla="*/ 87 w 101"/>
                <a:gd name="T25" fmla="*/ 17 h 42"/>
                <a:gd name="T26" fmla="*/ 68 w 101"/>
                <a:gd name="T27" fmla="*/ 27 h 42"/>
                <a:gd name="T28" fmla="*/ 65 w 101"/>
                <a:gd name="T29" fmla="*/ 27 h 42"/>
                <a:gd name="T30" fmla="*/ 58 w 101"/>
                <a:gd name="T31" fmla="*/ 32 h 42"/>
                <a:gd name="T32" fmla="*/ 49 w 101"/>
                <a:gd name="T33" fmla="*/ 34 h 42"/>
                <a:gd name="T34" fmla="*/ 33 w 101"/>
                <a:gd name="T35" fmla="*/ 32 h 42"/>
                <a:gd name="T36" fmla="*/ 18 w 101"/>
                <a:gd name="T37" fmla="*/ 28 h 42"/>
                <a:gd name="T38" fmla="*/ 10 w 101"/>
                <a:gd name="T39" fmla="*/ 16 h 42"/>
                <a:gd name="T40" fmla="*/ 8 w 101"/>
                <a:gd name="T41" fmla="*/ 16 h 42"/>
                <a:gd name="T42" fmla="*/ 6 w 101"/>
                <a:gd name="T43" fmla="*/ 17 h 42"/>
                <a:gd name="T44" fmla="*/ 6 w 101"/>
                <a:gd name="T45" fmla="*/ 16 h 42"/>
                <a:gd name="T46" fmla="*/ 7 w 101"/>
                <a:gd name="T47" fmla="*/ 13 h 42"/>
                <a:gd name="T48" fmla="*/ 8 w 101"/>
                <a:gd name="T49" fmla="*/ 12 h 42"/>
                <a:gd name="T50" fmla="*/ 5 w 101"/>
                <a:gd name="T51" fmla="*/ 15 h 42"/>
                <a:gd name="T52" fmla="*/ 1 w 101"/>
                <a:gd name="T53" fmla="*/ 19 h 42"/>
                <a:gd name="T54" fmla="*/ 2 w 101"/>
                <a:gd name="T55" fmla="*/ 20 h 42"/>
                <a:gd name="T56" fmla="*/ 2 w 101"/>
                <a:gd name="T57" fmla="*/ 20 h 42"/>
                <a:gd name="T58" fmla="*/ 7 w 101"/>
                <a:gd name="T59" fmla="*/ 21 h 42"/>
                <a:gd name="T60" fmla="*/ 6 w 101"/>
                <a:gd name="T61" fmla="*/ 25 h 42"/>
                <a:gd name="T62" fmla="*/ 9 w 101"/>
                <a:gd name="T63" fmla="*/ 26 h 42"/>
                <a:gd name="T64" fmla="*/ 9 w 101"/>
                <a:gd name="T65" fmla="*/ 30 h 42"/>
                <a:gd name="T66" fmla="*/ 14 w 101"/>
                <a:gd name="T67" fmla="*/ 31 h 42"/>
                <a:gd name="T68" fmla="*/ 18 w 101"/>
                <a:gd name="T69" fmla="*/ 31 h 42"/>
                <a:gd name="T70" fmla="*/ 20 w 101"/>
                <a:gd name="T71" fmla="*/ 34 h 42"/>
                <a:gd name="T72" fmla="*/ 28 w 101"/>
                <a:gd name="T73" fmla="*/ 39 h 42"/>
                <a:gd name="T74" fmla="*/ 30 w 101"/>
                <a:gd name="T75" fmla="*/ 35 h 42"/>
                <a:gd name="T76" fmla="*/ 31 w 101"/>
                <a:gd name="T77" fmla="*/ 37 h 42"/>
                <a:gd name="T78" fmla="*/ 32 w 101"/>
                <a:gd name="T79" fmla="*/ 38 h 42"/>
                <a:gd name="T80" fmla="*/ 33 w 101"/>
                <a:gd name="T81" fmla="*/ 38 h 42"/>
                <a:gd name="T82" fmla="*/ 45 w 101"/>
                <a:gd name="T83" fmla="*/ 39 h 42"/>
                <a:gd name="T84" fmla="*/ 46 w 101"/>
                <a:gd name="T85" fmla="*/ 38 h 42"/>
                <a:gd name="T86" fmla="*/ 49 w 101"/>
                <a:gd name="T87" fmla="*/ 38 h 42"/>
                <a:gd name="T88" fmla="*/ 50 w 101"/>
                <a:gd name="T89" fmla="*/ 38 h 42"/>
                <a:gd name="T90" fmla="*/ 57 w 101"/>
                <a:gd name="T91" fmla="*/ 38 h 42"/>
                <a:gd name="T92" fmla="*/ 61 w 101"/>
                <a:gd name="T93" fmla="*/ 34 h 42"/>
                <a:gd name="T94" fmla="*/ 70 w 101"/>
                <a:gd name="T95" fmla="*/ 30 h 42"/>
                <a:gd name="T96" fmla="*/ 75 w 101"/>
                <a:gd name="T97" fmla="*/ 28 h 42"/>
                <a:gd name="T98" fmla="*/ 75 w 101"/>
                <a:gd name="T99" fmla="*/ 27 h 42"/>
                <a:gd name="T100" fmla="*/ 78 w 101"/>
                <a:gd name="T101" fmla="*/ 25 h 42"/>
                <a:gd name="T102" fmla="*/ 79 w 101"/>
                <a:gd name="T103" fmla="*/ 25 h 42"/>
                <a:gd name="T104" fmla="*/ 82 w 101"/>
                <a:gd name="T105" fmla="*/ 24 h 42"/>
                <a:gd name="T106" fmla="*/ 85 w 101"/>
                <a:gd name="T107" fmla="*/ 23 h 42"/>
                <a:gd name="T108" fmla="*/ 85 w 101"/>
                <a:gd name="T109" fmla="*/ 22 h 42"/>
                <a:gd name="T110" fmla="*/ 87 w 101"/>
                <a:gd name="T111"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42">
                  <a:moveTo>
                    <a:pt x="87" y="21"/>
                  </a:moveTo>
                  <a:cubicBezTo>
                    <a:pt x="88" y="22"/>
                    <a:pt x="88" y="22"/>
                    <a:pt x="88" y="22"/>
                  </a:cubicBezTo>
                  <a:cubicBezTo>
                    <a:pt x="87" y="19"/>
                    <a:pt x="89" y="21"/>
                    <a:pt x="90" y="19"/>
                  </a:cubicBezTo>
                  <a:cubicBezTo>
                    <a:pt x="90" y="20"/>
                    <a:pt x="90" y="20"/>
                    <a:pt x="90" y="20"/>
                  </a:cubicBezTo>
                  <a:cubicBezTo>
                    <a:pt x="92" y="19"/>
                    <a:pt x="93" y="16"/>
                    <a:pt x="94" y="13"/>
                  </a:cubicBezTo>
                  <a:cubicBezTo>
                    <a:pt x="94" y="14"/>
                    <a:pt x="94" y="14"/>
                    <a:pt x="94" y="14"/>
                  </a:cubicBezTo>
                  <a:cubicBezTo>
                    <a:pt x="94" y="14"/>
                    <a:pt x="94" y="13"/>
                    <a:pt x="94" y="13"/>
                  </a:cubicBezTo>
                  <a:cubicBezTo>
                    <a:pt x="94" y="13"/>
                    <a:pt x="94" y="13"/>
                    <a:pt x="94" y="13"/>
                  </a:cubicBezTo>
                  <a:cubicBezTo>
                    <a:pt x="96" y="15"/>
                    <a:pt x="94" y="11"/>
                    <a:pt x="96" y="12"/>
                  </a:cubicBezTo>
                  <a:cubicBezTo>
                    <a:pt x="96" y="12"/>
                    <a:pt x="95" y="11"/>
                    <a:pt x="95" y="11"/>
                  </a:cubicBezTo>
                  <a:cubicBezTo>
                    <a:pt x="96" y="9"/>
                    <a:pt x="97" y="8"/>
                    <a:pt x="97" y="5"/>
                  </a:cubicBezTo>
                  <a:cubicBezTo>
                    <a:pt x="97" y="5"/>
                    <a:pt x="98" y="6"/>
                    <a:pt x="98" y="6"/>
                  </a:cubicBezTo>
                  <a:cubicBezTo>
                    <a:pt x="97" y="3"/>
                    <a:pt x="99" y="3"/>
                    <a:pt x="101" y="2"/>
                  </a:cubicBezTo>
                  <a:cubicBezTo>
                    <a:pt x="100" y="1"/>
                    <a:pt x="100" y="1"/>
                    <a:pt x="99" y="0"/>
                  </a:cubicBezTo>
                  <a:cubicBezTo>
                    <a:pt x="98" y="0"/>
                    <a:pt x="100" y="3"/>
                    <a:pt x="99" y="2"/>
                  </a:cubicBezTo>
                  <a:cubicBezTo>
                    <a:pt x="98" y="1"/>
                    <a:pt x="98" y="1"/>
                    <a:pt x="98" y="1"/>
                  </a:cubicBezTo>
                  <a:cubicBezTo>
                    <a:pt x="97" y="1"/>
                    <a:pt x="100" y="3"/>
                    <a:pt x="99" y="2"/>
                  </a:cubicBezTo>
                  <a:cubicBezTo>
                    <a:pt x="98" y="2"/>
                    <a:pt x="98" y="1"/>
                    <a:pt x="98" y="1"/>
                  </a:cubicBezTo>
                  <a:cubicBezTo>
                    <a:pt x="97" y="2"/>
                    <a:pt x="96" y="2"/>
                    <a:pt x="97" y="4"/>
                  </a:cubicBezTo>
                  <a:cubicBezTo>
                    <a:pt x="96" y="3"/>
                    <a:pt x="97" y="5"/>
                    <a:pt x="95" y="3"/>
                  </a:cubicBezTo>
                  <a:cubicBezTo>
                    <a:pt x="96" y="4"/>
                    <a:pt x="95" y="4"/>
                    <a:pt x="96" y="5"/>
                  </a:cubicBezTo>
                  <a:cubicBezTo>
                    <a:pt x="94" y="6"/>
                    <a:pt x="93" y="9"/>
                    <a:pt x="91" y="11"/>
                  </a:cubicBezTo>
                  <a:cubicBezTo>
                    <a:pt x="92" y="15"/>
                    <a:pt x="88" y="12"/>
                    <a:pt x="88" y="14"/>
                  </a:cubicBezTo>
                  <a:cubicBezTo>
                    <a:pt x="88" y="13"/>
                    <a:pt x="88" y="13"/>
                    <a:pt x="88" y="13"/>
                  </a:cubicBezTo>
                  <a:cubicBezTo>
                    <a:pt x="88" y="14"/>
                    <a:pt x="87" y="15"/>
                    <a:pt x="87" y="15"/>
                  </a:cubicBezTo>
                  <a:cubicBezTo>
                    <a:pt x="87" y="17"/>
                    <a:pt x="87" y="17"/>
                    <a:pt x="87" y="17"/>
                  </a:cubicBezTo>
                  <a:cubicBezTo>
                    <a:pt x="83" y="16"/>
                    <a:pt x="81" y="20"/>
                    <a:pt x="77" y="21"/>
                  </a:cubicBezTo>
                  <a:cubicBezTo>
                    <a:pt x="73" y="22"/>
                    <a:pt x="70" y="21"/>
                    <a:pt x="68" y="27"/>
                  </a:cubicBezTo>
                  <a:cubicBezTo>
                    <a:pt x="68" y="26"/>
                    <a:pt x="68" y="26"/>
                    <a:pt x="68" y="26"/>
                  </a:cubicBezTo>
                  <a:cubicBezTo>
                    <a:pt x="67" y="27"/>
                    <a:pt x="66" y="26"/>
                    <a:pt x="65" y="27"/>
                  </a:cubicBezTo>
                  <a:cubicBezTo>
                    <a:pt x="65" y="27"/>
                    <a:pt x="65" y="27"/>
                    <a:pt x="65" y="27"/>
                  </a:cubicBezTo>
                  <a:cubicBezTo>
                    <a:pt x="64" y="31"/>
                    <a:pt x="60" y="28"/>
                    <a:pt x="58" y="32"/>
                  </a:cubicBezTo>
                  <a:cubicBezTo>
                    <a:pt x="55" y="33"/>
                    <a:pt x="52" y="33"/>
                    <a:pt x="49" y="34"/>
                  </a:cubicBezTo>
                  <a:cubicBezTo>
                    <a:pt x="49" y="34"/>
                    <a:pt x="49" y="34"/>
                    <a:pt x="49" y="34"/>
                  </a:cubicBezTo>
                  <a:cubicBezTo>
                    <a:pt x="46" y="36"/>
                    <a:pt x="44" y="31"/>
                    <a:pt x="41" y="32"/>
                  </a:cubicBezTo>
                  <a:cubicBezTo>
                    <a:pt x="39" y="30"/>
                    <a:pt x="35" y="35"/>
                    <a:pt x="33" y="32"/>
                  </a:cubicBezTo>
                  <a:cubicBezTo>
                    <a:pt x="32" y="28"/>
                    <a:pt x="27" y="35"/>
                    <a:pt x="27" y="31"/>
                  </a:cubicBezTo>
                  <a:cubicBezTo>
                    <a:pt x="27" y="24"/>
                    <a:pt x="23" y="27"/>
                    <a:pt x="18" y="28"/>
                  </a:cubicBezTo>
                  <a:cubicBezTo>
                    <a:pt x="16" y="24"/>
                    <a:pt x="11" y="26"/>
                    <a:pt x="11" y="21"/>
                  </a:cubicBezTo>
                  <a:cubicBezTo>
                    <a:pt x="8" y="22"/>
                    <a:pt x="11" y="17"/>
                    <a:pt x="10" y="16"/>
                  </a:cubicBezTo>
                  <a:cubicBezTo>
                    <a:pt x="9" y="17"/>
                    <a:pt x="9" y="17"/>
                    <a:pt x="9" y="17"/>
                  </a:cubicBezTo>
                  <a:cubicBezTo>
                    <a:pt x="11" y="15"/>
                    <a:pt x="5" y="19"/>
                    <a:pt x="8" y="16"/>
                  </a:cubicBezTo>
                  <a:cubicBezTo>
                    <a:pt x="8" y="16"/>
                    <a:pt x="8" y="16"/>
                    <a:pt x="8" y="16"/>
                  </a:cubicBezTo>
                  <a:cubicBezTo>
                    <a:pt x="10" y="14"/>
                    <a:pt x="4" y="18"/>
                    <a:pt x="6" y="17"/>
                  </a:cubicBezTo>
                  <a:cubicBezTo>
                    <a:pt x="5" y="17"/>
                    <a:pt x="5" y="17"/>
                    <a:pt x="5" y="17"/>
                  </a:cubicBezTo>
                  <a:cubicBezTo>
                    <a:pt x="5" y="17"/>
                    <a:pt x="6" y="16"/>
                    <a:pt x="6" y="16"/>
                  </a:cubicBezTo>
                  <a:cubicBezTo>
                    <a:pt x="6" y="16"/>
                    <a:pt x="5" y="17"/>
                    <a:pt x="5" y="17"/>
                  </a:cubicBezTo>
                  <a:cubicBezTo>
                    <a:pt x="8" y="14"/>
                    <a:pt x="4" y="16"/>
                    <a:pt x="7" y="13"/>
                  </a:cubicBezTo>
                  <a:cubicBezTo>
                    <a:pt x="7" y="14"/>
                    <a:pt x="9" y="12"/>
                    <a:pt x="10" y="12"/>
                  </a:cubicBezTo>
                  <a:cubicBezTo>
                    <a:pt x="10" y="11"/>
                    <a:pt x="10" y="11"/>
                    <a:pt x="8" y="12"/>
                  </a:cubicBezTo>
                  <a:cubicBezTo>
                    <a:pt x="6" y="14"/>
                    <a:pt x="4" y="15"/>
                    <a:pt x="3" y="16"/>
                  </a:cubicBezTo>
                  <a:cubicBezTo>
                    <a:pt x="5" y="15"/>
                    <a:pt x="5" y="15"/>
                    <a:pt x="5" y="15"/>
                  </a:cubicBezTo>
                  <a:cubicBezTo>
                    <a:pt x="3" y="16"/>
                    <a:pt x="4" y="16"/>
                    <a:pt x="3" y="16"/>
                  </a:cubicBezTo>
                  <a:cubicBezTo>
                    <a:pt x="3" y="17"/>
                    <a:pt x="2" y="18"/>
                    <a:pt x="1" y="19"/>
                  </a:cubicBezTo>
                  <a:cubicBezTo>
                    <a:pt x="1" y="19"/>
                    <a:pt x="1" y="19"/>
                    <a:pt x="1" y="19"/>
                  </a:cubicBezTo>
                  <a:cubicBezTo>
                    <a:pt x="3" y="18"/>
                    <a:pt x="2" y="19"/>
                    <a:pt x="2" y="20"/>
                  </a:cubicBezTo>
                  <a:cubicBezTo>
                    <a:pt x="2" y="20"/>
                    <a:pt x="2" y="20"/>
                    <a:pt x="2" y="20"/>
                  </a:cubicBezTo>
                  <a:cubicBezTo>
                    <a:pt x="0" y="22"/>
                    <a:pt x="5" y="18"/>
                    <a:pt x="2" y="20"/>
                  </a:cubicBezTo>
                  <a:cubicBezTo>
                    <a:pt x="3" y="21"/>
                    <a:pt x="4" y="21"/>
                    <a:pt x="5" y="22"/>
                  </a:cubicBezTo>
                  <a:cubicBezTo>
                    <a:pt x="6" y="22"/>
                    <a:pt x="6" y="23"/>
                    <a:pt x="7" y="21"/>
                  </a:cubicBezTo>
                  <a:cubicBezTo>
                    <a:pt x="6" y="23"/>
                    <a:pt x="6" y="24"/>
                    <a:pt x="6" y="24"/>
                  </a:cubicBezTo>
                  <a:cubicBezTo>
                    <a:pt x="6" y="25"/>
                    <a:pt x="6" y="25"/>
                    <a:pt x="6" y="25"/>
                  </a:cubicBezTo>
                  <a:cubicBezTo>
                    <a:pt x="4" y="28"/>
                    <a:pt x="8" y="23"/>
                    <a:pt x="6" y="26"/>
                  </a:cubicBezTo>
                  <a:cubicBezTo>
                    <a:pt x="8" y="24"/>
                    <a:pt x="6" y="28"/>
                    <a:pt x="9" y="26"/>
                  </a:cubicBezTo>
                  <a:cubicBezTo>
                    <a:pt x="8" y="27"/>
                    <a:pt x="8" y="27"/>
                    <a:pt x="8" y="27"/>
                  </a:cubicBezTo>
                  <a:cubicBezTo>
                    <a:pt x="8" y="28"/>
                    <a:pt x="9" y="29"/>
                    <a:pt x="9" y="30"/>
                  </a:cubicBezTo>
                  <a:cubicBezTo>
                    <a:pt x="12" y="28"/>
                    <a:pt x="10" y="32"/>
                    <a:pt x="13" y="30"/>
                  </a:cubicBezTo>
                  <a:cubicBezTo>
                    <a:pt x="13" y="31"/>
                    <a:pt x="13" y="32"/>
                    <a:pt x="14" y="31"/>
                  </a:cubicBezTo>
                  <a:cubicBezTo>
                    <a:pt x="14" y="32"/>
                    <a:pt x="14" y="32"/>
                    <a:pt x="14" y="32"/>
                  </a:cubicBezTo>
                  <a:cubicBezTo>
                    <a:pt x="15" y="32"/>
                    <a:pt x="16" y="33"/>
                    <a:pt x="18" y="31"/>
                  </a:cubicBezTo>
                  <a:cubicBezTo>
                    <a:pt x="16" y="34"/>
                    <a:pt x="17" y="34"/>
                    <a:pt x="16" y="35"/>
                  </a:cubicBezTo>
                  <a:cubicBezTo>
                    <a:pt x="18" y="34"/>
                    <a:pt x="19" y="35"/>
                    <a:pt x="20" y="34"/>
                  </a:cubicBezTo>
                  <a:cubicBezTo>
                    <a:pt x="19" y="35"/>
                    <a:pt x="21" y="34"/>
                    <a:pt x="20" y="36"/>
                  </a:cubicBezTo>
                  <a:cubicBezTo>
                    <a:pt x="24" y="33"/>
                    <a:pt x="26" y="35"/>
                    <a:pt x="28" y="39"/>
                  </a:cubicBezTo>
                  <a:cubicBezTo>
                    <a:pt x="28" y="40"/>
                    <a:pt x="28" y="40"/>
                    <a:pt x="28" y="40"/>
                  </a:cubicBezTo>
                  <a:cubicBezTo>
                    <a:pt x="28" y="39"/>
                    <a:pt x="30" y="36"/>
                    <a:pt x="30" y="35"/>
                  </a:cubicBezTo>
                  <a:cubicBezTo>
                    <a:pt x="30" y="35"/>
                    <a:pt x="30" y="35"/>
                    <a:pt x="30" y="35"/>
                  </a:cubicBezTo>
                  <a:cubicBezTo>
                    <a:pt x="31" y="35"/>
                    <a:pt x="31" y="37"/>
                    <a:pt x="31" y="37"/>
                  </a:cubicBezTo>
                  <a:cubicBezTo>
                    <a:pt x="31" y="38"/>
                    <a:pt x="31" y="38"/>
                    <a:pt x="31" y="38"/>
                  </a:cubicBezTo>
                  <a:cubicBezTo>
                    <a:pt x="32" y="37"/>
                    <a:pt x="31" y="40"/>
                    <a:pt x="32" y="38"/>
                  </a:cubicBezTo>
                  <a:cubicBezTo>
                    <a:pt x="32" y="39"/>
                    <a:pt x="32" y="39"/>
                    <a:pt x="32" y="39"/>
                  </a:cubicBezTo>
                  <a:cubicBezTo>
                    <a:pt x="33" y="38"/>
                    <a:pt x="33" y="38"/>
                    <a:pt x="33" y="38"/>
                  </a:cubicBezTo>
                  <a:cubicBezTo>
                    <a:pt x="33" y="39"/>
                    <a:pt x="32" y="40"/>
                    <a:pt x="32" y="39"/>
                  </a:cubicBezTo>
                  <a:cubicBezTo>
                    <a:pt x="36" y="41"/>
                    <a:pt x="41" y="38"/>
                    <a:pt x="45" y="39"/>
                  </a:cubicBezTo>
                  <a:cubicBezTo>
                    <a:pt x="45" y="39"/>
                    <a:pt x="45" y="39"/>
                    <a:pt x="45" y="39"/>
                  </a:cubicBezTo>
                  <a:cubicBezTo>
                    <a:pt x="46" y="38"/>
                    <a:pt x="46" y="38"/>
                    <a:pt x="46" y="38"/>
                  </a:cubicBezTo>
                  <a:cubicBezTo>
                    <a:pt x="46" y="39"/>
                    <a:pt x="46" y="39"/>
                    <a:pt x="46" y="39"/>
                  </a:cubicBezTo>
                  <a:cubicBezTo>
                    <a:pt x="47" y="40"/>
                    <a:pt x="48" y="38"/>
                    <a:pt x="49" y="38"/>
                  </a:cubicBezTo>
                  <a:cubicBezTo>
                    <a:pt x="49" y="40"/>
                    <a:pt x="49" y="40"/>
                    <a:pt x="49" y="40"/>
                  </a:cubicBezTo>
                  <a:cubicBezTo>
                    <a:pt x="49" y="38"/>
                    <a:pt x="50" y="42"/>
                    <a:pt x="50" y="38"/>
                  </a:cubicBezTo>
                  <a:cubicBezTo>
                    <a:pt x="50" y="38"/>
                    <a:pt x="50" y="39"/>
                    <a:pt x="50" y="40"/>
                  </a:cubicBezTo>
                  <a:cubicBezTo>
                    <a:pt x="52" y="38"/>
                    <a:pt x="55" y="38"/>
                    <a:pt x="57" y="38"/>
                  </a:cubicBezTo>
                  <a:cubicBezTo>
                    <a:pt x="58" y="34"/>
                    <a:pt x="60" y="37"/>
                    <a:pt x="61" y="34"/>
                  </a:cubicBezTo>
                  <a:cubicBezTo>
                    <a:pt x="61" y="34"/>
                    <a:pt x="61" y="34"/>
                    <a:pt x="61" y="34"/>
                  </a:cubicBezTo>
                  <a:cubicBezTo>
                    <a:pt x="63" y="31"/>
                    <a:pt x="66" y="33"/>
                    <a:pt x="68" y="32"/>
                  </a:cubicBezTo>
                  <a:cubicBezTo>
                    <a:pt x="69" y="32"/>
                    <a:pt x="69" y="31"/>
                    <a:pt x="70" y="30"/>
                  </a:cubicBezTo>
                  <a:cubicBezTo>
                    <a:pt x="70" y="31"/>
                    <a:pt x="70" y="31"/>
                    <a:pt x="70" y="31"/>
                  </a:cubicBezTo>
                  <a:cubicBezTo>
                    <a:pt x="70" y="27"/>
                    <a:pt x="75" y="33"/>
                    <a:pt x="75" y="28"/>
                  </a:cubicBezTo>
                  <a:cubicBezTo>
                    <a:pt x="75" y="30"/>
                    <a:pt x="75" y="30"/>
                    <a:pt x="75" y="30"/>
                  </a:cubicBezTo>
                  <a:cubicBezTo>
                    <a:pt x="74" y="28"/>
                    <a:pt x="76" y="30"/>
                    <a:pt x="75" y="27"/>
                  </a:cubicBezTo>
                  <a:cubicBezTo>
                    <a:pt x="75" y="28"/>
                    <a:pt x="75" y="28"/>
                    <a:pt x="75" y="28"/>
                  </a:cubicBezTo>
                  <a:cubicBezTo>
                    <a:pt x="74" y="23"/>
                    <a:pt x="78" y="28"/>
                    <a:pt x="78" y="25"/>
                  </a:cubicBezTo>
                  <a:cubicBezTo>
                    <a:pt x="78" y="26"/>
                    <a:pt x="78" y="26"/>
                    <a:pt x="78" y="26"/>
                  </a:cubicBezTo>
                  <a:cubicBezTo>
                    <a:pt x="78" y="25"/>
                    <a:pt x="78" y="25"/>
                    <a:pt x="79" y="25"/>
                  </a:cubicBezTo>
                  <a:cubicBezTo>
                    <a:pt x="79" y="26"/>
                    <a:pt x="79" y="26"/>
                    <a:pt x="79" y="26"/>
                  </a:cubicBezTo>
                  <a:cubicBezTo>
                    <a:pt x="82" y="28"/>
                    <a:pt x="81" y="24"/>
                    <a:pt x="82" y="24"/>
                  </a:cubicBezTo>
                  <a:cubicBezTo>
                    <a:pt x="83" y="25"/>
                    <a:pt x="83" y="25"/>
                    <a:pt x="83" y="25"/>
                  </a:cubicBezTo>
                  <a:cubicBezTo>
                    <a:pt x="82" y="23"/>
                    <a:pt x="84" y="24"/>
                    <a:pt x="85" y="23"/>
                  </a:cubicBezTo>
                  <a:cubicBezTo>
                    <a:pt x="85" y="24"/>
                    <a:pt x="85" y="24"/>
                    <a:pt x="85" y="24"/>
                  </a:cubicBezTo>
                  <a:cubicBezTo>
                    <a:pt x="85" y="22"/>
                    <a:pt x="85" y="22"/>
                    <a:pt x="85" y="22"/>
                  </a:cubicBezTo>
                  <a:cubicBezTo>
                    <a:pt x="85" y="24"/>
                    <a:pt x="85" y="24"/>
                    <a:pt x="85" y="24"/>
                  </a:cubicBezTo>
                  <a:cubicBezTo>
                    <a:pt x="86" y="23"/>
                    <a:pt x="86" y="22"/>
                    <a:pt x="87" y="2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4" name="Freeform 573"/>
            <p:cNvSpPr/>
            <p:nvPr/>
          </p:nvSpPr>
          <p:spPr bwMode="auto">
            <a:xfrm>
              <a:off x="5036110" y="39916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5" name="Freeform 574"/>
            <p:cNvSpPr/>
            <p:nvPr/>
          </p:nvSpPr>
          <p:spPr bwMode="auto">
            <a:xfrm>
              <a:off x="4744328" y="4010266"/>
              <a:ext cx="0" cy="265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6" name="Freeform 575"/>
            <p:cNvSpPr/>
            <p:nvPr/>
          </p:nvSpPr>
          <p:spPr bwMode="auto">
            <a:xfrm>
              <a:off x="4859715" y="3925384"/>
              <a:ext cx="3978"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7" name="Freeform 576"/>
            <p:cNvSpPr/>
            <p:nvPr/>
          </p:nvSpPr>
          <p:spPr bwMode="auto">
            <a:xfrm>
              <a:off x="4850431" y="3922731"/>
              <a:ext cx="18568" cy="5305"/>
            </a:xfrm>
            <a:custGeom>
              <a:avLst/>
              <a:gdLst>
                <a:gd name="T0" fmla="*/ 1 w 6"/>
                <a:gd name="T1" fmla="*/ 2 h 2"/>
                <a:gd name="T2" fmla="*/ 1 w 6"/>
                <a:gd name="T3" fmla="*/ 2 h 2"/>
                <a:gd name="T4" fmla="*/ 4 w 6"/>
                <a:gd name="T5" fmla="*/ 1 h 2"/>
                <a:gd name="T6" fmla="*/ 1 w 6"/>
                <a:gd name="T7" fmla="*/ 2 h 2"/>
              </a:gdLst>
              <a:ahLst/>
              <a:cxnLst>
                <a:cxn ang="0">
                  <a:pos x="T0" y="T1"/>
                </a:cxn>
                <a:cxn ang="0">
                  <a:pos x="T2" y="T3"/>
                </a:cxn>
                <a:cxn ang="0">
                  <a:pos x="T4" y="T5"/>
                </a:cxn>
                <a:cxn ang="0">
                  <a:pos x="T6" y="T7"/>
                </a:cxn>
              </a:cxnLst>
              <a:rect l="0" t="0" r="r" b="b"/>
              <a:pathLst>
                <a:path w="6" h="2">
                  <a:moveTo>
                    <a:pt x="1" y="2"/>
                  </a:moveTo>
                  <a:cubicBezTo>
                    <a:pt x="1" y="2"/>
                    <a:pt x="1" y="2"/>
                    <a:pt x="1" y="2"/>
                  </a:cubicBezTo>
                  <a:cubicBezTo>
                    <a:pt x="4" y="1"/>
                    <a:pt x="4" y="1"/>
                    <a:pt x="4" y="1"/>
                  </a:cubicBezTo>
                  <a:cubicBezTo>
                    <a:pt x="6" y="0"/>
                    <a:pt x="0" y="2"/>
                    <a:pt x="1"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8" name="Freeform 577"/>
            <p:cNvSpPr/>
            <p:nvPr/>
          </p:nvSpPr>
          <p:spPr bwMode="auto">
            <a:xfrm>
              <a:off x="4850431" y="3925384"/>
              <a:ext cx="6631" cy="265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2" y="0"/>
                    <a:pt x="0" y="1"/>
                    <a:pt x="2"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9" name="Freeform 578"/>
            <p:cNvSpPr/>
            <p:nvPr/>
          </p:nvSpPr>
          <p:spPr bwMode="auto">
            <a:xfrm>
              <a:off x="4850431" y="39227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0" name="Freeform 579"/>
            <p:cNvSpPr/>
            <p:nvPr/>
          </p:nvSpPr>
          <p:spPr bwMode="auto">
            <a:xfrm>
              <a:off x="4797379" y="3890900"/>
              <a:ext cx="66314" cy="37136"/>
            </a:xfrm>
            <a:custGeom>
              <a:avLst/>
              <a:gdLst>
                <a:gd name="T0" fmla="*/ 10 w 21"/>
                <a:gd name="T1" fmla="*/ 11 h 12"/>
                <a:gd name="T2" fmla="*/ 11 w 21"/>
                <a:gd name="T3" fmla="*/ 12 h 12"/>
                <a:gd name="T4" fmla="*/ 13 w 21"/>
                <a:gd name="T5" fmla="*/ 12 h 12"/>
                <a:gd name="T6" fmla="*/ 14 w 21"/>
                <a:gd name="T7" fmla="*/ 12 h 12"/>
                <a:gd name="T8" fmla="*/ 15 w 21"/>
                <a:gd name="T9" fmla="*/ 11 h 12"/>
                <a:gd name="T10" fmla="*/ 16 w 21"/>
                <a:gd name="T11" fmla="*/ 12 h 12"/>
                <a:gd name="T12" fmla="*/ 20 w 21"/>
                <a:gd name="T13" fmla="*/ 11 h 12"/>
                <a:gd name="T14" fmla="*/ 20 w 21"/>
                <a:gd name="T15" fmla="*/ 11 h 12"/>
                <a:gd name="T16" fmla="*/ 20 w 21"/>
                <a:gd name="T17" fmla="*/ 11 h 12"/>
                <a:gd name="T18" fmla="*/ 20 w 21"/>
                <a:gd name="T19" fmla="*/ 10 h 12"/>
                <a:gd name="T20" fmla="*/ 18 w 21"/>
                <a:gd name="T21" fmla="*/ 10 h 12"/>
                <a:gd name="T22" fmla="*/ 17 w 21"/>
                <a:gd name="T23" fmla="*/ 10 h 12"/>
                <a:gd name="T24" fmla="*/ 15 w 21"/>
                <a:gd name="T25" fmla="*/ 10 h 12"/>
                <a:gd name="T26" fmla="*/ 15 w 21"/>
                <a:gd name="T27" fmla="*/ 8 h 12"/>
                <a:gd name="T28" fmla="*/ 15 w 21"/>
                <a:gd name="T29" fmla="*/ 7 h 12"/>
                <a:gd name="T30" fmla="*/ 13 w 21"/>
                <a:gd name="T31" fmla="*/ 7 h 12"/>
                <a:gd name="T32" fmla="*/ 12 w 21"/>
                <a:gd name="T33" fmla="*/ 6 h 12"/>
                <a:gd name="T34" fmla="*/ 11 w 21"/>
                <a:gd name="T35" fmla="*/ 5 h 12"/>
                <a:gd name="T36" fmla="*/ 8 w 21"/>
                <a:gd name="T37" fmla="*/ 4 h 12"/>
                <a:gd name="T38" fmla="*/ 11 w 21"/>
                <a:gd name="T39" fmla="*/ 1 h 12"/>
                <a:gd name="T40" fmla="*/ 11 w 21"/>
                <a:gd name="T41" fmla="*/ 1 h 12"/>
                <a:gd name="T42" fmla="*/ 8 w 21"/>
                <a:gd name="T43" fmla="*/ 2 h 12"/>
                <a:gd name="T44" fmla="*/ 9 w 21"/>
                <a:gd name="T45" fmla="*/ 2 h 12"/>
                <a:gd name="T46" fmla="*/ 11 w 21"/>
                <a:gd name="T47" fmla="*/ 1 h 12"/>
                <a:gd name="T48" fmla="*/ 12 w 21"/>
                <a:gd name="T49" fmla="*/ 0 h 12"/>
                <a:gd name="T50" fmla="*/ 8 w 21"/>
                <a:gd name="T51" fmla="*/ 2 h 12"/>
                <a:gd name="T52" fmla="*/ 3 w 21"/>
                <a:gd name="T53" fmla="*/ 3 h 12"/>
                <a:gd name="T54" fmla="*/ 4 w 21"/>
                <a:gd name="T55" fmla="*/ 3 h 12"/>
                <a:gd name="T56" fmla="*/ 3 w 21"/>
                <a:gd name="T57" fmla="*/ 4 h 12"/>
                <a:gd name="T58" fmla="*/ 6 w 21"/>
                <a:gd name="T59" fmla="*/ 3 h 12"/>
                <a:gd name="T60" fmla="*/ 3 w 21"/>
                <a:gd name="T61" fmla="*/ 4 h 12"/>
                <a:gd name="T62" fmla="*/ 5 w 21"/>
                <a:gd name="T63" fmla="*/ 4 h 12"/>
                <a:gd name="T64" fmla="*/ 2 w 21"/>
                <a:gd name="T65" fmla="*/ 5 h 12"/>
                <a:gd name="T66" fmla="*/ 3 w 21"/>
                <a:gd name="T67" fmla="*/ 5 h 12"/>
                <a:gd name="T68" fmla="*/ 6 w 21"/>
                <a:gd name="T69" fmla="*/ 5 h 12"/>
                <a:gd name="T70" fmla="*/ 5 w 21"/>
                <a:gd name="T71" fmla="*/ 6 h 12"/>
                <a:gd name="T72" fmla="*/ 3 w 21"/>
                <a:gd name="T73" fmla="*/ 7 h 12"/>
                <a:gd name="T74" fmla="*/ 8 w 21"/>
                <a:gd name="T75" fmla="*/ 5 h 12"/>
                <a:gd name="T76" fmla="*/ 6 w 21"/>
                <a:gd name="T77" fmla="*/ 6 h 12"/>
                <a:gd name="T78" fmla="*/ 6 w 21"/>
                <a:gd name="T79" fmla="*/ 7 h 12"/>
                <a:gd name="T80" fmla="*/ 6 w 21"/>
                <a:gd name="T81" fmla="*/ 7 h 12"/>
                <a:gd name="T82" fmla="*/ 7 w 21"/>
                <a:gd name="T83" fmla="*/ 7 h 12"/>
                <a:gd name="T84" fmla="*/ 8 w 21"/>
                <a:gd name="T85" fmla="*/ 7 h 12"/>
                <a:gd name="T86" fmla="*/ 8 w 21"/>
                <a:gd name="T87" fmla="*/ 8 h 12"/>
                <a:gd name="T88" fmla="*/ 8 w 21"/>
                <a:gd name="T89" fmla="*/ 8 h 12"/>
                <a:gd name="T90" fmla="*/ 7 w 21"/>
                <a:gd name="T91" fmla="*/ 9 h 12"/>
                <a:gd name="T92" fmla="*/ 10 w 21"/>
                <a:gd name="T93" fmla="*/ 8 h 12"/>
                <a:gd name="T94" fmla="*/ 11 w 21"/>
                <a:gd name="T95" fmla="*/ 9 h 12"/>
                <a:gd name="T96" fmla="*/ 11 w 21"/>
                <a:gd name="T97" fmla="*/ 10 h 12"/>
                <a:gd name="T98" fmla="*/ 13 w 21"/>
                <a:gd name="T99" fmla="*/ 9 h 12"/>
                <a:gd name="T100" fmla="*/ 12 w 21"/>
                <a:gd name="T101" fmla="*/ 10 h 12"/>
                <a:gd name="T102" fmla="*/ 12 w 21"/>
                <a:gd name="T103" fmla="*/ 10 h 12"/>
                <a:gd name="T104" fmla="*/ 12 w 21"/>
                <a:gd name="T105" fmla="*/ 10 h 12"/>
                <a:gd name="T106" fmla="*/ 11 w 21"/>
                <a:gd name="T107" fmla="*/ 11 h 12"/>
                <a:gd name="T108" fmla="*/ 12 w 21"/>
                <a:gd name="T109" fmla="*/ 11 h 12"/>
                <a:gd name="T110" fmla="*/ 12 w 21"/>
                <a:gd name="T11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12">
                  <a:moveTo>
                    <a:pt x="12" y="11"/>
                  </a:moveTo>
                  <a:cubicBezTo>
                    <a:pt x="10" y="11"/>
                    <a:pt x="10" y="11"/>
                    <a:pt x="10" y="11"/>
                  </a:cubicBezTo>
                  <a:cubicBezTo>
                    <a:pt x="13" y="11"/>
                    <a:pt x="10" y="12"/>
                    <a:pt x="11" y="11"/>
                  </a:cubicBezTo>
                  <a:cubicBezTo>
                    <a:pt x="11" y="12"/>
                    <a:pt x="11" y="12"/>
                    <a:pt x="11" y="12"/>
                  </a:cubicBezTo>
                  <a:cubicBezTo>
                    <a:pt x="11" y="12"/>
                    <a:pt x="13" y="12"/>
                    <a:pt x="14" y="11"/>
                  </a:cubicBezTo>
                  <a:cubicBezTo>
                    <a:pt x="13" y="12"/>
                    <a:pt x="13" y="12"/>
                    <a:pt x="13" y="12"/>
                  </a:cubicBezTo>
                  <a:cubicBezTo>
                    <a:pt x="14" y="12"/>
                    <a:pt x="14" y="11"/>
                    <a:pt x="14" y="11"/>
                  </a:cubicBezTo>
                  <a:cubicBezTo>
                    <a:pt x="14" y="12"/>
                    <a:pt x="14" y="12"/>
                    <a:pt x="14" y="12"/>
                  </a:cubicBezTo>
                  <a:cubicBezTo>
                    <a:pt x="12" y="12"/>
                    <a:pt x="15" y="11"/>
                    <a:pt x="13" y="12"/>
                  </a:cubicBezTo>
                  <a:cubicBezTo>
                    <a:pt x="14" y="12"/>
                    <a:pt x="14" y="11"/>
                    <a:pt x="15" y="11"/>
                  </a:cubicBezTo>
                  <a:cubicBezTo>
                    <a:pt x="16" y="11"/>
                    <a:pt x="16" y="11"/>
                    <a:pt x="18" y="11"/>
                  </a:cubicBezTo>
                  <a:cubicBezTo>
                    <a:pt x="18" y="11"/>
                    <a:pt x="17" y="11"/>
                    <a:pt x="16" y="12"/>
                  </a:cubicBezTo>
                  <a:cubicBezTo>
                    <a:pt x="20" y="11"/>
                    <a:pt x="18" y="11"/>
                    <a:pt x="18" y="12"/>
                  </a:cubicBezTo>
                  <a:cubicBezTo>
                    <a:pt x="19" y="11"/>
                    <a:pt x="19" y="11"/>
                    <a:pt x="20" y="11"/>
                  </a:cubicBezTo>
                  <a:cubicBezTo>
                    <a:pt x="21" y="11"/>
                    <a:pt x="18" y="12"/>
                    <a:pt x="19" y="11"/>
                  </a:cubicBezTo>
                  <a:cubicBezTo>
                    <a:pt x="20" y="11"/>
                    <a:pt x="20" y="11"/>
                    <a:pt x="20" y="11"/>
                  </a:cubicBezTo>
                  <a:cubicBezTo>
                    <a:pt x="21" y="10"/>
                    <a:pt x="18" y="11"/>
                    <a:pt x="19" y="11"/>
                  </a:cubicBezTo>
                  <a:cubicBezTo>
                    <a:pt x="20" y="11"/>
                    <a:pt x="20" y="11"/>
                    <a:pt x="20" y="11"/>
                  </a:cubicBezTo>
                  <a:cubicBezTo>
                    <a:pt x="20" y="11"/>
                    <a:pt x="21" y="10"/>
                    <a:pt x="18" y="11"/>
                  </a:cubicBezTo>
                  <a:cubicBezTo>
                    <a:pt x="20" y="10"/>
                    <a:pt x="18" y="11"/>
                    <a:pt x="20" y="10"/>
                  </a:cubicBezTo>
                  <a:cubicBezTo>
                    <a:pt x="20" y="10"/>
                    <a:pt x="20" y="10"/>
                    <a:pt x="18" y="11"/>
                  </a:cubicBezTo>
                  <a:cubicBezTo>
                    <a:pt x="19" y="10"/>
                    <a:pt x="17" y="10"/>
                    <a:pt x="18" y="10"/>
                  </a:cubicBezTo>
                  <a:cubicBezTo>
                    <a:pt x="14" y="11"/>
                    <a:pt x="18" y="10"/>
                    <a:pt x="17" y="10"/>
                  </a:cubicBezTo>
                  <a:cubicBezTo>
                    <a:pt x="17" y="10"/>
                    <a:pt x="17" y="10"/>
                    <a:pt x="17" y="10"/>
                  </a:cubicBezTo>
                  <a:cubicBezTo>
                    <a:pt x="16" y="10"/>
                    <a:pt x="16" y="10"/>
                    <a:pt x="16" y="10"/>
                  </a:cubicBezTo>
                  <a:cubicBezTo>
                    <a:pt x="15" y="10"/>
                    <a:pt x="15" y="10"/>
                    <a:pt x="15" y="10"/>
                  </a:cubicBezTo>
                  <a:cubicBezTo>
                    <a:pt x="18" y="9"/>
                    <a:pt x="15" y="9"/>
                    <a:pt x="17" y="8"/>
                  </a:cubicBezTo>
                  <a:cubicBezTo>
                    <a:pt x="17" y="8"/>
                    <a:pt x="20" y="6"/>
                    <a:pt x="15" y="8"/>
                  </a:cubicBezTo>
                  <a:cubicBezTo>
                    <a:pt x="16" y="7"/>
                    <a:pt x="16" y="7"/>
                    <a:pt x="16" y="7"/>
                  </a:cubicBezTo>
                  <a:cubicBezTo>
                    <a:pt x="15" y="8"/>
                    <a:pt x="16" y="7"/>
                    <a:pt x="15" y="7"/>
                  </a:cubicBezTo>
                  <a:cubicBezTo>
                    <a:pt x="16" y="7"/>
                    <a:pt x="16" y="7"/>
                    <a:pt x="16" y="7"/>
                  </a:cubicBezTo>
                  <a:cubicBezTo>
                    <a:pt x="13" y="8"/>
                    <a:pt x="16" y="6"/>
                    <a:pt x="13" y="7"/>
                  </a:cubicBezTo>
                  <a:cubicBezTo>
                    <a:pt x="13" y="7"/>
                    <a:pt x="12" y="6"/>
                    <a:pt x="11" y="6"/>
                  </a:cubicBezTo>
                  <a:cubicBezTo>
                    <a:pt x="12" y="6"/>
                    <a:pt x="12" y="6"/>
                    <a:pt x="12" y="6"/>
                  </a:cubicBezTo>
                  <a:cubicBezTo>
                    <a:pt x="10" y="6"/>
                    <a:pt x="14" y="5"/>
                    <a:pt x="13" y="5"/>
                  </a:cubicBezTo>
                  <a:cubicBezTo>
                    <a:pt x="14" y="4"/>
                    <a:pt x="9" y="6"/>
                    <a:pt x="11" y="5"/>
                  </a:cubicBezTo>
                  <a:cubicBezTo>
                    <a:pt x="14" y="3"/>
                    <a:pt x="7" y="6"/>
                    <a:pt x="10" y="4"/>
                  </a:cubicBezTo>
                  <a:cubicBezTo>
                    <a:pt x="15" y="2"/>
                    <a:pt x="12" y="3"/>
                    <a:pt x="8" y="4"/>
                  </a:cubicBezTo>
                  <a:cubicBezTo>
                    <a:pt x="10" y="3"/>
                    <a:pt x="5" y="4"/>
                    <a:pt x="9" y="2"/>
                  </a:cubicBezTo>
                  <a:cubicBezTo>
                    <a:pt x="6" y="3"/>
                    <a:pt x="12" y="1"/>
                    <a:pt x="11" y="1"/>
                  </a:cubicBezTo>
                  <a:cubicBezTo>
                    <a:pt x="10" y="1"/>
                    <a:pt x="10" y="1"/>
                    <a:pt x="10" y="1"/>
                  </a:cubicBezTo>
                  <a:cubicBezTo>
                    <a:pt x="13" y="0"/>
                    <a:pt x="7" y="3"/>
                    <a:pt x="11" y="1"/>
                  </a:cubicBezTo>
                  <a:cubicBezTo>
                    <a:pt x="11" y="1"/>
                    <a:pt x="11" y="1"/>
                    <a:pt x="11" y="1"/>
                  </a:cubicBezTo>
                  <a:cubicBezTo>
                    <a:pt x="13" y="0"/>
                    <a:pt x="6" y="3"/>
                    <a:pt x="8" y="2"/>
                  </a:cubicBezTo>
                  <a:cubicBezTo>
                    <a:pt x="7" y="2"/>
                    <a:pt x="7" y="2"/>
                    <a:pt x="7" y="2"/>
                  </a:cubicBezTo>
                  <a:cubicBezTo>
                    <a:pt x="7" y="2"/>
                    <a:pt x="9" y="2"/>
                    <a:pt x="9" y="2"/>
                  </a:cubicBezTo>
                  <a:cubicBezTo>
                    <a:pt x="9" y="2"/>
                    <a:pt x="7" y="2"/>
                    <a:pt x="8" y="2"/>
                  </a:cubicBezTo>
                  <a:cubicBezTo>
                    <a:pt x="12" y="1"/>
                    <a:pt x="7" y="2"/>
                    <a:pt x="11" y="1"/>
                  </a:cubicBezTo>
                  <a:cubicBezTo>
                    <a:pt x="11" y="1"/>
                    <a:pt x="13" y="0"/>
                    <a:pt x="14" y="0"/>
                  </a:cubicBezTo>
                  <a:cubicBezTo>
                    <a:pt x="15" y="0"/>
                    <a:pt x="14" y="0"/>
                    <a:pt x="12" y="0"/>
                  </a:cubicBezTo>
                  <a:cubicBezTo>
                    <a:pt x="10" y="1"/>
                    <a:pt x="8" y="2"/>
                    <a:pt x="7" y="2"/>
                  </a:cubicBezTo>
                  <a:cubicBezTo>
                    <a:pt x="8" y="2"/>
                    <a:pt x="8" y="2"/>
                    <a:pt x="8" y="2"/>
                  </a:cubicBezTo>
                  <a:cubicBezTo>
                    <a:pt x="7" y="2"/>
                    <a:pt x="8" y="2"/>
                    <a:pt x="7" y="2"/>
                  </a:cubicBezTo>
                  <a:cubicBezTo>
                    <a:pt x="6" y="2"/>
                    <a:pt x="4" y="3"/>
                    <a:pt x="3" y="3"/>
                  </a:cubicBezTo>
                  <a:cubicBezTo>
                    <a:pt x="3" y="3"/>
                    <a:pt x="3" y="3"/>
                    <a:pt x="3" y="3"/>
                  </a:cubicBezTo>
                  <a:cubicBezTo>
                    <a:pt x="5" y="3"/>
                    <a:pt x="4" y="3"/>
                    <a:pt x="4" y="3"/>
                  </a:cubicBezTo>
                  <a:cubicBezTo>
                    <a:pt x="3" y="4"/>
                    <a:pt x="3" y="4"/>
                    <a:pt x="3" y="4"/>
                  </a:cubicBezTo>
                  <a:cubicBezTo>
                    <a:pt x="1" y="4"/>
                    <a:pt x="7" y="3"/>
                    <a:pt x="3" y="4"/>
                  </a:cubicBezTo>
                  <a:cubicBezTo>
                    <a:pt x="4" y="3"/>
                    <a:pt x="4" y="3"/>
                    <a:pt x="4" y="4"/>
                  </a:cubicBezTo>
                  <a:cubicBezTo>
                    <a:pt x="6" y="3"/>
                    <a:pt x="4" y="4"/>
                    <a:pt x="6" y="3"/>
                  </a:cubicBezTo>
                  <a:cubicBezTo>
                    <a:pt x="4" y="4"/>
                    <a:pt x="3" y="4"/>
                    <a:pt x="3" y="4"/>
                  </a:cubicBezTo>
                  <a:cubicBezTo>
                    <a:pt x="3" y="4"/>
                    <a:pt x="3" y="4"/>
                    <a:pt x="3" y="4"/>
                  </a:cubicBezTo>
                  <a:cubicBezTo>
                    <a:pt x="0" y="5"/>
                    <a:pt x="6" y="3"/>
                    <a:pt x="2" y="5"/>
                  </a:cubicBezTo>
                  <a:cubicBezTo>
                    <a:pt x="5" y="4"/>
                    <a:pt x="1" y="5"/>
                    <a:pt x="5" y="4"/>
                  </a:cubicBezTo>
                  <a:cubicBezTo>
                    <a:pt x="3" y="5"/>
                    <a:pt x="3" y="5"/>
                    <a:pt x="3" y="5"/>
                  </a:cubicBezTo>
                  <a:cubicBezTo>
                    <a:pt x="3" y="5"/>
                    <a:pt x="2" y="5"/>
                    <a:pt x="2" y="5"/>
                  </a:cubicBezTo>
                  <a:cubicBezTo>
                    <a:pt x="4" y="5"/>
                    <a:pt x="1" y="6"/>
                    <a:pt x="4" y="5"/>
                  </a:cubicBezTo>
                  <a:cubicBezTo>
                    <a:pt x="3" y="5"/>
                    <a:pt x="2" y="6"/>
                    <a:pt x="3" y="5"/>
                  </a:cubicBezTo>
                  <a:cubicBezTo>
                    <a:pt x="3" y="5"/>
                    <a:pt x="3" y="5"/>
                    <a:pt x="3" y="5"/>
                  </a:cubicBezTo>
                  <a:cubicBezTo>
                    <a:pt x="3" y="5"/>
                    <a:pt x="3" y="5"/>
                    <a:pt x="6" y="5"/>
                  </a:cubicBezTo>
                  <a:cubicBezTo>
                    <a:pt x="2" y="6"/>
                    <a:pt x="3" y="6"/>
                    <a:pt x="2" y="6"/>
                  </a:cubicBezTo>
                  <a:cubicBezTo>
                    <a:pt x="4" y="6"/>
                    <a:pt x="3" y="6"/>
                    <a:pt x="5" y="6"/>
                  </a:cubicBezTo>
                  <a:cubicBezTo>
                    <a:pt x="3" y="6"/>
                    <a:pt x="5" y="5"/>
                    <a:pt x="3" y="6"/>
                  </a:cubicBezTo>
                  <a:cubicBezTo>
                    <a:pt x="7" y="5"/>
                    <a:pt x="6" y="6"/>
                    <a:pt x="3" y="7"/>
                  </a:cubicBezTo>
                  <a:cubicBezTo>
                    <a:pt x="3" y="7"/>
                    <a:pt x="3" y="7"/>
                    <a:pt x="3" y="7"/>
                  </a:cubicBezTo>
                  <a:cubicBezTo>
                    <a:pt x="4" y="7"/>
                    <a:pt x="7" y="6"/>
                    <a:pt x="8" y="5"/>
                  </a:cubicBezTo>
                  <a:cubicBezTo>
                    <a:pt x="8" y="5"/>
                    <a:pt x="8" y="6"/>
                    <a:pt x="8" y="6"/>
                  </a:cubicBezTo>
                  <a:cubicBezTo>
                    <a:pt x="8" y="5"/>
                    <a:pt x="6" y="6"/>
                    <a:pt x="6" y="6"/>
                  </a:cubicBezTo>
                  <a:cubicBezTo>
                    <a:pt x="6" y="6"/>
                    <a:pt x="6" y="6"/>
                    <a:pt x="6" y="6"/>
                  </a:cubicBezTo>
                  <a:cubicBezTo>
                    <a:pt x="7" y="6"/>
                    <a:pt x="4" y="7"/>
                    <a:pt x="6" y="7"/>
                  </a:cubicBezTo>
                  <a:cubicBezTo>
                    <a:pt x="5" y="7"/>
                    <a:pt x="5" y="7"/>
                    <a:pt x="5" y="7"/>
                  </a:cubicBezTo>
                  <a:cubicBezTo>
                    <a:pt x="6" y="7"/>
                    <a:pt x="6" y="7"/>
                    <a:pt x="6" y="7"/>
                  </a:cubicBezTo>
                  <a:cubicBezTo>
                    <a:pt x="5" y="7"/>
                    <a:pt x="4" y="7"/>
                    <a:pt x="4" y="7"/>
                  </a:cubicBezTo>
                  <a:cubicBezTo>
                    <a:pt x="4" y="8"/>
                    <a:pt x="8" y="7"/>
                    <a:pt x="7" y="7"/>
                  </a:cubicBezTo>
                  <a:cubicBezTo>
                    <a:pt x="6" y="8"/>
                    <a:pt x="6" y="8"/>
                    <a:pt x="6" y="8"/>
                  </a:cubicBezTo>
                  <a:cubicBezTo>
                    <a:pt x="8" y="7"/>
                    <a:pt x="8" y="7"/>
                    <a:pt x="8" y="7"/>
                  </a:cubicBezTo>
                  <a:cubicBezTo>
                    <a:pt x="7" y="7"/>
                    <a:pt x="7" y="7"/>
                    <a:pt x="7" y="7"/>
                  </a:cubicBezTo>
                  <a:cubicBezTo>
                    <a:pt x="6" y="8"/>
                    <a:pt x="8" y="7"/>
                    <a:pt x="8" y="8"/>
                  </a:cubicBezTo>
                  <a:cubicBezTo>
                    <a:pt x="6" y="8"/>
                    <a:pt x="6" y="8"/>
                    <a:pt x="6" y="8"/>
                  </a:cubicBezTo>
                  <a:cubicBezTo>
                    <a:pt x="8" y="8"/>
                    <a:pt x="4" y="9"/>
                    <a:pt x="8" y="8"/>
                  </a:cubicBezTo>
                  <a:cubicBezTo>
                    <a:pt x="8" y="8"/>
                    <a:pt x="7" y="8"/>
                    <a:pt x="6" y="8"/>
                  </a:cubicBezTo>
                  <a:cubicBezTo>
                    <a:pt x="8" y="8"/>
                    <a:pt x="8" y="8"/>
                    <a:pt x="7" y="9"/>
                  </a:cubicBezTo>
                  <a:cubicBezTo>
                    <a:pt x="11" y="8"/>
                    <a:pt x="8" y="9"/>
                    <a:pt x="11" y="8"/>
                  </a:cubicBezTo>
                  <a:cubicBezTo>
                    <a:pt x="10" y="8"/>
                    <a:pt x="10" y="8"/>
                    <a:pt x="10" y="8"/>
                  </a:cubicBezTo>
                  <a:cubicBezTo>
                    <a:pt x="13" y="8"/>
                    <a:pt x="10" y="9"/>
                    <a:pt x="10" y="9"/>
                  </a:cubicBezTo>
                  <a:cubicBezTo>
                    <a:pt x="10" y="9"/>
                    <a:pt x="11" y="9"/>
                    <a:pt x="11" y="9"/>
                  </a:cubicBezTo>
                  <a:cubicBezTo>
                    <a:pt x="10" y="9"/>
                    <a:pt x="10" y="9"/>
                    <a:pt x="10" y="9"/>
                  </a:cubicBezTo>
                  <a:cubicBezTo>
                    <a:pt x="14" y="8"/>
                    <a:pt x="7" y="11"/>
                    <a:pt x="11" y="10"/>
                  </a:cubicBezTo>
                  <a:cubicBezTo>
                    <a:pt x="10" y="10"/>
                    <a:pt x="10" y="10"/>
                    <a:pt x="10" y="10"/>
                  </a:cubicBezTo>
                  <a:cubicBezTo>
                    <a:pt x="12" y="9"/>
                    <a:pt x="9" y="10"/>
                    <a:pt x="13" y="9"/>
                  </a:cubicBezTo>
                  <a:cubicBezTo>
                    <a:pt x="12" y="10"/>
                    <a:pt x="12" y="10"/>
                    <a:pt x="12" y="10"/>
                  </a:cubicBezTo>
                  <a:cubicBezTo>
                    <a:pt x="16" y="8"/>
                    <a:pt x="10" y="10"/>
                    <a:pt x="12" y="10"/>
                  </a:cubicBezTo>
                  <a:cubicBezTo>
                    <a:pt x="12" y="10"/>
                    <a:pt x="12" y="10"/>
                    <a:pt x="12" y="10"/>
                  </a:cubicBezTo>
                  <a:cubicBezTo>
                    <a:pt x="12" y="10"/>
                    <a:pt x="13" y="10"/>
                    <a:pt x="12" y="10"/>
                  </a:cubicBezTo>
                  <a:cubicBezTo>
                    <a:pt x="12" y="10"/>
                    <a:pt x="12" y="10"/>
                    <a:pt x="12" y="10"/>
                  </a:cubicBezTo>
                  <a:cubicBezTo>
                    <a:pt x="8" y="11"/>
                    <a:pt x="12" y="10"/>
                    <a:pt x="12" y="10"/>
                  </a:cubicBezTo>
                  <a:cubicBezTo>
                    <a:pt x="10" y="11"/>
                    <a:pt x="10" y="11"/>
                    <a:pt x="10" y="11"/>
                  </a:cubicBezTo>
                  <a:cubicBezTo>
                    <a:pt x="12" y="10"/>
                    <a:pt x="11" y="11"/>
                    <a:pt x="11" y="11"/>
                  </a:cubicBezTo>
                  <a:cubicBezTo>
                    <a:pt x="11" y="11"/>
                    <a:pt x="11" y="11"/>
                    <a:pt x="11" y="11"/>
                  </a:cubicBezTo>
                  <a:cubicBezTo>
                    <a:pt x="12" y="11"/>
                    <a:pt x="12" y="11"/>
                    <a:pt x="12" y="11"/>
                  </a:cubicBezTo>
                  <a:cubicBezTo>
                    <a:pt x="10" y="11"/>
                    <a:pt x="10" y="11"/>
                    <a:pt x="10" y="11"/>
                  </a:cubicBezTo>
                  <a:cubicBezTo>
                    <a:pt x="10" y="11"/>
                    <a:pt x="11" y="11"/>
                    <a:pt x="12" y="1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1" name="Freeform 580"/>
            <p:cNvSpPr/>
            <p:nvPr/>
          </p:nvSpPr>
          <p:spPr bwMode="auto">
            <a:xfrm>
              <a:off x="4841147" y="39280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2" name="Freeform 581"/>
            <p:cNvSpPr/>
            <p:nvPr/>
          </p:nvSpPr>
          <p:spPr bwMode="auto">
            <a:xfrm>
              <a:off x="4806664" y="3900184"/>
              <a:ext cx="0" cy="265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3" name="Freeform 582"/>
            <p:cNvSpPr/>
            <p:nvPr/>
          </p:nvSpPr>
          <p:spPr bwMode="auto">
            <a:xfrm>
              <a:off x="5004279" y="3916099"/>
              <a:ext cx="265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4" name="Freeform 583"/>
            <p:cNvSpPr/>
            <p:nvPr/>
          </p:nvSpPr>
          <p:spPr bwMode="auto">
            <a:xfrm>
              <a:off x="4994995" y="3913446"/>
              <a:ext cx="15916" cy="9285"/>
            </a:xfrm>
            <a:custGeom>
              <a:avLst/>
              <a:gdLst>
                <a:gd name="T0" fmla="*/ 1 w 5"/>
                <a:gd name="T1" fmla="*/ 2 h 3"/>
                <a:gd name="T2" fmla="*/ 0 w 5"/>
                <a:gd name="T3" fmla="*/ 2 h 3"/>
                <a:gd name="T4" fmla="*/ 4 w 5"/>
                <a:gd name="T5" fmla="*/ 1 h 3"/>
                <a:gd name="T6" fmla="*/ 1 w 5"/>
                <a:gd name="T7" fmla="*/ 2 h 3"/>
              </a:gdLst>
              <a:ahLst/>
              <a:cxnLst>
                <a:cxn ang="0">
                  <a:pos x="T0" y="T1"/>
                </a:cxn>
                <a:cxn ang="0">
                  <a:pos x="T2" y="T3"/>
                </a:cxn>
                <a:cxn ang="0">
                  <a:pos x="T4" y="T5"/>
                </a:cxn>
                <a:cxn ang="0">
                  <a:pos x="T6" y="T7"/>
                </a:cxn>
              </a:cxnLst>
              <a:rect l="0" t="0" r="r" b="b"/>
              <a:pathLst>
                <a:path w="5" h="3">
                  <a:moveTo>
                    <a:pt x="1" y="2"/>
                  </a:moveTo>
                  <a:cubicBezTo>
                    <a:pt x="0" y="2"/>
                    <a:pt x="0" y="2"/>
                    <a:pt x="0" y="2"/>
                  </a:cubicBezTo>
                  <a:cubicBezTo>
                    <a:pt x="4" y="1"/>
                    <a:pt x="4" y="1"/>
                    <a:pt x="4" y="1"/>
                  </a:cubicBezTo>
                  <a:cubicBezTo>
                    <a:pt x="5" y="0"/>
                    <a:pt x="0" y="3"/>
                    <a:pt x="1"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5" name="Freeform 584"/>
            <p:cNvSpPr/>
            <p:nvPr/>
          </p:nvSpPr>
          <p:spPr bwMode="auto">
            <a:xfrm>
              <a:off x="4994995" y="3916099"/>
              <a:ext cx="6631" cy="6632"/>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0"/>
                    <a:pt x="1" y="1"/>
                    <a:pt x="0" y="1"/>
                  </a:cubicBezTo>
                  <a:cubicBezTo>
                    <a:pt x="1" y="1"/>
                    <a:pt x="0" y="2"/>
                    <a:pt x="1"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6" name="Freeform 585"/>
            <p:cNvSpPr/>
            <p:nvPr/>
          </p:nvSpPr>
          <p:spPr bwMode="auto">
            <a:xfrm>
              <a:off x="4992343" y="39094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7" name="Freeform 586"/>
            <p:cNvSpPr/>
            <p:nvPr/>
          </p:nvSpPr>
          <p:spPr bwMode="auto">
            <a:xfrm>
              <a:off x="4928681" y="3863048"/>
              <a:ext cx="78250" cy="59683"/>
            </a:xfrm>
            <a:custGeom>
              <a:avLst/>
              <a:gdLst>
                <a:gd name="T0" fmla="*/ 14 w 25"/>
                <a:gd name="T1" fmla="*/ 17 h 19"/>
                <a:gd name="T2" fmla="*/ 14 w 25"/>
                <a:gd name="T3" fmla="*/ 18 h 19"/>
                <a:gd name="T4" fmla="*/ 17 w 25"/>
                <a:gd name="T5" fmla="*/ 18 h 19"/>
                <a:gd name="T6" fmla="*/ 17 w 25"/>
                <a:gd name="T7" fmla="*/ 18 h 19"/>
                <a:gd name="T8" fmla="*/ 19 w 25"/>
                <a:gd name="T9" fmla="*/ 17 h 19"/>
                <a:gd name="T10" fmla="*/ 20 w 25"/>
                <a:gd name="T11" fmla="*/ 18 h 19"/>
                <a:gd name="T12" fmla="*/ 24 w 25"/>
                <a:gd name="T13" fmla="*/ 17 h 19"/>
                <a:gd name="T14" fmla="*/ 24 w 25"/>
                <a:gd name="T15" fmla="*/ 17 h 19"/>
                <a:gd name="T16" fmla="*/ 24 w 25"/>
                <a:gd name="T17" fmla="*/ 17 h 19"/>
                <a:gd name="T18" fmla="*/ 24 w 25"/>
                <a:gd name="T19" fmla="*/ 16 h 19"/>
                <a:gd name="T20" fmla="*/ 21 w 25"/>
                <a:gd name="T21" fmla="*/ 16 h 19"/>
                <a:gd name="T22" fmla="*/ 20 w 25"/>
                <a:gd name="T23" fmla="*/ 15 h 19"/>
                <a:gd name="T24" fmla="*/ 18 w 25"/>
                <a:gd name="T25" fmla="*/ 16 h 19"/>
                <a:gd name="T26" fmla="*/ 17 w 25"/>
                <a:gd name="T27" fmla="*/ 12 h 19"/>
                <a:gd name="T28" fmla="*/ 18 w 25"/>
                <a:gd name="T29" fmla="*/ 11 h 19"/>
                <a:gd name="T30" fmla="*/ 15 w 25"/>
                <a:gd name="T31" fmla="*/ 11 h 19"/>
                <a:gd name="T32" fmla="*/ 14 w 25"/>
                <a:gd name="T33" fmla="*/ 10 h 19"/>
                <a:gd name="T34" fmla="*/ 12 w 25"/>
                <a:gd name="T35" fmla="*/ 7 h 19"/>
                <a:gd name="T36" fmla="*/ 9 w 25"/>
                <a:gd name="T37" fmla="*/ 6 h 19"/>
                <a:gd name="T38" fmla="*/ 11 w 25"/>
                <a:gd name="T39" fmla="*/ 2 h 19"/>
                <a:gd name="T40" fmla="*/ 11 w 25"/>
                <a:gd name="T41" fmla="*/ 2 h 19"/>
                <a:gd name="T42" fmla="*/ 9 w 25"/>
                <a:gd name="T43" fmla="*/ 3 h 19"/>
                <a:gd name="T44" fmla="*/ 9 w 25"/>
                <a:gd name="T45" fmla="*/ 3 h 19"/>
                <a:gd name="T46" fmla="*/ 11 w 25"/>
                <a:gd name="T47" fmla="*/ 2 h 19"/>
                <a:gd name="T48" fmla="*/ 12 w 25"/>
                <a:gd name="T49" fmla="*/ 1 h 19"/>
                <a:gd name="T50" fmla="*/ 8 w 25"/>
                <a:gd name="T51" fmla="*/ 3 h 19"/>
                <a:gd name="T52" fmla="*/ 4 w 25"/>
                <a:gd name="T53" fmla="*/ 5 h 19"/>
                <a:gd name="T54" fmla="*/ 4 w 25"/>
                <a:gd name="T55" fmla="*/ 5 h 19"/>
                <a:gd name="T56" fmla="*/ 4 w 25"/>
                <a:gd name="T57" fmla="*/ 5 h 19"/>
                <a:gd name="T58" fmla="*/ 7 w 25"/>
                <a:gd name="T59" fmla="*/ 5 h 19"/>
                <a:gd name="T60" fmla="*/ 4 w 25"/>
                <a:gd name="T61" fmla="*/ 6 h 19"/>
                <a:gd name="T62" fmla="*/ 5 w 25"/>
                <a:gd name="T63" fmla="*/ 6 h 19"/>
                <a:gd name="T64" fmla="*/ 3 w 25"/>
                <a:gd name="T65" fmla="*/ 8 h 19"/>
                <a:gd name="T66" fmla="*/ 4 w 25"/>
                <a:gd name="T67" fmla="*/ 8 h 19"/>
                <a:gd name="T68" fmla="*/ 6 w 25"/>
                <a:gd name="T69" fmla="*/ 7 h 19"/>
                <a:gd name="T70" fmla="*/ 6 w 25"/>
                <a:gd name="T71" fmla="*/ 8 h 19"/>
                <a:gd name="T72" fmla="*/ 4 w 25"/>
                <a:gd name="T73" fmla="*/ 10 h 19"/>
                <a:gd name="T74" fmla="*/ 9 w 25"/>
                <a:gd name="T75" fmla="*/ 8 h 19"/>
                <a:gd name="T76" fmla="*/ 8 w 25"/>
                <a:gd name="T77" fmla="*/ 9 h 19"/>
                <a:gd name="T78" fmla="*/ 7 w 25"/>
                <a:gd name="T79" fmla="*/ 10 h 19"/>
                <a:gd name="T80" fmla="*/ 7 w 25"/>
                <a:gd name="T81" fmla="*/ 10 h 19"/>
                <a:gd name="T82" fmla="*/ 9 w 25"/>
                <a:gd name="T83" fmla="*/ 11 h 19"/>
                <a:gd name="T84" fmla="*/ 9 w 25"/>
                <a:gd name="T85" fmla="*/ 11 h 19"/>
                <a:gd name="T86" fmla="*/ 9 w 25"/>
                <a:gd name="T87" fmla="*/ 12 h 19"/>
                <a:gd name="T88" fmla="*/ 10 w 25"/>
                <a:gd name="T89" fmla="*/ 12 h 19"/>
                <a:gd name="T90" fmla="*/ 9 w 25"/>
                <a:gd name="T91" fmla="*/ 13 h 19"/>
                <a:gd name="T92" fmla="*/ 12 w 25"/>
                <a:gd name="T93" fmla="*/ 13 h 19"/>
                <a:gd name="T94" fmla="*/ 14 w 25"/>
                <a:gd name="T95" fmla="*/ 14 h 19"/>
                <a:gd name="T96" fmla="*/ 14 w 25"/>
                <a:gd name="T97" fmla="*/ 15 h 19"/>
                <a:gd name="T98" fmla="*/ 15 w 25"/>
                <a:gd name="T99" fmla="*/ 14 h 19"/>
                <a:gd name="T100" fmla="*/ 15 w 25"/>
                <a:gd name="T101" fmla="*/ 15 h 19"/>
                <a:gd name="T102" fmla="*/ 15 w 25"/>
                <a:gd name="T103" fmla="*/ 15 h 19"/>
                <a:gd name="T104" fmla="*/ 15 w 25"/>
                <a:gd name="T105" fmla="*/ 16 h 19"/>
                <a:gd name="T106" fmla="*/ 14 w 25"/>
                <a:gd name="T107" fmla="*/ 16 h 19"/>
                <a:gd name="T108" fmla="*/ 15 w 25"/>
                <a:gd name="T109" fmla="*/ 16 h 19"/>
                <a:gd name="T110" fmla="*/ 15 w 25"/>
                <a:gd name="T11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9">
                  <a:moveTo>
                    <a:pt x="15" y="17"/>
                  </a:moveTo>
                  <a:cubicBezTo>
                    <a:pt x="14" y="17"/>
                    <a:pt x="14" y="17"/>
                    <a:pt x="14" y="17"/>
                  </a:cubicBezTo>
                  <a:cubicBezTo>
                    <a:pt x="16" y="17"/>
                    <a:pt x="14" y="18"/>
                    <a:pt x="15" y="17"/>
                  </a:cubicBezTo>
                  <a:cubicBezTo>
                    <a:pt x="14" y="18"/>
                    <a:pt x="14" y="18"/>
                    <a:pt x="14" y="18"/>
                  </a:cubicBezTo>
                  <a:cubicBezTo>
                    <a:pt x="14" y="18"/>
                    <a:pt x="16" y="18"/>
                    <a:pt x="17" y="18"/>
                  </a:cubicBezTo>
                  <a:cubicBezTo>
                    <a:pt x="17" y="18"/>
                    <a:pt x="17" y="18"/>
                    <a:pt x="17" y="18"/>
                  </a:cubicBezTo>
                  <a:cubicBezTo>
                    <a:pt x="17" y="18"/>
                    <a:pt x="18" y="17"/>
                    <a:pt x="18" y="17"/>
                  </a:cubicBezTo>
                  <a:cubicBezTo>
                    <a:pt x="17" y="18"/>
                    <a:pt x="17" y="18"/>
                    <a:pt x="17" y="18"/>
                  </a:cubicBezTo>
                  <a:cubicBezTo>
                    <a:pt x="15" y="19"/>
                    <a:pt x="18" y="17"/>
                    <a:pt x="17" y="18"/>
                  </a:cubicBezTo>
                  <a:cubicBezTo>
                    <a:pt x="17" y="18"/>
                    <a:pt x="18" y="18"/>
                    <a:pt x="19" y="17"/>
                  </a:cubicBezTo>
                  <a:cubicBezTo>
                    <a:pt x="19" y="17"/>
                    <a:pt x="20" y="18"/>
                    <a:pt x="21" y="17"/>
                  </a:cubicBezTo>
                  <a:cubicBezTo>
                    <a:pt x="21" y="17"/>
                    <a:pt x="21" y="18"/>
                    <a:pt x="20" y="18"/>
                  </a:cubicBezTo>
                  <a:cubicBezTo>
                    <a:pt x="23" y="17"/>
                    <a:pt x="22" y="18"/>
                    <a:pt x="22" y="18"/>
                  </a:cubicBezTo>
                  <a:cubicBezTo>
                    <a:pt x="23" y="18"/>
                    <a:pt x="23" y="18"/>
                    <a:pt x="24" y="17"/>
                  </a:cubicBezTo>
                  <a:cubicBezTo>
                    <a:pt x="25" y="17"/>
                    <a:pt x="21" y="18"/>
                    <a:pt x="23" y="17"/>
                  </a:cubicBezTo>
                  <a:cubicBezTo>
                    <a:pt x="24" y="17"/>
                    <a:pt x="24" y="17"/>
                    <a:pt x="24" y="17"/>
                  </a:cubicBezTo>
                  <a:cubicBezTo>
                    <a:pt x="24" y="17"/>
                    <a:pt x="22" y="18"/>
                    <a:pt x="23" y="17"/>
                  </a:cubicBezTo>
                  <a:cubicBezTo>
                    <a:pt x="23" y="17"/>
                    <a:pt x="24" y="17"/>
                    <a:pt x="24" y="17"/>
                  </a:cubicBezTo>
                  <a:cubicBezTo>
                    <a:pt x="23" y="17"/>
                    <a:pt x="24" y="16"/>
                    <a:pt x="22" y="17"/>
                  </a:cubicBezTo>
                  <a:cubicBezTo>
                    <a:pt x="24" y="16"/>
                    <a:pt x="22" y="17"/>
                    <a:pt x="24" y="16"/>
                  </a:cubicBezTo>
                  <a:cubicBezTo>
                    <a:pt x="23" y="16"/>
                    <a:pt x="23" y="16"/>
                    <a:pt x="22" y="17"/>
                  </a:cubicBezTo>
                  <a:cubicBezTo>
                    <a:pt x="23" y="16"/>
                    <a:pt x="21" y="16"/>
                    <a:pt x="21" y="16"/>
                  </a:cubicBezTo>
                  <a:cubicBezTo>
                    <a:pt x="17" y="17"/>
                    <a:pt x="21" y="15"/>
                    <a:pt x="20" y="15"/>
                  </a:cubicBezTo>
                  <a:cubicBezTo>
                    <a:pt x="20" y="15"/>
                    <a:pt x="20" y="15"/>
                    <a:pt x="20" y="15"/>
                  </a:cubicBezTo>
                  <a:cubicBezTo>
                    <a:pt x="19" y="16"/>
                    <a:pt x="19" y="16"/>
                    <a:pt x="19" y="15"/>
                  </a:cubicBezTo>
                  <a:cubicBezTo>
                    <a:pt x="18" y="16"/>
                    <a:pt x="18" y="16"/>
                    <a:pt x="18" y="16"/>
                  </a:cubicBezTo>
                  <a:cubicBezTo>
                    <a:pt x="21" y="14"/>
                    <a:pt x="18" y="14"/>
                    <a:pt x="19" y="13"/>
                  </a:cubicBezTo>
                  <a:cubicBezTo>
                    <a:pt x="20" y="12"/>
                    <a:pt x="22" y="11"/>
                    <a:pt x="17" y="12"/>
                  </a:cubicBezTo>
                  <a:cubicBezTo>
                    <a:pt x="18" y="12"/>
                    <a:pt x="18" y="12"/>
                    <a:pt x="18" y="12"/>
                  </a:cubicBezTo>
                  <a:cubicBezTo>
                    <a:pt x="17" y="12"/>
                    <a:pt x="18" y="11"/>
                    <a:pt x="18" y="11"/>
                  </a:cubicBezTo>
                  <a:cubicBezTo>
                    <a:pt x="18" y="11"/>
                    <a:pt x="18" y="11"/>
                    <a:pt x="18" y="11"/>
                  </a:cubicBezTo>
                  <a:cubicBezTo>
                    <a:pt x="15" y="12"/>
                    <a:pt x="18" y="10"/>
                    <a:pt x="15" y="11"/>
                  </a:cubicBezTo>
                  <a:cubicBezTo>
                    <a:pt x="15" y="10"/>
                    <a:pt x="14" y="10"/>
                    <a:pt x="13" y="10"/>
                  </a:cubicBezTo>
                  <a:cubicBezTo>
                    <a:pt x="14" y="10"/>
                    <a:pt x="14" y="10"/>
                    <a:pt x="14" y="10"/>
                  </a:cubicBezTo>
                  <a:cubicBezTo>
                    <a:pt x="12" y="10"/>
                    <a:pt x="16" y="8"/>
                    <a:pt x="14" y="8"/>
                  </a:cubicBezTo>
                  <a:cubicBezTo>
                    <a:pt x="16" y="7"/>
                    <a:pt x="10" y="9"/>
                    <a:pt x="12" y="7"/>
                  </a:cubicBezTo>
                  <a:cubicBezTo>
                    <a:pt x="15" y="6"/>
                    <a:pt x="8" y="9"/>
                    <a:pt x="11" y="7"/>
                  </a:cubicBezTo>
                  <a:cubicBezTo>
                    <a:pt x="16" y="4"/>
                    <a:pt x="13" y="5"/>
                    <a:pt x="9" y="6"/>
                  </a:cubicBezTo>
                  <a:cubicBezTo>
                    <a:pt x="11" y="4"/>
                    <a:pt x="6" y="6"/>
                    <a:pt x="9" y="4"/>
                  </a:cubicBezTo>
                  <a:cubicBezTo>
                    <a:pt x="7" y="5"/>
                    <a:pt x="12" y="2"/>
                    <a:pt x="11" y="2"/>
                  </a:cubicBezTo>
                  <a:cubicBezTo>
                    <a:pt x="11" y="3"/>
                    <a:pt x="11" y="3"/>
                    <a:pt x="11" y="3"/>
                  </a:cubicBezTo>
                  <a:cubicBezTo>
                    <a:pt x="13" y="1"/>
                    <a:pt x="7" y="4"/>
                    <a:pt x="11" y="2"/>
                  </a:cubicBezTo>
                  <a:cubicBezTo>
                    <a:pt x="11" y="2"/>
                    <a:pt x="11" y="2"/>
                    <a:pt x="11" y="2"/>
                  </a:cubicBezTo>
                  <a:cubicBezTo>
                    <a:pt x="13" y="1"/>
                    <a:pt x="6" y="4"/>
                    <a:pt x="9" y="3"/>
                  </a:cubicBezTo>
                  <a:cubicBezTo>
                    <a:pt x="8" y="3"/>
                    <a:pt x="8" y="3"/>
                    <a:pt x="8" y="3"/>
                  </a:cubicBezTo>
                  <a:cubicBezTo>
                    <a:pt x="7" y="4"/>
                    <a:pt x="9" y="3"/>
                    <a:pt x="9" y="3"/>
                  </a:cubicBezTo>
                  <a:cubicBezTo>
                    <a:pt x="9" y="3"/>
                    <a:pt x="7" y="4"/>
                    <a:pt x="8" y="3"/>
                  </a:cubicBezTo>
                  <a:cubicBezTo>
                    <a:pt x="12" y="1"/>
                    <a:pt x="7" y="4"/>
                    <a:pt x="11" y="2"/>
                  </a:cubicBezTo>
                  <a:cubicBezTo>
                    <a:pt x="11" y="2"/>
                    <a:pt x="13" y="1"/>
                    <a:pt x="14" y="0"/>
                  </a:cubicBezTo>
                  <a:cubicBezTo>
                    <a:pt x="14" y="0"/>
                    <a:pt x="14" y="0"/>
                    <a:pt x="12" y="1"/>
                  </a:cubicBezTo>
                  <a:cubicBezTo>
                    <a:pt x="10" y="2"/>
                    <a:pt x="8" y="3"/>
                    <a:pt x="7" y="3"/>
                  </a:cubicBezTo>
                  <a:cubicBezTo>
                    <a:pt x="8" y="3"/>
                    <a:pt x="8" y="3"/>
                    <a:pt x="8" y="3"/>
                  </a:cubicBezTo>
                  <a:cubicBezTo>
                    <a:pt x="7" y="3"/>
                    <a:pt x="8" y="3"/>
                    <a:pt x="7" y="4"/>
                  </a:cubicBezTo>
                  <a:cubicBezTo>
                    <a:pt x="6" y="4"/>
                    <a:pt x="4" y="5"/>
                    <a:pt x="4" y="5"/>
                  </a:cubicBezTo>
                  <a:cubicBezTo>
                    <a:pt x="4" y="5"/>
                    <a:pt x="4" y="5"/>
                    <a:pt x="4" y="5"/>
                  </a:cubicBezTo>
                  <a:cubicBezTo>
                    <a:pt x="5" y="4"/>
                    <a:pt x="4" y="5"/>
                    <a:pt x="4" y="5"/>
                  </a:cubicBezTo>
                  <a:cubicBezTo>
                    <a:pt x="3" y="5"/>
                    <a:pt x="3" y="5"/>
                    <a:pt x="3" y="5"/>
                  </a:cubicBezTo>
                  <a:cubicBezTo>
                    <a:pt x="2" y="6"/>
                    <a:pt x="7" y="4"/>
                    <a:pt x="4" y="5"/>
                  </a:cubicBezTo>
                  <a:cubicBezTo>
                    <a:pt x="5" y="5"/>
                    <a:pt x="5" y="5"/>
                    <a:pt x="5" y="5"/>
                  </a:cubicBezTo>
                  <a:cubicBezTo>
                    <a:pt x="6" y="5"/>
                    <a:pt x="5" y="6"/>
                    <a:pt x="7" y="5"/>
                  </a:cubicBezTo>
                  <a:cubicBezTo>
                    <a:pt x="4" y="6"/>
                    <a:pt x="4" y="6"/>
                    <a:pt x="4" y="6"/>
                  </a:cubicBezTo>
                  <a:cubicBezTo>
                    <a:pt x="4" y="6"/>
                    <a:pt x="3" y="6"/>
                    <a:pt x="4" y="6"/>
                  </a:cubicBezTo>
                  <a:cubicBezTo>
                    <a:pt x="0" y="8"/>
                    <a:pt x="7" y="5"/>
                    <a:pt x="3" y="7"/>
                  </a:cubicBezTo>
                  <a:cubicBezTo>
                    <a:pt x="5" y="6"/>
                    <a:pt x="2" y="7"/>
                    <a:pt x="5" y="6"/>
                  </a:cubicBezTo>
                  <a:cubicBezTo>
                    <a:pt x="3" y="7"/>
                    <a:pt x="3" y="7"/>
                    <a:pt x="3" y="7"/>
                  </a:cubicBezTo>
                  <a:cubicBezTo>
                    <a:pt x="4" y="7"/>
                    <a:pt x="3" y="8"/>
                    <a:pt x="3" y="8"/>
                  </a:cubicBezTo>
                  <a:cubicBezTo>
                    <a:pt x="5" y="7"/>
                    <a:pt x="2" y="8"/>
                    <a:pt x="5" y="7"/>
                  </a:cubicBezTo>
                  <a:cubicBezTo>
                    <a:pt x="4" y="8"/>
                    <a:pt x="3" y="8"/>
                    <a:pt x="4" y="8"/>
                  </a:cubicBezTo>
                  <a:cubicBezTo>
                    <a:pt x="4" y="8"/>
                    <a:pt x="4" y="8"/>
                    <a:pt x="4" y="8"/>
                  </a:cubicBezTo>
                  <a:cubicBezTo>
                    <a:pt x="4" y="8"/>
                    <a:pt x="4" y="8"/>
                    <a:pt x="6" y="7"/>
                  </a:cubicBezTo>
                  <a:cubicBezTo>
                    <a:pt x="3" y="9"/>
                    <a:pt x="4" y="8"/>
                    <a:pt x="3" y="9"/>
                  </a:cubicBezTo>
                  <a:cubicBezTo>
                    <a:pt x="5" y="8"/>
                    <a:pt x="4" y="9"/>
                    <a:pt x="6" y="8"/>
                  </a:cubicBezTo>
                  <a:cubicBezTo>
                    <a:pt x="4" y="9"/>
                    <a:pt x="6" y="8"/>
                    <a:pt x="4" y="9"/>
                  </a:cubicBezTo>
                  <a:cubicBezTo>
                    <a:pt x="8" y="8"/>
                    <a:pt x="7" y="9"/>
                    <a:pt x="4" y="10"/>
                  </a:cubicBezTo>
                  <a:cubicBezTo>
                    <a:pt x="4" y="10"/>
                    <a:pt x="4" y="10"/>
                    <a:pt x="4" y="10"/>
                  </a:cubicBezTo>
                  <a:cubicBezTo>
                    <a:pt x="5" y="10"/>
                    <a:pt x="8" y="9"/>
                    <a:pt x="9" y="8"/>
                  </a:cubicBezTo>
                  <a:cubicBezTo>
                    <a:pt x="9" y="8"/>
                    <a:pt x="9" y="9"/>
                    <a:pt x="9" y="9"/>
                  </a:cubicBezTo>
                  <a:cubicBezTo>
                    <a:pt x="9" y="8"/>
                    <a:pt x="7" y="9"/>
                    <a:pt x="8" y="9"/>
                  </a:cubicBezTo>
                  <a:cubicBezTo>
                    <a:pt x="7" y="10"/>
                    <a:pt x="7" y="10"/>
                    <a:pt x="7" y="10"/>
                  </a:cubicBezTo>
                  <a:cubicBezTo>
                    <a:pt x="8" y="9"/>
                    <a:pt x="5" y="10"/>
                    <a:pt x="7" y="10"/>
                  </a:cubicBezTo>
                  <a:cubicBezTo>
                    <a:pt x="6" y="10"/>
                    <a:pt x="6" y="10"/>
                    <a:pt x="6" y="10"/>
                  </a:cubicBezTo>
                  <a:cubicBezTo>
                    <a:pt x="7" y="10"/>
                    <a:pt x="7" y="10"/>
                    <a:pt x="7" y="10"/>
                  </a:cubicBezTo>
                  <a:cubicBezTo>
                    <a:pt x="6" y="10"/>
                    <a:pt x="5" y="11"/>
                    <a:pt x="6" y="10"/>
                  </a:cubicBezTo>
                  <a:cubicBezTo>
                    <a:pt x="5" y="11"/>
                    <a:pt x="9" y="10"/>
                    <a:pt x="9" y="11"/>
                  </a:cubicBezTo>
                  <a:cubicBezTo>
                    <a:pt x="8" y="11"/>
                    <a:pt x="8" y="11"/>
                    <a:pt x="8" y="11"/>
                  </a:cubicBezTo>
                  <a:cubicBezTo>
                    <a:pt x="9" y="11"/>
                    <a:pt x="9" y="11"/>
                    <a:pt x="9" y="11"/>
                  </a:cubicBezTo>
                  <a:cubicBezTo>
                    <a:pt x="9" y="11"/>
                    <a:pt x="9" y="11"/>
                    <a:pt x="9" y="11"/>
                  </a:cubicBezTo>
                  <a:cubicBezTo>
                    <a:pt x="8" y="12"/>
                    <a:pt x="10" y="11"/>
                    <a:pt x="9" y="12"/>
                  </a:cubicBezTo>
                  <a:cubicBezTo>
                    <a:pt x="8" y="12"/>
                    <a:pt x="8" y="12"/>
                    <a:pt x="8" y="12"/>
                  </a:cubicBezTo>
                  <a:cubicBezTo>
                    <a:pt x="10" y="11"/>
                    <a:pt x="6" y="13"/>
                    <a:pt x="10" y="12"/>
                  </a:cubicBezTo>
                  <a:cubicBezTo>
                    <a:pt x="9" y="12"/>
                    <a:pt x="9" y="12"/>
                    <a:pt x="8" y="12"/>
                  </a:cubicBezTo>
                  <a:cubicBezTo>
                    <a:pt x="10" y="12"/>
                    <a:pt x="10" y="12"/>
                    <a:pt x="9" y="13"/>
                  </a:cubicBezTo>
                  <a:cubicBezTo>
                    <a:pt x="13" y="12"/>
                    <a:pt x="10" y="13"/>
                    <a:pt x="13" y="12"/>
                  </a:cubicBezTo>
                  <a:cubicBezTo>
                    <a:pt x="12" y="13"/>
                    <a:pt x="12" y="13"/>
                    <a:pt x="12" y="13"/>
                  </a:cubicBezTo>
                  <a:cubicBezTo>
                    <a:pt x="15" y="12"/>
                    <a:pt x="12" y="13"/>
                    <a:pt x="13" y="14"/>
                  </a:cubicBezTo>
                  <a:cubicBezTo>
                    <a:pt x="13" y="14"/>
                    <a:pt x="14" y="14"/>
                    <a:pt x="14" y="14"/>
                  </a:cubicBezTo>
                  <a:cubicBezTo>
                    <a:pt x="13" y="14"/>
                    <a:pt x="13" y="14"/>
                    <a:pt x="13" y="14"/>
                  </a:cubicBezTo>
                  <a:cubicBezTo>
                    <a:pt x="16" y="13"/>
                    <a:pt x="10" y="16"/>
                    <a:pt x="14" y="15"/>
                  </a:cubicBezTo>
                  <a:cubicBezTo>
                    <a:pt x="13" y="15"/>
                    <a:pt x="13" y="15"/>
                    <a:pt x="13" y="15"/>
                  </a:cubicBezTo>
                  <a:cubicBezTo>
                    <a:pt x="14" y="14"/>
                    <a:pt x="12" y="16"/>
                    <a:pt x="15" y="14"/>
                  </a:cubicBezTo>
                  <a:cubicBezTo>
                    <a:pt x="14" y="15"/>
                    <a:pt x="14" y="15"/>
                    <a:pt x="14" y="15"/>
                  </a:cubicBezTo>
                  <a:cubicBezTo>
                    <a:pt x="19" y="13"/>
                    <a:pt x="12" y="16"/>
                    <a:pt x="15" y="15"/>
                  </a:cubicBezTo>
                  <a:cubicBezTo>
                    <a:pt x="14" y="15"/>
                    <a:pt x="14" y="15"/>
                    <a:pt x="14" y="15"/>
                  </a:cubicBezTo>
                  <a:cubicBezTo>
                    <a:pt x="15" y="15"/>
                    <a:pt x="16" y="15"/>
                    <a:pt x="15" y="15"/>
                  </a:cubicBezTo>
                  <a:cubicBezTo>
                    <a:pt x="14" y="15"/>
                    <a:pt x="14" y="15"/>
                    <a:pt x="14" y="15"/>
                  </a:cubicBezTo>
                  <a:cubicBezTo>
                    <a:pt x="11" y="17"/>
                    <a:pt x="15" y="16"/>
                    <a:pt x="15" y="16"/>
                  </a:cubicBezTo>
                  <a:cubicBezTo>
                    <a:pt x="13" y="16"/>
                    <a:pt x="13" y="16"/>
                    <a:pt x="13" y="16"/>
                  </a:cubicBezTo>
                  <a:cubicBezTo>
                    <a:pt x="15" y="16"/>
                    <a:pt x="14" y="17"/>
                    <a:pt x="14" y="16"/>
                  </a:cubicBezTo>
                  <a:cubicBezTo>
                    <a:pt x="14" y="17"/>
                    <a:pt x="14" y="17"/>
                    <a:pt x="14" y="17"/>
                  </a:cubicBezTo>
                  <a:cubicBezTo>
                    <a:pt x="15" y="16"/>
                    <a:pt x="15" y="16"/>
                    <a:pt x="15" y="16"/>
                  </a:cubicBezTo>
                  <a:cubicBezTo>
                    <a:pt x="13" y="17"/>
                    <a:pt x="13" y="17"/>
                    <a:pt x="13" y="17"/>
                  </a:cubicBezTo>
                  <a:cubicBezTo>
                    <a:pt x="13" y="17"/>
                    <a:pt x="15" y="17"/>
                    <a:pt x="15" y="1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8" name="Freeform 587"/>
            <p:cNvSpPr/>
            <p:nvPr/>
          </p:nvSpPr>
          <p:spPr bwMode="auto">
            <a:xfrm>
              <a:off x="4983059" y="39187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9" name="Freeform 588"/>
            <p:cNvSpPr/>
            <p:nvPr/>
          </p:nvSpPr>
          <p:spPr bwMode="auto">
            <a:xfrm>
              <a:off x="4937965" y="3878964"/>
              <a:ext cx="397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0" name="Freeform 589"/>
            <p:cNvSpPr/>
            <p:nvPr/>
          </p:nvSpPr>
          <p:spPr bwMode="auto">
            <a:xfrm>
              <a:off x="6274855" y="3833870"/>
              <a:ext cx="0" cy="3979"/>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1" name="Freeform 590"/>
            <p:cNvSpPr/>
            <p:nvPr/>
          </p:nvSpPr>
          <p:spPr bwMode="auto">
            <a:xfrm>
              <a:off x="6265571" y="3821934"/>
              <a:ext cx="13263" cy="18568"/>
            </a:xfrm>
            <a:custGeom>
              <a:avLst/>
              <a:gdLst>
                <a:gd name="T0" fmla="*/ 2 w 4"/>
                <a:gd name="T1" fmla="*/ 1 h 6"/>
                <a:gd name="T2" fmla="*/ 3 w 4"/>
                <a:gd name="T3" fmla="*/ 0 h 6"/>
                <a:gd name="T4" fmla="*/ 2 w 4"/>
                <a:gd name="T5" fmla="*/ 4 h 6"/>
                <a:gd name="T6" fmla="*/ 2 w 4"/>
                <a:gd name="T7" fmla="*/ 1 h 6"/>
              </a:gdLst>
              <a:ahLst/>
              <a:cxnLst>
                <a:cxn ang="0">
                  <a:pos x="T0" y="T1"/>
                </a:cxn>
                <a:cxn ang="0">
                  <a:pos x="T2" y="T3"/>
                </a:cxn>
                <a:cxn ang="0">
                  <a:pos x="T4" y="T5"/>
                </a:cxn>
                <a:cxn ang="0">
                  <a:pos x="T6" y="T7"/>
                </a:cxn>
              </a:cxnLst>
              <a:rect l="0" t="0" r="r" b="b"/>
              <a:pathLst>
                <a:path w="4" h="6">
                  <a:moveTo>
                    <a:pt x="2" y="1"/>
                  </a:moveTo>
                  <a:cubicBezTo>
                    <a:pt x="3" y="0"/>
                    <a:pt x="3" y="0"/>
                    <a:pt x="3" y="0"/>
                  </a:cubicBezTo>
                  <a:cubicBezTo>
                    <a:pt x="2" y="4"/>
                    <a:pt x="2" y="4"/>
                    <a:pt x="2" y="4"/>
                  </a:cubicBezTo>
                  <a:cubicBezTo>
                    <a:pt x="0" y="6"/>
                    <a:pt x="4" y="0"/>
                    <a:pt x="2"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2" name="Freeform 591"/>
            <p:cNvSpPr/>
            <p:nvPr/>
          </p:nvSpPr>
          <p:spPr bwMode="auto">
            <a:xfrm>
              <a:off x="6269550" y="3819281"/>
              <a:ext cx="5305" cy="5305"/>
            </a:xfrm>
            <a:custGeom>
              <a:avLst/>
              <a:gdLst>
                <a:gd name="T0" fmla="*/ 1 w 2"/>
                <a:gd name="T1" fmla="*/ 2 h 2"/>
                <a:gd name="T2" fmla="*/ 0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0" y="0"/>
                  </a:cubicBezTo>
                  <a:cubicBezTo>
                    <a:pt x="0" y="1"/>
                    <a:pt x="2" y="1"/>
                    <a:pt x="1"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3" name="Freeform 592"/>
            <p:cNvSpPr/>
            <p:nvPr/>
          </p:nvSpPr>
          <p:spPr bwMode="auto">
            <a:xfrm>
              <a:off x="6074587" y="382458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4" name="Freeform 593"/>
            <p:cNvSpPr/>
            <p:nvPr/>
          </p:nvSpPr>
          <p:spPr bwMode="auto">
            <a:xfrm>
              <a:off x="5980421" y="3695937"/>
              <a:ext cx="452261" cy="490723"/>
            </a:xfrm>
            <a:custGeom>
              <a:avLst/>
              <a:gdLst>
                <a:gd name="T0" fmla="*/ 13 w 144"/>
                <a:gd name="T1" fmla="*/ 52 h 156"/>
                <a:gd name="T2" fmla="*/ 20 w 144"/>
                <a:gd name="T3" fmla="*/ 43 h 156"/>
                <a:gd name="T4" fmla="*/ 44 w 144"/>
                <a:gd name="T5" fmla="*/ 28 h 156"/>
                <a:gd name="T6" fmla="*/ 45 w 144"/>
                <a:gd name="T7" fmla="*/ 28 h 156"/>
                <a:gd name="T8" fmla="*/ 53 w 144"/>
                <a:gd name="T9" fmla="*/ 28 h 156"/>
                <a:gd name="T10" fmla="*/ 75 w 144"/>
                <a:gd name="T11" fmla="*/ 30 h 156"/>
                <a:gd name="T12" fmla="*/ 90 w 144"/>
                <a:gd name="T13" fmla="*/ 41 h 156"/>
                <a:gd name="T14" fmla="*/ 86 w 144"/>
                <a:gd name="T15" fmla="*/ 39 h 156"/>
                <a:gd name="T16" fmla="*/ 84 w 144"/>
                <a:gd name="T17" fmla="*/ 38 h 156"/>
                <a:gd name="T18" fmla="*/ 73 w 144"/>
                <a:gd name="T19" fmla="*/ 34 h 156"/>
                <a:gd name="T20" fmla="*/ 43 w 144"/>
                <a:gd name="T21" fmla="*/ 33 h 156"/>
                <a:gd name="T22" fmla="*/ 30 w 144"/>
                <a:gd name="T23" fmla="*/ 41 h 156"/>
                <a:gd name="T24" fmla="*/ 22 w 144"/>
                <a:gd name="T25" fmla="*/ 46 h 156"/>
                <a:gd name="T26" fmla="*/ 19 w 144"/>
                <a:gd name="T27" fmla="*/ 123 h 156"/>
                <a:gd name="T28" fmla="*/ 29 w 144"/>
                <a:gd name="T29" fmla="*/ 130 h 156"/>
                <a:gd name="T30" fmla="*/ 57 w 144"/>
                <a:gd name="T31" fmla="*/ 146 h 156"/>
                <a:gd name="T32" fmla="*/ 96 w 144"/>
                <a:gd name="T33" fmla="*/ 146 h 156"/>
                <a:gd name="T34" fmla="*/ 134 w 144"/>
                <a:gd name="T35" fmla="*/ 97 h 156"/>
                <a:gd name="T36" fmla="*/ 125 w 144"/>
                <a:gd name="T37" fmla="*/ 38 h 156"/>
                <a:gd name="T38" fmla="*/ 78 w 144"/>
                <a:gd name="T39" fmla="*/ 13 h 156"/>
                <a:gd name="T40" fmla="*/ 72 w 144"/>
                <a:gd name="T41" fmla="*/ 10 h 156"/>
                <a:gd name="T42" fmla="*/ 70 w 144"/>
                <a:gd name="T43" fmla="*/ 7 h 156"/>
                <a:gd name="T44" fmla="*/ 68 w 144"/>
                <a:gd name="T45" fmla="*/ 8 h 156"/>
                <a:gd name="T46" fmla="*/ 63 w 144"/>
                <a:gd name="T47" fmla="*/ 9 h 156"/>
                <a:gd name="T48" fmla="*/ 61 w 144"/>
                <a:gd name="T49" fmla="*/ 10 h 156"/>
                <a:gd name="T50" fmla="*/ 62 w 144"/>
                <a:gd name="T51" fmla="*/ 6 h 156"/>
                <a:gd name="T52" fmla="*/ 67 w 144"/>
                <a:gd name="T53" fmla="*/ 1 h 156"/>
                <a:gd name="T54" fmla="*/ 70 w 144"/>
                <a:gd name="T55" fmla="*/ 3 h 156"/>
                <a:gd name="T56" fmla="*/ 72 w 144"/>
                <a:gd name="T57" fmla="*/ 3 h 156"/>
                <a:gd name="T58" fmla="*/ 86 w 144"/>
                <a:gd name="T59" fmla="*/ 10 h 156"/>
                <a:gd name="T60" fmla="*/ 93 w 144"/>
                <a:gd name="T61" fmla="*/ 8 h 156"/>
                <a:gd name="T62" fmla="*/ 102 w 144"/>
                <a:gd name="T63" fmla="*/ 14 h 156"/>
                <a:gd name="T64" fmla="*/ 114 w 144"/>
                <a:gd name="T65" fmla="*/ 18 h 156"/>
                <a:gd name="T66" fmla="*/ 127 w 144"/>
                <a:gd name="T67" fmla="*/ 32 h 156"/>
                <a:gd name="T68" fmla="*/ 131 w 144"/>
                <a:gd name="T69" fmla="*/ 41 h 156"/>
                <a:gd name="T70" fmla="*/ 139 w 144"/>
                <a:gd name="T71" fmla="*/ 54 h 156"/>
                <a:gd name="T72" fmla="*/ 143 w 144"/>
                <a:gd name="T73" fmla="*/ 89 h 156"/>
                <a:gd name="T74" fmla="*/ 137 w 144"/>
                <a:gd name="T75" fmla="*/ 92 h 156"/>
                <a:gd name="T76" fmla="*/ 138 w 144"/>
                <a:gd name="T77" fmla="*/ 98 h 156"/>
                <a:gd name="T78" fmla="*/ 138 w 144"/>
                <a:gd name="T79" fmla="*/ 103 h 156"/>
                <a:gd name="T80" fmla="*/ 137 w 144"/>
                <a:gd name="T81" fmla="*/ 104 h 156"/>
                <a:gd name="T82" fmla="*/ 110 w 144"/>
                <a:gd name="T83" fmla="*/ 144 h 156"/>
                <a:gd name="T84" fmla="*/ 108 w 144"/>
                <a:gd name="T85" fmla="*/ 145 h 156"/>
                <a:gd name="T86" fmla="*/ 97 w 144"/>
                <a:gd name="T87" fmla="*/ 150 h 156"/>
                <a:gd name="T88" fmla="*/ 91 w 144"/>
                <a:gd name="T89" fmla="*/ 152 h 156"/>
                <a:gd name="T90" fmla="*/ 67 w 144"/>
                <a:gd name="T91" fmla="*/ 154 h 156"/>
                <a:gd name="T92" fmla="*/ 47 w 144"/>
                <a:gd name="T93" fmla="*/ 146 h 156"/>
                <a:gd name="T94" fmla="*/ 16 w 144"/>
                <a:gd name="T95" fmla="*/ 126 h 156"/>
                <a:gd name="T96" fmla="*/ 4 w 144"/>
                <a:gd name="T97" fmla="*/ 109 h 156"/>
                <a:gd name="T98" fmla="*/ 5 w 144"/>
                <a:gd name="T99" fmla="*/ 105 h 156"/>
                <a:gd name="T100" fmla="*/ 4 w 144"/>
                <a:gd name="T101" fmla="*/ 91 h 156"/>
                <a:gd name="T102" fmla="*/ 3 w 144"/>
                <a:gd name="T103" fmla="*/ 87 h 156"/>
                <a:gd name="T104" fmla="*/ 6 w 144"/>
                <a:gd name="T105" fmla="*/ 73 h 156"/>
                <a:gd name="T106" fmla="*/ 8 w 144"/>
                <a:gd name="T107" fmla="*/ 64 h 156"/>
                <a:gd name="T108" fmla="*/ 9 w 144"/>
                <a:gd name="T109" fmla="*/ 63 h 156"/>
                <a:gd name="T110" fmla="*/ 14 w 144"/>
                <a:gd name="T111"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56">
                  <a:moveTo>
                    <a:pt x="14" y="52"/>
                  </a:moveTo>
                  <a:cubicBezTo>
                    <a:pt x="13" y="52"/>
                    <a:pt x="13" y="52"/>
                    <a:pt x="13" y="52"/>
                  </a:cubicBezTo>
                  <a:cubicBezTo>
                    <a:pt x="17" y="50"/>
                    <a:pt x="17" y="45"/>
                    <a:pt x="20" y="43"/>
                  </a:cubicBezTo>
                  <a:cubicBezTo>
                    <a:pt x="20" y="43"/>
                    <a:pt x="20" y="43"/>
                    <a:pt x="20" y="43"/>
                  </a:cubicBezTo>
                  <a:cubicBezTo>
                    <a:pt x="26" y="34"/>
                    <a:pt x="35" y="31"/>
                    <a:pt x="44" y="29"/>
                  </a:cubicBezTo>
                  <a:cubicBezTo>
                    <a:pt x="44" y="28"/>
                    <a:pt x="44" y="28"/>
                    <a:pt x="44" y="28"/>
                  </a:cubicBezTo>
                  <a:cubicBezTo>
                    <a:pt x="44" y="29"/>
                    <a:pt x="45" y="29"/>
                    <a:pt x="46" y="29"/>
                  </a:cubicBezTo>
                  <a:cubicBezTo>
                    <a:pt x="46" y="29"/>
                    <a:pt x="45" y="28"/>
                    <a:pt x="45" y="28"/>
                  </a:cubicBezTo>
                  <a:cubicBezTo>
                    <a:pt x="47" y="26"/>
                    <a:pt x="51" y="28"/>
                    <a:pt x="52" y="26"/>
                  </a:cubicBezTo>
                  <a:cubicBezTo>
                    <a:pt x="53" y="27"/>
                    <a:pt x="53" y="27"/>
                    <a:pt x="53" y="28"/>
                  </a:cubicBezTo>
                  <a:cubicBezTo>
                    <a:pt x="60" y="28"/>
                    <a:pt x="68" y="28"/>
                    <a:pt x="74" y="32"/>
                  </a:cubicBezTo>
                  <a:cubicBezTo>
                    <a:pt x="75" y="32"/>
                    <a:pt x="75" y="31"/>
                    <a:pt x="75" y="30"/>
                  </a:cubicBezTo>
                  <a:cubicBezTo>
                    <a:pt x="80" y="35"/>
                    <a:pt x="86" y="36"/>
                    <a:pt x="92" y="39"/>
                  </a:cubicBezTo>
                  <a:cubicBezTo>
                    <a:pt x="91" y="40"/>
                    <a:pt x="91" y="40"/>
                    <a:pt x="90" y="41"/>
                  </a:cubicBezTo>
                  <a:cubicBezTo>
                    <a:pt x="88" y="41"/>
                    <a:pt x="89" y="37"/>
                    <a:pt x="86" y="38"/>
                  </a:cubicBezTo>
                  <a:cubicBezTo>
                    <a:pt x="86" y="39"/>
                    <a:pt x="86" y="39"/>
                    <a:pt x="86" y="39"/>
                  </a:cubicBezTo>
                  <a:cubicBezTo>
                    <a:pt x="85" y="39"/>
                    <a:pt x="87" y="37"/>
                    <a:pt x="85" y="37"/>
                  </a:cubicBezTo>
                  <a:cubicBezTo>
                    <a:pt x="84" y="37"/>
                    <a:pt x="85" y="38"/>
                    <a:pt x="84" y="38"/>
                  </a:cubicBezTo>
                  <a:cubicBezTo>
                    <a:pt x="82" y="37"/>
                    <a:pt x="79" y="36"/>
                    <a:pt x="78" y="33"/>
                  </a:cubicBezTo>
                  <a:cubicBezTo>
                    <a:pt x="76" y="35"/>
                    <a:pt x="75" y="32"/>
                    <a:pt x="73" y="34"/>
                  </a:cubicBezTo>
                  <a:cubicBezTo>
                    <a:pt x="73" y="33"/>
                    <a:pt x="72" y="33"/>
                    <a:pt x="72" y="32"/>
                  </a:cubicBezTo>
                  <a:cubicBezTo>
                    <a:pt x="63" y="31"/>
                    <a:pt x="53" y="29"/>
                    <a:pt x="43" y="33"/>
                  </a:cubicBezTo>
                  <a:cubicBezTo>
                    <a:pt x="37" y="32"/>
                    <a:pt x="34" y="38"/>
                    <a:pt x="30" y="41"/>
                  </a:cubicBezTo>
                  <a:cubicBezTo>
                    <a:pt x="30" y="41"/>
                    <a:pt x="30" y="41"/>
                    <a:pt x="30" y="41"/>
                  </a:cubicBezTo>
                  <a:cubicBezTo>
                    <a:pt x="28" y="42"/>
                    <a:pt x="26" y="43"/>
                    <a:pt x="25" y="45"/>
                  </a:cubicBezTo>
                  <a:cubicBezTo>
                    <a:pt x="22" y="46"/>
                    <a:pt x="22" y="46"/>
                    <a:pt x="22" y="46"/>
                  </a:cubicBezTo>
                  <a:cubicBezTo>
                    <a:pt x="16" y="58"/>
                    <a:pt x="10" y="70"/>
                    <a:pt x="9" y="84"/>
                  </a:cubicBezTo>
                  <a:cubicBezTo>
                    <a:pt x="7" y="100"/>
                    <a:pt x="12" y="110"/>
                    <a:pt x="19" y="123"/>
                  </a:cubicBezTo>
                  <a:cubicBezTo>
                    <a:pt x="19" y="123"/>
                    <a:pt x="20" y="123"/>
                    <a:pt x="19" y="123"/>
                  </a:cubicBezTo>
                  <a:cubicBezTo>
                    <a:pt x="22" y="126"/>
                    <a:pt x="26" y="127"/>
                    <a:pt x="29" y="130"/>
                  </a:cubicBezTo>
                  <a:cubicBezTo>
                    <a:pt x="30" y="130"/>
                    <a:pt x="30" y="130"/>
                    <a:pt x="30" y="130"/>
                  </a:cubicBezTo>
                  <a:cubicBezTo>
                    <a:pt x="37" y="137"/>
                    <a:pt x="49" y="141"/>
                    <a:pt x="57" y="146"/>
                  </a:cubicBezTo>
                  <a:cubicBezTo>
                    <a:pt x="69" y="150"/>
                    <a:pt x="83" y="150"/>
                    <a:pt x="96" y="146"/>
                  </a:cubicBezTo>
                  <a:cubicBezTo>
                    <a:pt x="96" y="146"/>
                    <a:pt x="96" y="146"/>
                    <a:pt x="96" y="146"/>
                  </a:cubicBezTo>
                  <a:cubicBezTo>
                    <a:pt x="107" y="143"/>
                    <a:pt x="112" y="134"/>
                    <a:pt x="119" y="126"/>
                  </a:cubicBezTo>
                  <a:cubicBezTo>
                    <a:pt x="124" y="117"/>
                    <a:pt x="133" y="108"/>
                    <a:pt x="134" y="97"/>
                  </a:cubicBezTo>
                  <a:cubicBezTo>
                    <a:pt x="132" y="90"/>
                    <a:pt x="140" y="82"/>
                    <a:pt x="137" y="75"/>
                  </a:cubicBezTo>
                  <a:cubicBezTo>
                    <a:pt x="131" y="62"/>
                    <a:pt x="131" y="51"/>
                    <a:pt x="125" y="38"/>
                  </a:cubicBezTo>
                  <a:cubicBezTo>
                    <a:pt x="116" y="30"/>
                    <a:pt x="109" y="18"/>
                    <a:pt x="96" y="17"/>
                  </a:cubicBezTo>
                  <a:cubicBezTo>
                    <a:pt x="91" y="12"/>
                    <a:pt x="84" y="15"/>
                    <a:pt x="78" y="13"/>
                  </a:cubicBezTo>
                  <a:cubicBezTo>
                    <a:pt x="78" y="12"/>
                    <a:pt x="78" y="12"/>
                    <a:pt x="78" y="12"/>
                  </a:cubicBezTo>
                  <a:cubicBezTo>
                    <a:pt x="76" y="14"/>
                    <a:pt x="75" y="7"/>
                    <a:pt x="72" y="10"/>
                  </a:cubicBezTo>
                  <a:cubicBezTo>
                    <a:pt x="73" y="11"/>
                    <a:pt x="73" y="11"/>
                    <a:pt x="73" y="11"/>
                  </a:cubicBezTo>
                  <a:cubicBezTo>
                    <a:pt x="71" y="13"/>
                    <a:pt x="71" y="5"/>
                    <a:pt x="70" y="7"/>
                  </a:cubicBezTo>
                  <a:cubicBezTo>
                    <a:pt x="70" y="6"/>
                    <a:pt x="70" y="6"/>
                    <a:pt x="70" y="6"/>
                  </a:cubicBezTo>
                  <a:cubicBezTo>
                    <a:pt x="68" y="6"/>
                    <a:pt x="69" y="8"/>
                    <a:pt x="68" y="8"/>
                  </a:cubicBezTo>
                  <a:cubicBezTo>
                    <a:pt x="68" y="8"/>
                    <a:pt x="68" y="6"/>
                    <a:pt x="67" y="6"/>
                  </a:cubicBezTo>
                  <a:cubicBezTo>
                    <a:pt x="66" y="10"/>
                    <a:pt x="64" y="5"/>
                    <a:pt x="63" y="9"/>
                  </a:cubicBezTo>
                  <a:cubicBezTo>
                    <a:pt x="64" y="10"/>
                    <a:pt x="62" y="11"/>
                    <a:pt x="63" y="12"/>
                  </a:cubicBezTo>
                  <a:cubicBezTo>
                    <a:pt x="63" y="13"/>
                    <a:pt x="61" y="12"/>
                    <a:pt x="61" y="10"/>
                  </a:cubicBezTo>
                  <a:cubicBezTo>
                    <a:pt x="61" y="8"/>
                    <a:pt x="60" y="6"/>
                    <a:pt x="62" y="5"/>
                  </a:cubicBezTo>
                  <a:cubicBezTo>
                    <a:pt x="62" y="6"/>
                    <a:pt x="62" y="6"/>
                    <a:pt x="62" y="6"/>
                  </a:cubicBezTo>
                  <a:cubicBezTo>
                    <a:pt x="63" y="5"/>
                    <a:pt x="63" y="5"/>
                    <a:pt x="63" y="4"/>
                  </a:cubicBezTo>
                  <a:cubicBezTo>
                    <a:pt x="65" y="4"/>
                    <a:pt x="66" y="2"/>
                    <a:pt x="67" y="1"/>
                  </a:cubicBezTo>
                  <a:cubicBezTo>
                    <a:pt x="67" y="2"/>
                    <a:pt x="67" y="2"/>
                    <a:pt x="67" y="2"/>
                  </a:cubicBezTo>
                  <a:cubicBezTo>
                    <a:pt x="68" y="4"/>
                    <a:pt x="69" y="3"/>
                    <a:pt x="70" y="3"/>
                  </a:cubicBezTo>
                  <a:cubicBezTo>
                    <a:pt x="71" y="2"/>
                    <a:pt x="71" y="2"/>
                    <a:pt x="71" y="2"/>
                  </a:cubicBezTo>
                  <a:cubicBezTo>
                    <a:pt x="71" y="0"/>
                    <a:pt x="72" y="6"/>
                    <a:pt x="72" y="3"/>
                  </a:cubicBezTo>
                  <a:cubicBezTo>
                    <a:pt x="76" y="4"/>
                    <a:pt x="80" y="6"/>
                    <a:pt x="85" y="7"/>
                  </a:cubicBezTo>
                  <a:cubicBezTo>
                    <a:pt x="85" y="8"/>
                    <a:pt x="88" y="8"/>
                    <a:pt x="86" y="10"/>
                  </a:cubicBezTo>
                  <a:cubicBezTo>
                    <a:pt x="88" y="8"/>
                    <a:pt x="92" y="8"/>
                    <a:pt x="93" y="9"/>
                  </a:cubicBezTo>
                  <a:cubicBezTo>
                    <a:pt x="93" y="9"/>
                    <a:pt x="93" y="8"/>
                    <a:pt x="93" y="8"/>
                  </a:cubicBezTo>
                  <a:cubicBezTo>
                    <a:pt x="96" y="6"/>
                    <a:pt x="94" y="13"/>
                    <a:pt x="98" y="10"/>
                  </a:cubicBezTo>
                  <a:cubicBezTo>
                    <a:pt x="97" y="12"/>
                    <a:pt x="102" y="11"/>
                    <a:pt x="102" y="14"/>
                  </a:cubicBezTo>
                  <a:cubicBezTo>
                    <a:pt x="102" y="14"/>
                    <a:pt x="103" y="13"/>
                    <a:pt x="103" y="13"/>
                  </a:cubicBezTo>
                  <a:cubicBezTo>
                    <a:pt x="106" y="15"/>
                    <a:pt x="111" y="16"/>
                    <a:pt x="114" y="18"/>
                  </a:cubicBezTo>
                  <a:cubicBezTo>
                    <a:pt x="115" y="22"/>
                    <a:pt x="121" y="22"/>
                    <a:pt x="121" y="26"/>
                  </a:cubicBezTo>
                  <a:cubicBezTo>
                    <a:pt x="123" y="27"/>
                    <a:pt x="126" y="29"/>
                    <a:pt x="127" y="32"/>
                  </a:cubicBezTo>
                  <a:cubicBezTo>
                    <a:pt x="127" y="32"/>
                    <a:pt x="127" y="32"/>
                    <a:pt x="127" y="32"/>
                  </a:cubicBezTo>
                  <a:cubicBezTo>
                    <a:pt x="130" y="34"/>
                    <a:pt x="132" y="38"/>
                    <a:pt x="131" y="41"/>
                  </a:cubicBezTo>
                  <a:cubicBezTo>
                    <a:pt x="135" y="40"/>
                    <a:pt x="135" y="42"/>
                    <a:pt x="137" y="43"/>
                  </a:cubicBezTo>
                  <a:cubicBezTo>
                    <a:pt x="136" y="46"/>
                    <a:pt x="139" y="50"/>
                    <a:pt x="139" y="54"/>
                  </a:cubicBezTo>
                  <a:cubicBezTo>
                    <a:pt x="141" y="54"/>
                    <a:pt x="139" y="57"/>
                    <a:pt x="141" y="56"/>
                  </a:cubicBezTo>
                  <a:cubicBezTo>
                    <a:pt x="140" y="67"/>
                    <a:pt x="141" y="78"/>
                    <a:pt x="143" y="89"/>
                  </a:cubicBezTo>
                  <a:cubicBezTo>
                    <a:pt x="144" y="89"/>
                    <a:pt x="144" y="89"/>
                    <a:pt x="144" y="89"/>
                  </a:cubicBezTo>
                  <a:cubicBezTo>
                    <a:pt x="142" y="90"/>
                    <a:pt x="139" y="91"/>
                    <a:pt x="137" y="92"/>
                  </a:cubicBezTo>
                  <a:cubicBezTo>
                    <a:pt x="137" y="92"/>
                    <a:pt x="138" y="93"/>
                    <a:pt x="138" y="92"/>
                  </a:cubicBezTo>
                  <a:cubicBezTo>
                    <a:pt x="137" y="94"/>
                    <a:pt x="139" y="96"/>
                    <a:pt x="138" y="98"/>
                  </a:cubicBezTo>
                  <a:cubicBezTo>
                    <a:pt x="138" y="98"/>
                    <a:pt x="138" y="98"/>
                    <a:pt x="139" y="98"/>
                  </a:cubicBezTo>
                  <a:cubicBezTo>
                    <a:pt x="137" y="99"/>
                    <a:pt x="140" y="102"/>
                    <a:pt x="138" y="103"/>
                  </a:cubicBezTo>
                  <a:cubicBezTo>
                    <a:pt x="138" y="103"/>
                    <a:pt x="138" y="103"/>
                    <a:pt x="138" y="103"/>
                  </a:cubicBezTo>
                  <a:cubicBezTo>
                    <a:pt x="137" y="104"/>
                    <a:pt x="137" y="104"/>
                    <a:pt x="137" y="104"/>
                  </a:cubicBezTo>
                  <a:cubicBezTo>
                    <a:pt x="138" y="105"/>
                    <a:pt x="139" y="105"/>
                    <a:pt x="139" y="104"/>
                  </a:cubicBezTo>
                  <a:cubicBezTo>
                    <a:pt x="135" y="120"/>
                    <a:pt x="123" y="134"/>
                    <a:pt x="110" y="144"/>
                  </a:cubicBezTo>
                  <a:cubicBezTo>
                    <a:pt x="111" y="144"/>
                    <a:pt x="111" y="144"/>
                    <a:pt x="111" y="144"/>
                  </a:cubicBezTo>
                  <a:cubicBezTo>
                    <a:pt x="108" y="145"/>
                    <a:pt x="108" y="145"/>
                    <a:pt x="108" y="145"/>
                  </a:cubicBezTo>
                  <a:cubicBezTo>
                    <a:pt x="108" y="145"/>
                    <a:pt x="108" y="145"/>
                    <a:pt x="108" y="145"/>
                  </a:cubicBezTo>
                  <a:cubicBezTo>
                    <a:pt x="106" y="149"/>
                    <a:pt x="101" y="149"/>
                    <a:pt x="97" y="150"/>
                  </a:cubicBezTo>
                  <a:cubicBezTo>
                    <a:pt x="97" y="151"/>
                    <a:pt x="98" y="151"/>
                    <a:pt x="98" y="152"/>
                  </a:cubicBezTo>
                  <a:cubicBezTo>
                    <a:pt x="94" y="151"/>
                    <a:pt x="94" y="156"/>
                    <a:pt x="91" y="152"/>
                  </a:cubicBezTo>
                  <a:cubicBezTo>
                    <a:pt x="91" y="152"/>
                    <a:pt x="91" y="153"/>
                    <a:pt x="92" y="153"/>
                  </a:cubicBezTo>
                  <a:cubicBezTo>
                    <a:pt x="83" y="154"/>
                    <a:pt x="75" y="155"/>
                    <a:pt x="67" y="154"/>
                  </a:cubicBezTo>
                  <a:cubicBezTo>
                    <a:pt x="61" y="149"/>
                    <a:pt x="52" y="151"/>
                    <a:pt x="47" y="145"/>
                  </a:cubicBezTo>
                  <a:cubicBezTo>
                    <a:pt x="47" y="146"/>
                    <a:pt x="47" y="146"/>
                    <a:pt x="47" y="146"/>
                  </a:cubicBezTo>
                  <a:cubicBezTo>
                    <a:pt x="40" y="139"/>
                    <a:pt x="31" y="138"/>
                    <a:pt x="23" y="132"/>
                  </a:cubicBezTo>
                  <a:cubicBezTo>
                    <a:pt x="20" y="131"/>
                    <a:pt x="18" y="128"/>
                    <a:pt x="16" y="126"/>
                  </a:cubicBezTo>
                  <a:cubicBezTo>
                    <a:pt x="15" y="126"/>
                    <a:pt x="15" y="126"/>
                    <a:pt x="15" y="126"/>
                  </a:cubicBezTo>
                  <a:cubicBezTo>
                    <a:pt x="13" y="120"/>
                    <a:pt x="3" y="117"/>
                    <a:pt x="4" y="109"/>
                  </a:cubicBezTo>
                  <a:cubicBezTo>
                    <a:pt x="3" y="110"/>
                    <a:pt x="3" y="110"/>
                    <a:pt x="3" y="110"/>
                  </a:cubicBezTo>
                  <a:cubicBezTo>
                    <a:pt x="5" y="108"/>
                    <a:pt x="1" y="106"/>
                    <a:pt x="5" y="105"/>
                  </a:cubicBezTo>
                  <a:cubicBezTo>
                    <a:pt x="4" y="105"/>
                    <a:pt x="4" y="105"/>
                    <a:pt x="4" y="105"/>
                  </a:cubicBezTo>
                  <a:cubicBezTo>
                    <a:pt x="7" y="100"/>
                    <a:pt x="0" y="97"/>
                    <a:pt x="4" y="91"/>
                  </a:cubicBezTo>
                  <a:cubicBezTo>
                    <a:pt x="3" y="91"/>
                    <a:pt x="3" y="91"/>
                    <a:pt x="3" y="91"/>
                  </a:cubicBezTo>
                  <a:cubicBezTo>
                    <a:pt x="4" y="90"/>
                    <a:pt x="4" y="88"/>
                    <a:pt x="3" y="87"/>
                  </a:cubicBezTo>
                  <a:cubicBezTo>
                    <a:pt x="3" y="87"/>
                    <a:pt x="3" y="87"/>
                    <a:pt x="3" y="87"/>
                  </a:cubicBezTo>
                  <a:cubicBezTo>
                    <a:pt x="0" y="82"/>
                    <a:pt x="5" y="78"/>
                    <a:pt x="6" y="73"/>
                  </a:cubicBezTo>
                  <a:cubicBezTo>
                    <a:pt x="4" y="73"/>
                    <a:pt x="4" y="73"/>
                    <a:pt x="4" y="73"/>
                  </a:cubicBezTo>
                  <a:cubicBezTo>
                    <a:pt x="6" y="71"/>
                    <a:pt x="6" y="67"/>
                    <a:pt x="8" y="64"/>
                  </a:cubicBezTo>
                  <a:cubicBezTo>
                    <a:pt x="7" y="64"/>
                    <a:pt x="7" y="64"/>
                    <a:pt x="7" y="64"/>
                  </a:cubicBezTo>
                  <a:cubicBezTo>
                    <a:pt x="9" y="63"/>
                    <a:pt x="9" y="63"/>
                    <a:pt x="9" y="63"/>
                  </a:cubicBezTo>
                  <a:cubicBezTo>
                    <a:pt x="8" y="62"/>
                    <a:pt x="8" y="62"/>
                    <a:pt x="8" y="62"/>
                  </a:cubicBezTo>
                  <a:cubicBezTo>
                    <a:pt x="9" y="58"/>
                    <a:pt x="12" y="56"/>
                    <a:pt x="14" y="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5" name="Freeform 594"/>
            <p:cNvSpPr/>
            <p:nvPr/>
          </p:nvSpPr>
          <p:spPr bwMode="auto">
            <a:xfrm>
              <a:off x="6121006" y="37834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6" name="Freeform 595"/>
            <p:cNvSpPr/>
            <p:nvPr/>
          </p:nvSpPr>
          <p:spPr bwMode="auto">
            <a:xfrm>
              <a:off x="6191299" y="3699916"/>
              <a:ext cx="265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7" name="Freeform 596"/>
            <p:cNvSpPr/>
            <p:nvPr/>
          </p:nvSpPr>
          <p:spPr bwMode="auto">
            <a:xfrm>
              <a:off x="6369020" y="4101778"/>
              <a:ext cx="3978" cy="2652"/>
            </a:xfrm>
            <a:custGeom>
              <a:avLst/>
              <a:gdLst>
                <a:gd name="T0" fmla="*/ 3 w 3"/>
                <a:gd name="T1" fmla="*/ 2 h 2"/>
                <a:gd name="T2" fmla="*/ 0 w 3"/>
                <a:gd name="T3" fmla="*/ 2 h 2"/>
                <a:gd name="T4" fmla="*/ 3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2"/>
                  </a:lnTo>
                  <a:lnTo>
                    <a:pt x="3" y="0"/>
                  </a:lnTo>
                  <a:lnTo>
                    <a:pt x="3" y="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8" name="Freeform 597"/>
            <p:cNvSpPr/>
            <p:nvPr/>
          </p:nvSpPr>
          <p:spPr bwMode="auto">
            <a:xfrm>
              <a:off x="6366368" y="4092495"/>
              <a:ext cx="13263" cy="14590"/>
            </a:xfrm>
            <a:custGeom>
              <a:avLst/>
              <a:gdLst>
                <a:gd name="T0" fmla="*/ 3 w 4"/>
                <a:gd name="T1" fmla="*/ 1 h 5"/>
                <a:gd name="T2" fmla="*/ 4 w 4"/>
                <a:gd name="T3" fmla="*/ 0 h 5"/>
                <a:gd name="T4" fmla="*/ 2 w 4"/>
                <a:gd name="T5" fmla="*/ 3 h 5"/>
                <a:gd name="T6" fmla="*/ 3 w 4"/>
                <a:gd name="T7" fmla="*/ 1 h 5"/>
              </a:gdLst>
              <a:ahLst/>
              <a:cxnLst>
                <a:cxn ang="0">
                  <a:pos x="T0" y="T1"/>
                </a:cxn>
                <a:cxn ang="0">
                  <a:pos x="T2" y="T3"/>
                </a:cxn>
                <a:cxn ang="0">
                  <a:pos x="T4" y="T5"/>
                </a:cxn>
                <a:cxn ang="0">
                  <a:pos x="T6" y="T7"/>
                </a:cxn>
              </a:cxnLst>
              <a:rect l="0" t="0" r="r" b="b"/>
              <a:pathLst>
                <a:path w="4" h="5">
                  <a:moveTo>
                    <a:pt x="3" y="1"/>
                  </a:moveTo>
                  <a:cubicBezTo>
                    <a:pt x="4" y="0"/>
                    <a:pt x="4" y="0"/>
                    <a:pt x="4" y="0"/>
                  </a:cubicBezTo>
                  <a:cubicBezTo>
                    <a:pt x="2" y="3"/>
                    <a:pt x="2" y="3"/>
                    <a:pt x="2" y="3"/>
                  </a:cubicBezTo>
                  <a:cubicBezTo>
                    <a:pt x="0" y="5"/>
                    <a:pt x="4" y="0"/>
                    <a:pt x="3"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9" name="Freeform 598"/>
            <p:cNvSpPr/>
            <p:nvPr/>
          </p:nvSpPr>
          <p:spPr bwMode="auto">
            <a:xfrm>
              <a:off x="6372999" y="4092495"/>
              <a:ext cx="6631" cy="530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0" y="2"/>
                    <a:pt x="1" y="0"/>
                    <a:pt x="1" y="0"/>
                  </a:cubicBezTo>
                  <a:cubicBezTo>
                    <a:pt x="1" y="1"/>
                    <a:pt x="2" y="0"/>
                    <a:pt x="1"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0" name="Freeform 599"/>
            <p:cNvSpPr/>
            <p:nvPr/>
          </p:nvSpPr>
          <p:spPr bwMode="auto">
            <a:xfrm>
              <a:off x="6334538" y="40580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1" name="Freeform 600"/>
            <p:cNvSpPr/>
            <p:nvPr/>
          </p:nvSpPr>
          <p:spPr bwMode="auto">
            <a:xfrm>
              <a:off x="6058671" y="3966498"/>
              <a:ext cx="316980" cy="131302"/>
            </a:xfrm>
            <a:custGeom>
              <a:avLst/>
              <a:gdLst>
                <a:gd name="T0" fmla="*/ 88 w 101"/>
                <a:gd name="T1" fmla="*/ 20 h 42"/>
                <a:gd name="T2" fmla="*/ 90 w 101"/>
                <a:gd name="T3" fmla="*/ 22 h 42"/>
                <a:gd name="T4" fmla="*/ 94 w 101"/>
                <a:gd name="T5" fmla="*/ 28 h 42"/>
                <a:gd name="T6" fmla="*/ 94 w 101"/>
                <a:gd name="T7" fmla="*/ 29 h 42"/>
                <a:gd name="T8" fmla="*/ 95 w 101"/>
                <a:gd name="T9" fmla="*/ 31 h 42"/>
                <a:gd name="T10" fmla="*/ 98 w 101"/>
                <a:gd name="T11" fmla="*/ 36 h 42"/>
                <a:gd name="T12" fmla="*/ 99 w 101"/>
                <a:gd name="T13" fmla="*/ 42 h 42"/>
                <a:gd name="T14" fmla="*/ 98 w 101"/>
                <a:gd name="T15" fmla="*/ 41 h 42"/>
                <a:gd name="T16" fmla="*/ 98 w 101"/>
                <a:gd name="T17" fmla="*/ 41 h 42"/>
                <a:gd name="T18" fmla="*/ 95 w 101"/>
                <a:gd name="T19" fmla="*/ 39 h 42"/>
                <a:gd name="T20" fmla="*/ 91 w 101"/>
                <a:gd name="T21" fmla="*/ 31 h 42"/>
                <a:gd name="T22" fmla="*/ 88 w 101"/>
                <a:gd name="T23" fmla="*/ 29 h 42"/>
                <a:gd name="T24" fmla="*/ 87 w 101"/>
                <a:gd name="T25" fmla="*/ 25 h 42"/>
                <a:gd name="T26" fmla="*/ 68 w 101"/>
                <a:gd name="T27" fmla="*/ 16 h 42"/>
                <a:gd name="T28" fmla="*/ 65 w 101"/>
                <a:gd name="T29" fmla="*/ 15 h 42"/>
                <a:gd name="T30" fmla="*/ 58 w 101"/>
                <a:gd name="T31" fmla="*/ 10 h 42"/>
                <a:gd name="T32" fmla="*/ 49 w 101"/>
                <a:gd name="T33" fmla="*/ 9 h 42"/>
                <a:gd name="T34" fmla="*/ 33 w 101"/>
                <a:gd name="T35" fmla="*/ 10 h 42"/>
                <a:gd name="T36" fmla="*/ 18 w 101"/>
                <a:gd name="T37" fmla="*/ 15 h 42"/>
                <a:gd name="T38" fmla="*/ 10 w 101"/>
                <a:gd name="T39" fmla="*/ 26 h 42"/>
                <a:gd name="T40" fmla="*/ 8 w 101"/>
                <a:gd name="T41" fmla="*/ 27 h 42"/>
                <a:gd name="T42" fmla="*/ 6 w 101"/>
                <a:gd name="T43" fmla="*/ 26 h 42"/>
                <a:gd name="T44" fmla="*/ 6 w 101"/>
                <a:gd name="T45" fmla="*/ 26 h 42"/>
                <a:gd name="T46" fmla="*/ 7 w 101"/>
                <a:gd name="T47" fmla="*/ 29 h 42"/>
                <a:gd name="T48" fmla="*/ 8 w 101"/>
                <a:gd name="T49" fmla="*/ 30 h 42"/>
                <a:gd name="T50" fmla="*/ 5 w 101"/>
                <a:gd name="T51" fmla="*/ 27 h 42"/>
                <a:gd name="T52" fmla="*/ 1 w 101"/>
                <a:gd name="T53" fmla="*/ 23 h 42"/>
                <a:gd name="T54" fmla="*/ 2 w 101"/>
                <a:gd name="T55" fmla="*/ 23 h 42"/>
                <a:gd name="T56" fmla="*/ 2 w 101"/>
                <a:gd name="T57" fmla="*/ 22 h 42"/>
                <a:gd name="T58" fmla="*/ 7 w 101"/>
                <a:gd name="T59" fmla="*/ 21 h 42"/>
                <a:gd name="T60" fmla="*/ 6 w 101"/>
                <a:gd name="T61" fmla="*/ 17 h 42"/>
                <a:gd name="T62" fmla="*/ 9 w 101"/>
                <a:gd name="T63" fmla="*/ 17 h 42"/>
                <a:gd name="T64" fmla="*/ 9 w 101"/>
                <a:gd name="T65" fmla="*/ 12 h 42"/>
                <a:gd name="T66" fmla="*/ 14 w 101"/>
                <a:gd name="T67" fmla="*/ 11 h 42"/>
                <a:gd name="T68" fmla="*/ 18 w 101"/>
                <a:gd name="T69" fmla="*/ 11 h 42"/>
                <a:gd name="T70" fmla="*/ 20 w 101"/>
                <a:gd name="T71" fmla="*/ 8 h 42"/>
                <a:gd name="T72" fmla="*/ 28 w 101"/>
                <a:gd name="T73" fmla="*/ 3 h 42"/>
                <a:gd name="T74" fmla="*/ 31 w 101"/>
                <a:gd name="T75" fmla="*/ 8 h 42"/>
                <a:gd name="T76" fmla="*/ 31 w 101"/>
                <a:gd name="T77" fmla="*/ 5 h 42"/>
                <a:gd name="T78" fmla="*/ 32 w 101"/>
                <a:gd name="T79" fmla="*/ 4 h 42"/>
                <a:gd name="T80" fmla="*/ 33 w 101"/>
                <a:gd name="T81" fmla="*/ 4 h 42"/>
                <a:gd name="T82" fmla="*/ 45 w 101"/>
                <a:gd name="T83" fmla="*/ 4 h 42"/>
                <a:gd name="T84" fmla="*/ 46 w 101"/>
                <a:gd name="T85" fmla="*/ 4 h 42"/>
                <a:gd name="T86" fmla="*/ 49 w 101"/>
                <a:gd name="T87" fmla="*/ 4 h 42"/>
                <a:gd name="T88" fmla="*/ 50 w 101"/>
                <a:gd name="T89" fmla="*/ 4 h 42"/>
                <a:gd name="T90" fmla="*/ 57 w 101"/>
                <a:gd name="T91" fmla="*/ 4 h 42"/>
                <a:gd name="T92" fmla="*/ 61 w 101"/>
                <a:gd name="T93" fmla="*/ 8 h 42"/>
                <a:gd name="T94" fmla="*/ 70 w 101"/>
                <a:gd name="T95" fmla="*/ 12 h 42"/>
                <a:gd name="T96" fmla="*/ 75 w 101"/>
                <a:gd name="T97" fmla="*/ 14 h 42"/>
                <a:gd name="T98" fmla="*/ 75 w 101"/>
                <a:gd name="T99" fmla="*/ 15 h 42"/>
                <a:gd name="T100" fmla="*/ 78 w 101"/>
                <a:gd name="T101" fmla="*/ 17 h 42"/>
                <a:gd name="T102" fmla="*/ 79 w 101"/>
                <a:gd name="T103" fmla="*/ 17 h 42"/>
                <a:gd name="T104" fmla="*/ 82 w 101"/>
                <a:gd name="T105" fmla="*/ 19 h 42"/>
                <a:gd name="T106" fmla="*/ 85 w 101"/>
                <a:gd name="T107" fmla="*/ 19 h 42"/>
                <a:gd name="T108" fmla="*/ 85 w 101"/>
                <a:gd name="T109" fmla="*/ 20 h 42"/>
                <a:gd name="T110" fmla="*/ 87 w 101"/>
                <a:gd name="T111"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42">
                  <a:moveTo>
                    <a:pt x="87" y="21"/>
                  </a:moveTo>
                  <a:cubicBezTo>
                    <a:pt x="88" y="20"/>
                    <a:pt x="88" y="20"/>
                    <a:pt x="88" y="20"/>
                  </a:cubicBezTo>
                  <a:cubicBezTo>
                    <a:pt x="87" y="23"/>
                    <a:pt x="90" y="21"/>
                    <a:pt x="90" y="23"/>
                  </a:cubicBezTo>
                  <a:cubicBezTo>
                    <a:pt x="90" y="22"/>
                    <a:pt x="90" y="22"/>
                    <a:pt x="90" y="22"/>
                  </a:cubicBezTo>
                  <a:cubicBezTo>
                    <a:pt x="92" y="23"/>
                    <a:pt x="93" y="27"/>
                    <a:pt x="94" y="29"/>
                  </a:cubicBezTo>
                  <a:cubicBezTo>
                    <a:pt x="94" y="28"/>
                    <a:pt x="94" y="28"/>
                    <a:pt x="94" y="28"/>
                  </a:cubicBezTo>
                  <a:cubicBezTo>
                    <a:pt x="94" y="29"/>
                    <a:pt x="94" y="29"/>
                    <a:pt x="94" y="29"/>
                  </a:cubicBezTo>
                  <a:cubicBezTo>
                    <a:pt x="94" y="29"/>
                    <a:pt x="94" y="29"/>
                    <a:pt x="94" y="29"/>
                  </a:cubicBezTo>
                  <a:cubicBezTo>
                    <a:pt x="96" y="27"/>
                    <a:pt x="94" y="31"/>
                    <a:pt x="96" y="30"/>
                  </a:cubicBezTo>
                  <a:cubicBezTo>
                    <a:pt x="96" y="30"/>
                    <a:pt x="95" y="31"/>
                    <a:pt x="95" y="31"/>
                  </a:cubicBezTo>
                  <a:cubicBezTo>
                    <a:pt x="96" y="33"/>
                    <a:pt x="97" y="35"/>
                    <a:pt x="97" y="37"/>
                  </a:cubicBezTo>
                  <a:cubicBezTo>
                    <a:pt x="97" y="37"/>
                    <a:pt x="98" y="37"/>
                    <a:pt x="98" y="36"/>
                  </a:cubicBezTo>
                  <a:cubicBezTo>
                    <a:pt x="97" y="40"/>
                    <a:pt x="99" y="40"/>
                    <a:pt x="101" y="40"/>
                  </a:cubicBezTo>
                  <a:cubicBezTo>
                    <a:pt x="100" y="41"/>
                    <a:pt x="100" y="41"/>
                    <a:pt x="99" y="42"/>
                  </a:cubicBezTo>
                  <a:cubicBezTo>
                    <a:pt x="98" y="42"/>
                    <a:pt x="100" y="40"/>
                    <a:pt x="99" y="40"/>
                  </a:cubicBezTo>
                  <a:cubicBezTo>
                    <a:pt x="98" y="41"/>
                    <a:pt x="98" y="41"/>
                    <a:pt x="98" y="41"/>
                  </a:cubicBezTo>
                  <a:cubicBezTo>
                    <a:pt x="98" y="41"/>
                    <a:pt x="100" y="39"/>
                    <a:pt x="99" y="40"/>
                  </a:cubicBezTo>
                  <a:cubicBezTo>
                    <a:pt x="98" y="40"/>
                    <a:pt x="98" y="41"/>
                    <a:pt x="98" y="41"/>
                  </a:cubicBezTo>
                  <a:cubicBezTo>
                    <a:pt x="98" y="40"/>
                    <a:pt x="96" y="40"/>
                    <a:pt x="97" y="38"/>
                  </a:cubicBezTo>
                  <a:cubicBezTo>
                    <a:pt x="96" y="39"/>
                    <a:pt x="97" y="38"/>
                    <a:pt x="95" y="39"/>
                  </a:cubicBezTo>
                  <a:cubicBezTo>
                    <a:pt x="96" y="38"/>
                    <a:pt x="95" y="38"/>
                    <a:pt x="96" y="37"/>
                  </a:cubicBezTo>
                  <a:cubicBezTo>
                    <a:pt x="94" y="36"/>
                    <a:pt x="93" y="33"/>
                    <a:pt x="91" y="31"/>
                  </a:cubicBezTo>
                  <a:cubicBezTo>
                    <a:pt x="92" y="28"/>
                    <a:pt x="88" y="30"/>
                    <a:pt x="88" y="29"/>
                  </a:cubicBezTo>
                  <a:cubicBezTo>
                    <a:pt x="88" y="29"/>
                    <a:pt x="88" y="29"/>
                    <a:pt x="88" y="29"/>
                  </a:cubicBezTo>
                  <a:cubicBezTo>
                    <a:pt x="88" y="28"/>
                    <a:pt x="88" y="27"/>
                    <a:pt x="87" y="27"/>
                  </a:cubicBezTo>
                  <a:cubicBezTo>
                    <a:pt x="87" y="25"/>
                    <a:pt x="87" y="25"/>
                    <a:pt x="87" y="25"/>
                  </a:cubicBezTo>
                  <a:cubicBezTo>
                    <a:pt x="83" y="26"/>
                    <a:pt x="81" y="22"/>
                    <a:pt x="77" y="22"/>
                  </a:cubicBezTo>
                  <a:cubicBezTo>
                    <a:pt x="74" y="21"/>
                    <a:pt x="70" y="21"/>
                    <a:pt x="68" y="16"/>
                  </a:cubicBezTo>
                  <a:cubicBezTo>
                    <a:pt x="68" y="16"/>
                    <a:pt x="68" y="16"/>
                    <a:pt x="68" y="16"/>
                  </a:cubicBezTo>
                  <a:cubicBezTo>
                    <a:pt x="67" y="15"/>
                    <a:pt x="66" y="16"/>
                    <a:pt x="65" y="15"/>
                  </a:cubicBezTo>
                  <a:cubicBezTo>
                    <a:pt x="65" y="15"/>
                    <a:pt x="65" y="15"/>
                    <a:pt x="65" y="15"/>
                  </a:cubicBezTo>
                  <a:cubicBezTo>
                    <a:pt x="64" y="11"/>
                    <a:pt x="60" y="14"/>
                    <a:pt x="58" y="10"/>
                  </a:cubicBezTo>
                  <a:cubicBezTo>
                    <a:pt x="55" y="10"/>
                    <a:pt x="52" y="9"/>
                    <a:pt x="49" y="8"/>
                  </a:cubicBezTo>
                  <a:cubicBezTo>
                    <a:pt x="49" y="9"/>
                    <a:pt x="49" y="9"/>
                    <a:pt x="49" y="9"/>
                  </a:cubicBezTo>
                  <a:cubicBezTo>
                    <a:pt x="46" y="7"/>
                    <a:pt x="44" y="11"/>
                    <a:pt x="41" y="10"/>
                  </a:cubicBezTo>
                  <a:cubicBezTo>
                    <a:pt x="39" y="12"/>
                    <a:pt x="35" y="7"/>
                    <a:pt x="33" y="10"/>
                  </a:cubicBezTo>
                  <a:cubicBezTo>
                    <a:pt x="32" y="14"/>
                    <a:pt x="28" y="7"/>
                    <a:pt x="27" y="11"/>
                  </a:cubicBezTo>
                  <a:cubicBezTo>
                    <a:pt x="27" y="18"/>
                    <a:pt x="23" y="16"/>
                    <a:pt x="18" y="15"/>
                  </a:cubicBezTo>
                  <a:cubicBezTo>
                    <a:pt x="17" y="18"/>
                    <a:pt x="11" y="16"/>
                    <a:pt x="11" y="21"/>
                  </a:cubicBezTo>
                  <a:cubicBezTo>
                    <a:pt x="8" y="20"/>
                    <a:pt x="11" y="25"/>
                    <a:pt x="10" y="26"/>
                  </a:cubicBezTo>
                  <a:cubicBezTo>
                    <a:pt x="9" y="25"/>
                    <a:pt x="9" y="25"/>
                    <a:pt x="9" y="25"/>
                  </a:cubicBezTo>
                  <a:cubicBezTo>
                    <a:pt x="11" y="28"/>
                    <a:pt x="5" y="23"/>
                    <a:pt x="8" y="27"/>
                  </a:cubicBezTo>
                  <a:cubicBezTo>
                    <a:pt x="8" y="27"/>
                    <a:pt x="8" y="27"/>
                    <a:pt x="8" y="27"/>
                  </a:cubicBezTo>
                  <a:cubicBezTo>
                    <a:pt x="10" y="28"/>
                    <a:pt x="4" y="24"/>
                    <a:pt x="6" y="26"/>
                  </a:cubicBezTo>
                  <a:cubicBezTo>
                    <a:pt x="5" y="25"/>
                    <a:pt x="5" y="25"/>
                    <a:pt x="5" y="25"/>
                  </a:cubicBezTo>
                  <a:cubicBezTo>
                    <a:pt x="5" y="25"/>
                    <a:pt x="6" y="26"/>
                    <a:pt x="6" y="26"/>
                  </a:cubicBezTo>
                  <a:cubicBezTo>
                    <a:pt x="6" y="26"/>
                    <a:pt x="5" y="25"/>
                    <a:pt x="5" y="26"/>
                  </a:cubicBezTo>
                  <a:cubicBezTo>
                    <a:pt x="8" y="28"/>
                    <a:pt x="4" y="26"/>
                    <a:pt x="7" y="29"/>
                  </a:cubicBezTo>
                  <a:cubicBezTo>
                    <a:pt x="8" y="29"/>
                    <a:pt x="9" y="30"/>
                    <a:pt x="10" y="31"/>
                  </a:cubicBezTo>
                  <a:cubicBezTo>
                    <a:pt x="10" y="31"/>
                    <a:pt x="10" y="31"/>
                    <a:pt x="8" y="30"/>
                  </a:cubicBezTo>
                  <a:cubicBezTo>
                    <a:pt x="6" y="29"/>
                    <a:pt x="5" y="28"/>
                    <a:pt x="3" y="26"/>
                  </a:cubicBezTo>
                  <a:cubicBezTo>
                    <a:pt x="5" y="27"/>
                    <a:pt x="5" y="27"/>
                    <a:pt x="5" y="27"/>
                  </a:cubicBezTo>
                  <a:cubicBezTo>
                    <a:pt x="4" y="26"/>
                    <a:pt x="4" y="27"/>
                    <a:pt x="3" y="26"/>
                  </a:cubicBezTo>
                  <a:cubicBezTo>
                    <a:pt x="3" y="25"/>
                    <a:pt x="2" y="24"/>
                    <a:pt x="1" y="23"/>
                  </a:cubicBezTo>
                  <a:cubicBezTo>
                    <a:pt x="1" y="23"/>
                    <a:pt x="1" y="23"/>
                    <a:pt x="1" y="23"/>
                  </a:cubicBezTo>
                  <a:cubicBezTo>
                    <a:pt x="3" y="24"/>
                    <a:pt x="2" y="23"/>
                    <a:pt x="2" y="23"/>
                  </a:cubicBezTo>
                  <a:cubicBezTo>
                    <a:pt x="2" y="22"/>
                    <a:pt x="2" y="22"/>
                    <a:pt x="2" y="22"/>
                  </a:cubicBezTo>
                  <a:cubicBezTo>
                    <a:pt x="0" y="21"/>
                    <a:pt x="5" y="24"/>
                    <a:pt x="2" y="22"/>
                  </a:cubicBezTo>
                  <a:cubicBezTo>
                    <a:pt x="4" y="22"/>
                    <a:pt x="4" y="21"/>
                    <a:pt x="5" y="20"/>
                  </a:cubicBezTo>
                  <a:cubicBezTo>
                    <a:pt x="6" y="21"/>
                    <a:pt x="6" y="19"/>
                    <a:pt x="7" y="21"/>
                  </a:cubicBezTo>
                  <a:cubicBezTo>
                    <a:pt x="6" y="19"/>
                    <a:pt x="6" y="18"/>
                    <a:pt x="6" y="18"/>
                  </a:cubicBezTo>
                  <a:cubicBezTo>
                    <a:pt x="6" y="18"/>
                    <a:pt x="6" y="17"/>
                    <a:pt x="6" y="17"/>
                  </a:cubicBezTo>
                  <a:cubicBezTo>
                    <a:pt x="4" y="15"/>
                    <a:pt x="9" y="19"/>
                    <a:pt x="6" y="16"/>
                  </a:cubicBezTo>
                  <a:cubicBezTo>
                    <a:pt x="8" y="18"/>
                    <a:pt x="6" y="14"/>
                    <a:pt x="9" y="17"/>
                  </a:cubicBezTo>
                  <a:cubicBezTo>
                    <a:pt x="8" y="15"/>
                    <a:pt x="8" y="15"/>
                    <a:pt x="8" y="15"/>
                  </a:cubicBezTo>
                  <a:cubicBezTo>
                    <a:pt x="9" y="15"/>
                    <a:pt x="9" y="13"/>
                    <a:pt x="9" y="12"/>
                  </a:cubicBezTo>
                  <a:cubicBezTo>
                    <a:pt x="12" y="14"/>
                    <a:pt x="10" y="10"/>
                    <a:pt x="13" y="13"/>
                  </a:cubicBezTo>
                  <a:cubicBezTo>
                    <a:pt x="13" y="12"/>
                    <a:pt x="13" y="10"/>
                    <a:pt x="14" y="11"/>
                  </a:cubicBezTo>
                  <a:cubicBezTo>
                    <a:pt x="14" y="10"/>
                    <a:pt x="14" y="10"/>
                    <a:pt x="14" y="10"/>
                  </a:cubicBezTo>
                  <a:cubicBezTo>
                    <a:pt x="15" y="10"/>
                    <a:pt x="16" y="10"/>
                    <a:pt x="18" y="11"/>
                  </a:cubicBezTo>
                  <a:cubicBezTo>
                    <a:pt x="16" y="8"/>
                    <a:pt x="17" y="9"/>
                    <a:pt x="17" y="7"/>
                  </a:cubicBezTo>
                  <a:cubicBezTo>
                    <a:pt x="18" y="9"/>
                    <a:pt x="19" y="8"/>
                    <a:pt x="20" y="8"/>
                  </a:cubicBezTo>
                  <a:cubicBezTo>
                    <a:pt x="20" y="7"/>
                    <a:pt x="21" y="9"/>
                    <a:pt x="20" y="7"/>
                  </a:cubicBezTo>
                  <a:cubicBezTo>
                    <a:pt x="24" y="9"/>
                    <a:pt x="26" y="7"/>
                    <a:pt x="28" y="3"/>
                  </a:cubicBezTo>
                  <a:cubicBezTo>
                    <a:pt x="28" y="3"/>
                    <a:pt x="28" y="3"/>
                    <a:pt x="28" y="3"/>
                  </a:cubicBezTo>
                  <a:cubicBezTo>
                    <a:pt x="29" y="4"/>
                    <a:pt x="30" y="6"/>
                    <a:pt x="31" y="8"/>
                  </a:cubicBezTo>
                  <a:cubicBezTo>
                    <a:pt x="31" y="7"/>
                    <a:pt x="30" y="7"/>
                    <a:pt x="30" y="7"/>
                  </a:cubicBezTo>
                  <a:cubicBezTo>
                    <a:pt x="31" y="7"/>
                    <a:pt x="31" y="5"/>
                    <a:pt x="31" y="5"/>
                  </a:cubicBezTo>
                  <a:cubicBezTo>
                    <a:pt x="31" y="5"/>
                    <a:pt x="31" y="5"/>
                    <a:pt x="31" y="5"/>
                  </a:cubicBezTo>
                  <a:cubicBezTo>
                    <a:pt x="32" y="6"/>
                    <a:pt x="31" y="3"/>
                    <a:pt x="32" y="4"/>
                  </a:cubicBezTo>
                  <a:cubicBezTo>
                    <a:pt x="32" y="4"/>
                    <a:pt x="32" y="4"/>
                    <a:pt x="32" y="4"/>
                  </a:cubicBezTo>
                  <a:cubicBezTo>
                    <a:pt x="33" y="4"/>
                    <a:pt x="33" y="4"/>
                    <a:pt x="33" y="4"/>
                  </a:cubicBezTo>
                  <a:cubicBezTo>
                    <a:pt x="33" y="4"/>
                    <a:pt x="32" y="3"/>
                    <a:pt x="32" y="3"/>
                  </a:cubicBezTo>
                  <a:cubicBezTo>
                    <a:pt x="36" y="1"/>
                    <a:pt x="41" y="4"/>
                    <a:pt x="45" y="4"/>
                  </a:cubicBezTo>
                  <a:cubicBezTo>
                    <a:pt x="45" y="3"/>
                    <a:pt x="45" y="3"/>
                    <a:pt x="45" y="3"/>
                  </a:cubicBezTo>
                  <a:cubicBezTo>
                    <a:pt x="46" y="4"/>
                    <a:pt x="46" y="4"/>
                    <a:pt x="46" y="4"/>
                  </a:cubicBezTo>
                  <a:cubicBezTo>
                    <a:pt x="46" y="3"/>
                    <a:pt x="46" y="3"/>
                    <a:pt x="46" y="3"/>
                  </a:cubicBezTo>
                  <a:cubicBezTo>
                    <a:pt x="47" y="2"/>
                    <a:pt x="48" y="4"/>
                    <a:pt x="49" y="4"/>
                  </a:cubicBezTo>
                  <a:cubicBezTo>
                    <a:pt x="49" y="3"/>
                    <a:pt x="49" y="3"/>
                    <a:pt x="49" y="3"/>
                  </a:cubicBezTo>
                  <a:cubicBezTo>
                    <a:pt x="50" y="5"/>
                    <a:pt x="50" y="0"/>
                    <a:pt x="50" y="4"/>
                  </a:cubicBezTo>
                  <a:cubicBezTo>
                    <a:pt x="51" y="4"/>
                    <a:pt x="51" y="3"/>
                    <a:pt x="51" y="3"/>
                  </a:cubicBezTo>
                  <a:cubicBezTo>
                    <a:pt x="53" y="4"/>
                    <a:pt x="55" y="4"/>
                    <a:pt x="57" y="4"/>
                  </a:cubicBezTo>
                  <a:cubicBezTo>
                    <a:pt x="58" y="8"/>
                    <a:pt x="60" y="5"/>
                    <a:pt x="61" y="9"/>
                  </a:cubicBezTo>
                  <a:cubicBezTo>
                    <a:pt x="61" y="8"/>
                    <a:pt x="61" y="8"/>
                    <a:pt x="61" y="8"/>
                  </a:cubicBezTo>
                  <a:cubicBezTo>
                    <a:pt x="63" y="11"/>
                    <a:pt x="66" y="9"/>
                    <a:pt x="68" y="10"/>
                  </a:cubicBezTo>
                  <a:cubicBezTo>
                    <a:pt x="69" y="10"/>
                    <a:pt x="69" y="12"/>
                    <a:pt x="70" y="12"/>
                  </a:cubicBezTo>
                  <a:cubicBezTo>
                    <a:pt x="70" y="11"/>
                    <a:pt x="70" y="11"/>
                    <a:pt x="70" y="11"/>
                  </a:cubicBezTo>
                  <a:cubicBezTo>
                    <a:pt x="70" y="15"/>
                    <a:pt x="75" y="9"/>
                    <a:pt x="75" y="14"/>
                  </a:cubicBezTo>
                  <a:cubicBezTo>
                    <a:pt x="75" y="13"/>
                    <a:pt x="75" y="13"/>
                    <a:pt x="75" y="13"/>
                  </a:cubicBezTo>
                  <a:cubicBezTo>
                    <a:pt x="74" y="14"/>
                    <a:pt x="76" y="12"/>
                    <a:pt x="75" y="15"/>
                  </a:cubicBezTo>
                  <a:cubicBezTo>
                    <a:pt x="75" y="15"/>
                    <a:pt x="75" y="15"/>
                    <a:pt x="75" y="15"/>
                  </a:cubicBezTo>
                  <a:cubicBezTo>
                    <a:pt x="74" y="19"/>
                    <a:pt x="78" y="14"/>
                    <a:pt x="78" y="17"/>
                  </a:cubicBezTo>
                  <a:cubicBezTo>
                    <a:pt x="78" y="16"/>
                    <a:pt x="78" y="16"/>
                    <a:pt x="78" y="16"/>
                  </a:cubicBezTo>
                  <a:cubicBezTo>
                    <a:pt x="78" y="17"/>
                    <a:pt x="78" y="18"/>
                    <a:pt x="79" y="17"/>
                  </a:cubicBezTo>
                  <a:cubicBezTo>
                    <a:pt x="79" y="17"/>
                    <a:pt x="79" y="17"/>
                    <a:pt x="79" y="17"/>
                  </a:cubicBezTo>
                  <a:cubicBezTo>
                    <a:pt x="82" y="14"/>
                    <a:pt x="81" y="18"/>
                    <a:pt x="82" y="19"/>
                  </a:cubicBezTo>
                  <a:cubicBezTo>
                    <a:pt x="83" y="17"/>
                    <a:pt x="83" y="17"/>
                    <a:pt x="83" y="17"/>
                  </a:cubicBezTo>
                  <a:cubicBezTo>
                    <a:pt x="83" y="19"/>
                    <a:pt x="84" y="18"/>
                    <a:pt x="85" y="19"/>
                  </a:cubicBezTo>
                  <a:cubicBezTo>
                    <a:pt x="85" y="19"/>
                    <a:pt x="85" y="19"/>
                    <a:pt x="85" y="19"/>
                  </a:cubicBezTo>
                  <a:cubicBezTo>
                    <a:pt x="85" y="20"/>
                    <a:pt x="85" y="20"/>
                    <a:pt x="85" y="20"/>
                  </a:cubicBezTo>
                  <a:cubicBezTo>
                    <a:pt x="86" y="19"/>
                    <a:pt x="86" y="19"/>
                    <a:pt x="86" y="19"/>
                  </a:cubicBezTo>
                  <a:cubicBezTo>
                    <a:pt x="86" y="19"/>
                    <a:pt x="86" y="21"/>
                    <a:pt x="87" y="2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2" name="Freeform 601"/>
            <p:cNvSpPr/>
            <p:nvPr/>
          </p:nvSpPr>
          <p:spPr bwMode="auto">
            <a:xfrm>
              <a:off x="6354432" y="40580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3" name="Freeform 602"/>
            <p:cNvSpPr/>
            <p:nvPr/>
          </p:nvSpPr>
          <p:spPr bwMode="auto">
            <a:xfrm>
              <a:off x="6062650" y="40381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4" name="Freeform 603"/>
            <p:cNvSpPr/>
            <p:nvPr/>
          </p:nvSpPr>
          <p:spPr bwMode="auto">
            <a:xfrm>
              <a:off x="6256286" y="3953235"/>
              <a:ext cx="3978"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5" name="Freeform 604"/>
            <p:cNvSpPr/>
            <p:nvPr/>
          </p:nvSpPr>
          <p:spPr bwMode="auto">
            <a:xfrm>
              <a:off x="6253634" y="3950583"/>
              <a:ext cx="18568" cy="6632"/>
            </a:xfrm>
            <a:custGeom>
              <a:avLst/>
              <a:gdLst>
                <a:gd name="T0" fmla="*/ 4 w 6"/>
                <a:gd name="T1" fmla="*/ 1 h 2"/>
                <a:gd name="T2" fmla="*/ 5 w 6"/>
                <a:gd name="T3" fmla="*/ 2 h 2"/>
                <a:gd name="T4" fmla="*/ 2 w 6"/>
                <a:gd name="T5" fmla="*/ 1 h 2"/>
                <a:gd name="T6" fmla="*/ 4 w 6"/>
                <a:gd name="T7" fmla="*/ 1 h 2"/>
              </a:gdLst>
              <a:ahLst/>
              <a:cxnLst>
                <a:cxn ang="0">
                  <a:pos x="T0" y="T1"/>
                </a:cxn>
                <a:cxn ang="0">
                  <a:pos x="T2" y="T3"/>
                </a:cxn>
                <a:cxn ang="0">
                  <a:pos x="T4" y="T5"/>
                </a:cxn>
                <a:cxn ang="0">
                  <a:pos x="T6" y="T7"/>
                </a:cxn>
              </a:cxnLst>
              <a:rect l="0" t="0" r="r" b="b"/>
              <a:pathLst>
                <a:path w="6" h="2">
                  <a:moveTo>
                    <a:pt x="4" y="1"/>
                  </a:moveTo>
                  <a:cubicBezTo>
                    <a:pt x="5" y="2"/>
                    <a:pt x="5" y="2"/>
                    <a:pt x="5" y="2"/>
                  </a:cubicBezTo>
                  <a:cubicBezTo>
                    <a:pt x="2" y="1"/>
                    <a:pt x="2" y="1"/>
                    <a:pt x="2" y="1"/>
                  </a:cubicBezTo>
                  <a:cubicBezTo>
                    <a:pt x="0" y="0"/>
                    <a:pt x="6" y="2"/>
                    <a:pt x="4"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6" name="Freeform 605"/>
            <p:cNvSpPr/>
            <p:nvPr/>
          </p:nvSpPr>
          <p:spPr bwMode="auto">
            <a:xfrm>
              <a:off x="6262919" y="3953235"/>
              <a:ext cx="9283" cy="3979"/>
            </a:xfrm>
            <a:custGeom>
              <a:avLst/>
              <a:gdLst>
                <a:gd name="T0" fmla="*/ 1 w 3"/>
                <a:gd name="T1" fmla="*/ 0 h 1"/>
                <a:gd name="T2" fmla="*/ 2 w 3"/>
                <a:gd name="T3" fmla="*/ 1 h 1"/>
                <a:gd name="T4" fmla="*/ 1 w 3"/>
                <a:gd name="T5" fmla="*/ 0 h 1"/>
              </a:gdLst>
              <a:ahLst/>
              <a:cxnLst>
                <a:cxn ang="0">
                  <a:pos x="T0" y="T1"/>
                </a:cxn>
                <a:cxn ang="0">
                  <a:pos x="T2" y="T3"/>
                </a:cxn>
                <a:cxn ang="0">
                  <a:pos x="T4" y="T5"/>
                </a:cxn>
              </a:cxnLst>
              <a:rect l="0" t="0" r="r" b="b"/>
              <a:pathLst>
                <a:path w="3" h="1">
                  <a:moveTo>
                    <a:pt x="1" y="0"/>
                  </a:moveTo>
                  <a:cubicBezTo>
                    <a:pt x="0" y="0"/>
                    <a:pt x="2" y="1"/>
                    <a:pt x="2" y="1"/>
                  </a:cubicBezTo>
                  <a:cubicBezTo>
                    <a:pt x="1" y="0"/>
                    <a:pt x="3" y="1"/>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7" name="Freeform 606"/>
            <p:cNvSpPr/>
            <p:nvPr/>
          </p:nvSpPr>
          <p:spPr bwMode="auto">
            <a:xfrm>
              <a:off x="6269550" y="395058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8" name="Freeform 607"/>
            <p:cNvSpPr/>
            <p:nvPr/>
          </p:nvSpPr>
          <p:spPr bwMode="auto">
            <a:xfrm>
              <a:off x="6260266" y="3918752"/>
              <a:ext cx="64987" cy="38463"/>
            </a:xfrm>
            <a:custGeom>
              <a:avLst/>
              <a:gdLst>
                <a:gd name="T0" fmla="*/ 10 w 21"/>
                <a:gd name="T1" fmla="*/ 11 h 12"/>
                <a:gd name="T2" fmla="*/ 10 w 21"/>
                <a:gd name="T3" fmla="*/ 11 h 12"/>
                <a:gd name="T4" fmla="*/ 7 w 21"/>
                <a:gd name="T5" fmla="*/ 12 h 12"/>
                <a:gd name="T6" fmla="*/ 7 w 21"/>
                <a:gd name="T7" fmla="*/ 11 h 12"/>
                <a:gd name="T8" fmla="*/ 5 w 21"/>
                <a:gd name="T9" fmla="*/ 11 h 12"/>
                <a:gd name="T10" fmla="*/ 4 w 21"/>
                <a:gd name="T11" fmla="*/ 11 h 12"/>
                <a:gd name="T12" fmla="*/ 1 w 21"/>
                <a:gd name="T13" fmla="*/ 11 h 12"/>
                <a:gd name="T14" fmla="*/ 1 w 21"/>
                <a:gd name="T15" fmla="*/ 11 h 12"/>
                <a:gd name="T16" fmla="*/ 0 w 21"/>
                <a:gd name="T17" fmla="*/ 11 h 12"/>
                <a:gd name="T18" fmla="*/ 0 w 21"/>
                <a:gd name="T19" fmla="*/ 10 h 12"/>
                <a:gd name="T20" fmla="*/ 3 w 21"/>
                <a:gd name="T21" fmla="*/ 10 h 12"/>
                <a:gd name="T22" fmla="*/ 3 w 21"/>
                <a:gd name="T23" fmla="*/ 10 h 12"/>
                <a:gd name="T24" fmla="*/ 6 w 21"/>
                <a:gd name="T25" fmla="*/ 10 h 12"/>
                <a:gd name="T26" fmla="*/ 6 w 21"/>
                <a:gd name="T27" fmla="*/ 8 h 12"/>
                <a:gd name="T28" fmla="*/ 5 w 21"/>
                <a:gd name="T29" fmla="*/ 7 h 12"/>
                <a:gd name="T30" fmla="*/ 8 w 21"/>
                <a:gd name="T31" fmla="*/ 7 h 12"/>
                <a:gd name="T32" fmla="*/ 9 w 21"/>
                <a:gd name="T33" fmla="*/ 6 h 12"/>
                <a:gd name="T34" fmla="*/ 10 w 21"/>
                <a:gd name="T35" fmla="*/ 5 h 12"/>
                <a:gd name="T36" fmla="*/ 12 w 21"/>
                <a:gd name="T37" fmla="*/ 4 h 12"/>
                <a:gd name="T38" fmla="*/ 9 w 21"/>
                <a:gd name="T39" fmla="*/ 1 h 12"/>
                <a:gd name="T40" fmla="*/ 10 w 21"/>
                <a:gd name="T41" fmla="*/ 1 h 12"/>
                <a:gd name="T42" fmla="*/ 12 w 21"/>
                <a:gd name="T43" fmla="*/ 2 h 12"/>
                <a:gd name="T44" fmla="*/ 12 w 21"/>
                <a:gd name="T45" fmla="*/ 2 h 12"/>
                <a:gd name="T46" fmla="*/ 9 w 21"/>
                <a:gd name="T47" fmla="*/ 1 h 12"/>
                <a:gd name="T48" fmla="*/ 8 w 21"/>
                <a:gd name="T49" fmla="*/ 0 h 12"/>
                <a:gd name="T50" fmla="*/ 12 w 21"/>
                <a:gd name="T51" fmla="*/ 2 h 12"/>
                <a:gd name="T52" fmla="*/ 17 w 21"/>
                <a:gd name="T53" fmla="*/ 3 h 12"/>
                <a:gd name="T54" fmla="*/ 17 w 21"/>
                <a:gd name="T55" fmla="*/ 3 h 12"/>
                <a:gd name="T56" fmla="*/ 17 w 21"/>
                <a:gd name="T57" fmla="*/ 3 h 12"/>
                <a:gd name="T58" fmla="*/ 14 w 21"/>
                <a:gd name="T59" fmla="*/ 3 h 12"/>
                <a:gd name="T60" fmla="*/ 18 w 21"/>
                <a:gd name="T61" fmla="*/ 4 h 12"/>
                <a:gd name="T62" fmla="*/ 16 w 21"/>
                <a:gd name="T63" fmla="*/ 4 h 12"/>
                <a:gd name="T64" fmla="*/ 19 w 21"/>
                <a:gd name="T65" fmla="*/ 5 h 12"/>
                <a:gd name="T66" fmla="*/ 17 w 21"/>
                <a:gd name="T67" fmla="*/ 5 h 12"/>
                <a:gd name="T68" fmla="*/ 15 w 21"/>
                <a:gd name="T69" fmla="*/ 5 h 12"/>
                <a:gd name="T70" fmla="*/ 16 w 21"/>
                <a:gd name="T71" fmla="*/ 5 h 12"/>
                <a:gd name="T72" fmla="*/ 18 w 21"/>
                <a:gd name="T73" fmla="*/ 7 h 12"/>
                <a:gd name="T74" fmla="*/ 12 w 21"/>
                <a:gd name="T75" fmla="*/ 5 h 12"/>
                <a:gd name="T76" fmla="*/ 14 w 21"/>
                <a:gd name="T77" fmla="*/ 6 h 12"/>
                <a:gd name="T78" fmla="*/ 15 w 21"/>
                <a:gd name="T79" fmla="*/ 6 h 12"/>
                <a:gd name="T80" fmla="*/ 15 w 21"/>
                <a:gd name="T81" fmla="*/ 6 h 12"/>
                <a:gd name="T82" fmla="*/ 13 w 21"/>
                <a:gd name="T83" fmla="*/ 7 h 12"/>
                <a:gd name="T84" fmla="*/ 13 w 21"/>
                <a:gd name="T85" fmla="*/ 7 h 12"/>
                <a:gd name="T86" fmla="*/ 13 w 21"/>
                <a:gd name="T87" fmla="*/ 8 h 12"/>
                <a:gd name="T88" fmla="*/ 13 w 21"/>
                <a:gd name="T89" fmla="*/ 8 h 12"/>
                <a:gd name="T90" fmla="*/ 14 w 21"/>
                <a:gd name="T91" fmla="*/ 9 h 12"/>
                <a:gd name="T92" fmla="*/ 11 w 21"/>
                <a:gd name="T93" fmla="*/ 8 h 12"/>
                <a:gd name="T94" fmla="*/ 9 w 21"/>
                <a:gd name="T95" fmla="*/ 9 h 12"/>
                <a:gd name="T96" fmla="*/ 10 w 21"/>
                <a:gd name="T97" fmla="*/ 9 h 12"/>
                <a:gd name="T98" fmla="*/ 8 w 21"/>
                <a:gd name="T99" fmla="*/ 9 h 12"/>
                <a:gd name="T100" fmla="*/ 8 w 21"/>
                <a:gd name="T101" fmla="*/ 10 h 12"/>
                <a:gd name="T102" fmla="*/ 9 w 21"/>
                <a:gd name="T103" fmla="*/ 10 h 12"/>
                <a:gd name="T104" fmla="*/ 9 w 21"/>
                <a:gd name="T105" fmla="*/ 10 h 12"/>
                <a:gd name="T106" fmla="*/ 9 w 21"/>
                <a:gd name="T107" fmla="*/ 11 h 12"/>
                <a:gd name="T108" fmla="*/ 9 w 21"/>
                <a:gd name="T109" fmla="*/ 11 h 12"/>
                <a:gd name="T110" fmla="*/ 9 w 21"/>
                <a:gd name="T11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12">
                  <a:moveTo>
                    <a:pt x="9" y="11"/>
                  </a:moveTo>
                  <a:cubicBezTo>
                    <a:pt x="10" y="11"/>
                    <a:pt x="10" y="11"/>
                    <a:pt x="10" y="11"/>
                  </a:cubicBezTo>
                  <a:cubicBezTo>
                    <a:pt x="8" y="11"/>
                    <a:pt x="10" y="12"/>
                    <a:pt x="9" y="11"/>
                  </a:cubicBezTo>
                  <a:cubicBezTo>
                    <a:pt x="10" y="11"/>
                    <a:pt x="10" y="11"/>
                    <a:pt x="10" y="11"/>
                  </a:cubicBezTo>
                  <a:cubicBezTo>
                    <a:pt x="10" y="12"/>
                    <a:pt x="8" y="11"/>
                    <a:pt x="7" y="11"/>
                  </a:cubicBezTo>
                  <a:cubicBezTo>
                    <a:pt x="7" y="12"/>
                    <a:pt x="7" y="12"/>
                    <a:pt x="7" y="12"/>
                  </a:cubicBezTo>
                  <a:cubicBezTo>
                    <a:pt x="7" y="11"/>
                    <a:pt x="6" y="11"/>
                    <a:pt x="6" y="11"/>
                  </a:cubicBezTo>
                  <a:cubicBezTo>
                    <a:pt x="7" y="11"/>
                    <a:pt x="7" y="11"/>
                    <a:pt x="7" y="11"/>
                  </a:cubicBezTo>
                  <a:cubicBezTo>
                    <a:pt x="9" y="12"/>
                    <a:pt x="6" y="11"/>
                    <a:pt x="7" y="12"/>
                  </a:cubicBezTo>
                  <a:cubicBezTo>
                    <a:pt x="7" y="12"/>
                    <a:pt x="6" y="11"/>
                    <a:pt x="5" y="11"/>
                  </a:cubicBezTo>
                  <a:cubicBezTo>
                    <a:pt x="5" y="11"/>
                    <a:pt x="4" y="11"/>
                    <a:pt x="3" y="11"/>
                  </a:cubicBezTo>
                  <a:cubicBezTo>
                    <a:pt x="3" y="11"/>
                    <a:pt x="4" y="11"/>
                    <a:pt x="4" y="11"/>
                  </a:cubicBezTo>
                  <a:cubicBezTo>
                    <a:pt x="1" y="10"/>
                    <a:pt x="2" y="11"/>
                    <a:pt x="3" y="11"/>
                  </a:cubicBezTo>
                  <a:cubicBezTo>
                    <a:pt x="2" y="11"/>
                    <a:pt x="2" y="11"/>
                    <a:pt x="1" y="11"/>
                  </a:cubicBezTo>
                  <a:cubicBezTo>
                    <a:pt x="0" y="10"/>
                    <a:pt x="3" y="11"/>
                    <a:pt x="1" y="11"/>
                  </a:cubicBezTo>
                  <a:cubicBezTo>
                    <a:pt x="1" y="11"/>
                    <a:pt x="1" y="11"/>
                    <a:pt x="1" y="11"/>
                  </a:cubicBezTo>
                  <a:cubicBezTo>
                    <a:pt x="0" y="10"/>
                    <a:pt x="3" y="11"/>
                    <a:pt x="2" y="11"/>
                  </a:cubicBezTo>
                  <a:cubicBezTo>
                    <a:pt x="1" y="11"/>
                    <a:pt x="1" y="11"/>
                    <a:pt x="0" y="11"/>
                  </a:cubicBezTo>
                  <a:cubicBezTo>
                    <a:pt x="1" y="11"/>
                    <a:pt x="0" y="10"/>
                    <a:pt x="2" y="11"/>
                  </a:cubicBezTo>
                  <a:cubicBezTo>
                    <a:pt x="0" y="10"/>
                    <a:pt x="2" y="11"/>
                    <a:pt x="0" y="10"/>
                  </a:cubicBezTo>
                  <a:cubicBezTo>
                    <a:pt x="1" y="10"/>
                    <a:pt x="1" y="10"/>
                    <a:pt x="2" y="11"/>
                  </a:cubicBezTo>
                  <a:cubicBezTo>
                    <a:pt x="1" y="10"/>
                    <a:pt x="3" y="10"/>
                    <a:pt x="3" y="10"/>
                  </a:cubicBezTo>
                  <a:cubicBezTo>
                    <a:pt x="7" y="11"/>
                    <a:pt x="3" y="10"/>
                    <a:pt x="4" y="10"/>
                  </a:cubicBezTo>
                  <a:cubicBezTo>
                    <a:pt x="3" y="10"/>
                    <a:pt x="3" y="10"/>
                    <a:pt x="3" y="10"/>
                  </a:cubicBezTo>
                  <a:cubicBezTo>
                    <a:pt x="4" y="10"/>
                    <a:pt x="5" y="10"/>
                    <a:pt x="4" y="10"/>
                  </a:cubicBezTo>
                  <a:cubicBezTo>
                    <a:pt x="6" y="10"/>
                    <a:pt x="6" y="10"/>
                    <a:pt x="6" y="10"/>
                  </a:cubicBezTo>
                  <a:cubicBezTo>
                    <a:pt x="3" y="9"/>
                    <a:pt x="5" y="9"/>
                    <a:pt x="4" y="8"/>
                  </a:cubicBezTo>
                  <a:cubicBezTo>
                    <a:pt x="3" y="8"/>
                    <a:pt x="1" y="6"/>
                    <a:pt x="6" y="8"/>
                  </a:cubicBezTo>
                  <a:cubicBezTo>
                    <a:pt x="5" y="7"/>
                    <a:pt x="5" y="7"/>
                    <a:pt x="5" y="7"/>
                  </a:cubicBezTo>
                  <a:cubicBezTo>
                    <a:pt x="6" y="7"/>
                    <a:pt x="5" y="7"/>
                    <a:pt x="5" y="7"/>
                  </a:cubicBezTo>
                  <a:cubicBezTo>
                    <a:pt x="5" y="7"/>
                    <a:pt x="5" y="7"/>
                    <a:pt x="5" y="7"/>
                  </a:cubicBezTo>
                  <a:cubicBezTo>
                    <a:pt x="8" y="8"/>
                    <a:pt x="5" y="6"/>
                    <a:pt x="8" y="7"/>
                  </a:cubicBezTo>
                  <a:cubicBezTo>
                    <a:pt x="8" y="7"/>
                    <a:pt x="8" y="6"/>
                    <a:pt x="9" y="6"/>
                  </a:cubicBezTo>
                  <a:cubicBezTo>
                    <a:pt x="9" y="6"/>
                    <a:pt x="9" y="6"/>
                    <a:pt x="9" y="6"/>
                  </a:cubicBezTo>
                  <a:cubicBezTo>
                    <a:pt x="10" y="6"/>
                    <a:pt x="6" y="5"/>
                    <a:pt x="8" y="5"/>
                  </a:cubicBezTo>
                  <a:cubicBezTo>
                    <a:pt x="6" y="4"/>
                    <a:pt x="12" y="6"/>
                    <a:pt x="10" y="5"/>
                  </a:cubicBezTo>
                  <a:cubicBezTo>
                    <a:pt x="6" y="3"/>
                    <a:pt x="14" y="6"/>
                    <a:pt x="11" y="4"/>
                  </a:cubicBezTo>
                  <a:cubicBezTo>
                    <a:pt x="5" y="2"/>
                    <a:pt x="9" y="3"/>
                    <a:pt x="12" y="4"/>
                  </a:cubicBezTo>
                  <a:cubicBezTo>
                    <a:pt x="10" y="3"/>
                    <a:pt x="15" y="4"/>
                    <a:pt x="12" y="2"/>
                  </a:cubicBezTo>
                  <a:cubicBezTo>
                    <a:pt x="14" y="3"/>
                    <a:pt x="9" y="1"/>
                    <a:pt x="9" y="1"/>
                  </a:cubicBezTo>
                  <a:cubicBezTo>
                    <a:pt x="10" y="1"/>
                    <a:pt x="10" y="1"/>
                    <a:pt x="10" y="1"/>
                  </a:cubicBezTo>
                  <a:cubicBezTo>
                    <a:pt x="8" y="0"/>
                    <a:pt x="14" y="2"/>
                    <a:pt x="10" y="1"/>
                  </a:cubicBezTo>
                  <a:cubicBezTo>
                    <a:pt x="10" y="1"/>
                    <a:pt x="10" y="1"/>
                    <a:pt x="10" y="1"/>
                  </a:cubicBezTo>
                  <a:cubicBezTo>
                    <a:pt x="8" y="0"/>
                    <a:pt x="15" y="3"/>
                    <a:pt x="12" y="2"/>
                  </a:cubicBezTo>
                  <a:cubicBezTo>
                    <a:pt x="13" y="2"/>
                    <a:pt x="13" y="2"/>
                    <a:pt x="13" y="2"/>
                  </a:cubicBezTo>
                  <a:cubicBezTo>
                    <a:pt x="14" y="2"/>
                    <a:pt x="12" y="2"/>
                    <a:pt x="12" y="2"/>
                  </a:cubicBezTo>
                  <a:cubicBezTo>
                    <a:pt x="12" y="2"/>
                    <a:pt x="14" y="2"/>
                    <a:pt x="13" y="2"/>
                  </a:cubicBezTo>
                  <a:cubicBezTo>
                    <a:pt x="9" y="1"/>
                    <a:pt x="14" y="2"/>
                    <a:pt x="9" y="1"/>
                  </a:cubicBezTo>
                  <a:cubicBezTo>
                    <a:pt x="9" y="1"/>
                    <a:pt x="7" y="0"/>
                    <a:pt x="7" y="0"/>
                  </a:cubicBezTo>
                  <a:cubicBezTo>
                    <a:pt x="6" y="0"/>
                    <a:pt x="6" y="0"/>
                    <a:pt x="8" y="0"/>
                  </a:cubicBezTo>
                  <a:cubicBezTo>
                    <a:pt x="10" y="1"/>
                    <a:pt x="12" y="1"/>
                    <a:pt x="14" y="2"/>
                  </a:cubicBezTo>
                  <a:cubicBezTo>
                    <a:pt x="12" y="2"/>
                    <a:pt x="12" y="2"/>
                    <a:pt x="12" y="2"/>
                  </a:cubicBezTo>
                  <a:cubicBezTo>
                    <a:pt x="14" y="2"/>
                    <a:pt x="13" y="2"/>
                    <a:pt x="14" y="2"/>
                  </a:cubicBezTo>
                  <a:cubicBezTo>
                    <a:pt x="14" y="2"/>
                    <a:pt x="16" y="3"/>
                    <a:pt x="17" y="3"/>
                  </a:cubicBezTo>
                  <a:cubicBezTo>
                    <a:pt x="17" y="3"/>
                    <a:pt x="17" y="3"/>
                    <a:pt x="17" y="3"/>
                  </a:cubicBezTo>
                  <a:cubicBezTo>
                    <a:pt x="15" y="3"/>
                    <a:pt x="16" y="3"/>
                    <a:pt x="17" y="3"/>
                  </a:cubicBezTo>
                  <a:cubicBezTo>
                    <a:pt x="18" y="4"/>
                    <a:pt x="18" y="4"/>
                    <a:pt x="18" y="4"/>
                  </a:cubicBezTo>
                  <a:cubicBezTo>
                    <a:pt x="19" y="4"/>
                    <a:pt x="14" y="2"/>
                    <a:pt x="17" y="3"/>
                  </a:cubicBezTo>
                  <a:cubicBezTo>
                    <a:pt x="16" y="3"/>
                    <a:pt x="16" y="3"/>
                    <a:pt x="16" y="4"/>
                  </a:cubicBezTo>
                  <a:cubicBezTo>
                    <a:pt x="15" y="3"/>
                    <a:pt x="16" y="4"/>
                    <a:pt x="14" y="3"/>
                  </a:cubicBezTo>
                  <a:cubicBezTo>
                    <a:pt x="17" y="4"/>
                    <a:pt x="17" y="4"/>
                    <a:pt x="17" y="4"/>
                  </a:cubicBezTo>
                  <a:cubicBezTo>
                    <a:pt x="17" y="4"/>
                    <a:pt x="18" y="4"/>
                    <a:pt x="18" y="4"/>
                  </a:cubicBezTo>
                  <a:cubicBezTo>
                    <a:pt x="21" y="5"/>
                    <a:pt x="15" y="3"/>
                    <a:pt x="19" y="5"/>
                  </a:cubicBezTo>
                  <a:cubicBezTo>
                    <a:pt x="16" y="4"/>
                    <a:pt x="19" y="5"/>
                    <a:pt x="16" y="4"/>
                  </a:cubicBezTo>
                  <a:cubicBezTo>
                    <a:pt x="18" y="5"/>
                    <a:pt x="18" y="5"/>
                    <a:pt x="18" y="5"/>
                  </a:cubicBezTo>
                  <a:cubicBezTo>
                    <a:pt x="18" y="5"/>
                    <a:pt x="19" y="5"/>
                    <a:pt x="19" y="5"/>
                  </a:cubicBezTo>
                  <a:cubicBezTo>
                    <a:pt x="16" y="4"/>
                    <a:pt x="20" y="6"/>
                    <a:pt x="16" y="5"/>
                  </a:cubicBezTo>
                  <a:cubicBezTo>
                    <a:pt x="17" y="5"/>
                    <a:pt x="19" y="6"/>
                    <a:pt x="17" y="5"/>
                  </a:cubicBezTo>
                  <a:cubicBezTo>
                    <a:pt x="18" y="5"/>
                    <a:pt x="18" y="5"/>
                    <a:pt x="18" y="5"/>
                  </a:cubicBezTo>
                  <a:cubicBezTo>
                    <a:pt x="17" y="5"/>
                    <a:pt x="17" y="5"/>
                    <a:pt x="15" y="5"/>
                  </a:cubicBezTo>
                  <a:cubicBezTo>
                    <a:pt x="18" y="6"/>
                    <a:pt x="18" y="6"/>
                    <a:pt x="19" y="6"/>
                  </a:cubicBezTo>
                  <a:cubicBezTo>
                    <a:pt x="17" y="6"/>
                    <a:pt x="17" y="6"/>
                    <a:pt x="16" y="5"/>
                  </a:cubicBezTo>
                  <a:cubicBezTo>
                    <a:pt x="18" y="6"/>
                    <a:pt x="15" y="5"/>
                    <a:pt x="18" y="6"/>
                  </a:cubicBezTo>
                  <a:cubicBezTo>
                    <a:pt x="13" y="5"/>
                    <a:pt x="15" y="6"/>
                    <a:pt x="18" y="7"/>
                  </a:cubicBezTo>
                  <a:cubicBezTo>
                    <a:pt x="18" y="7"/>
                    <a:pt x="18" y="7"/>
                    <a:pt x="18" y="7"/>
                  </a:cubicBezTo>
                  <a:cubicBezTo>
                    <a:pt x="17" y="7"/>
                    <a:pt x="14" y="6"/>
                    <a:pt x="12" y="5"/>
                  </a:cubicBezTo>
                  <a:cubicBezTo>
                    <a:pt x="13" y="5"/>
                    <a:pt x="13" y="5"/>
                    <a:pt x="13" y="5"/>
                  </a:cubicBezTo>
                  <a:cubicBezTo>
                    <a:pt x="13" y="5"/>
                    <a:pt x="15" y="6"/>
                    <a:pt x="14" y="6"/>
                  </a:cubicBezTo>
                  <a:cubicBezTo>
                    <a:pt x="15" y="6"/>
                    <a:pt x="15" y="6"/>
                    <a:pt x="15" y="6"/>
                  </a:cubicBezTo>
                  <a:cubicBezTo>
                    <a:pt x="14" y="6"/>
                    <a:pt x="17" y="7"/>
                    <a:pt x="15" y="6"/>
                  </a:cubicBezTo>
                  <a:cubicBezTo>
                    <a:pt x="16" y="7"/>
                    <a:pt x="16" y="7"/>
                    <a:pt x="16" y="7"/>
                  </a:cubicBezTo>
                  <a:cubicBezTo>
                    <a:pt x="15" y="6"/>
                    <a:pt x="15" y="6"/>
                    <a:pt x="15" y="6"/>
                  </a:cubicBezTo>
                  <a:cubicBezTo>
                    <a:pt x="16" y="7"/>
                    <a:pt x="17" y="7"/>
                    <a:pt x="16" y="7"/>
                  </a:cubicBezTo>
                  <a:cubicBezTo>
                    <a:pt x="17" y="8"/>
                    <a:pt x="13" y="7"/>
                    <a:pt x="13" y="7"/>
                  </a:cubicBezTo>
                  <a:cubicBezTo>
                    <a:pt x="14" y="8"/>
                    <a:pt x="14" y="8"/>
                    <a:pt x="14" y="8"/>
                  </a:cubicBezTo>
                  <a:cubicBezTo>
                    <a:pt x="13" y="7"/>
                    <a:pt x="13" y="7"/>
                    <a:pt x="13" y="7"/>
                  </a:cubicBezTo>
                  <a:cubicBezTo>
                    <a:pt x="14" y="7"/>
                    <a:pt x="14" y="7"/>
                    <a:pt x="14" y="7"/>
                  </a:cubicBezTo>
                  <a:cubicBezTo>
                    <a:pt x="15" y="8"/>
                    <a:pt x="13" y="7"/>
                    <a:pt x="13" y="8"/>
                  </a:cubicBezTo>
                  <a:cubicBezTo>
                    <a:pt x="14" y="8"/>
                    <a:pt x="14" y="8"/>
                    <a:pt x="14" y="8"/>
                  </a:cubicBezTo>
                  <a:cubicBezTo>
                    <a:pt x="12" y="7"/>
                    <a:pt x="17" y="9"/>
                    <a:pt x="13" y="8"/>
                  </a:cubicBezTo>
                  <a:cubicBezTo>
                    <a:pt x="13" y="8"/>
                    <a:pt x="14" y="8"/>
                    <a:pt x="14" y="8"/>
                  </a:cubicBezTo>
                  <a:cubicBezTo>
                    <a:pt x="13" y="8"/>
                    <a:pt x="13" y="8"/>
                    <a:pt x="14" y="9"/>
                  </a:cubicBezTo>
                  <a:cubicBezTo>
                    <a:pt x="10" y="7"/>
                    <a:pt x="13" y="9"/>
                    <a:pt x="10" y="8"/>
                  </a:cubicBezTo>
                  <a:cubicBezTo>
                    <a:pt x="11" y="8"/>
                    <a:pt x="11" y="8"/>
                    <a:pt x="11" y="8"/>
                  </a:cubicBezTo>
                  <a:cubicBezTo>
                    <a:pt x="8" y="8"/>
                    <a:pt x="11" y="9"/>
                    <a:pt x="10" y="9"/>
                  </a:cubicBezTo>
                  <a:cubicBezTo>
                    <a:pt x="10" y="9"/>
                    <a:pt x="10" y="9"/>
                    <a:pt x="9" y="9"/>
                  </a:cubicBezTo>
                  <a:cubicBezTo>
                    <a:pt x="10" y="9"/>
                    <a:pt x="10" y="9"/>
                    <a:pt x="10" y="9"/>
                  </a:cubicBezTo>
                  <a:cubicBezTo>
                    <a:pt x="7" y="8"/>
                    <a:pt x="13" y="11"/>
                    <a:pt x="10" y="9"/>
                  </a:cubicBezTo>
                  <a:cubicBezTo>
                    <a:pt x="11" y="10"/>
                    <a:pt x="11" y="10"/>
                    <a:pt x="11" y="10"/>
                  </a:cubicBezTo>
                  <a:cubicBezTo>
                    <a:pt x="9" y="9"/>
                    <a:pt x="11" y="10"/>
                    <a:pt x="8" y="9"/>
                  </a:cubicBezTo>
                  <a:cubicBezTo>
                    <a:pt x="9" y="9"/>
                    <a:pt x="9" y="9"/>
                    <a:pt x="9" y="9"/>
                  </a:cubicBezTo>
                  <a:cubicBezTo>
                    <a:pt x="5" y="8"/>
                    <a:pt x="11" y="10"/>
                    <a:pt x="8" y="10"/>
                  </a:cubicBezTo>
                  <a:cubicBezTo>
                    <a:pt x="9" y="10"/>
                    <a:pt x="9" y="10"/>
                    <a:pt x="9" y="10"/>
                  </a:cubicBezTo>
                  <a:cubicBezTo>
                    <a:pt x="8" y="10"/>
                    <a:pt x="8" y="9"/>
                    <a:pt x="9" y="10"/>
                  </a:cubicBezTo>
                  <a:cubicBezTo>
                    <a:pt x="9" y="10"/>
                    <a:pt x="9" y="10"/>
                    <a:pt x="9" y="10"/>
                  </a:cubicBezTo>
                  <a:cubicBezTo>
                    <a:pt x="12" y="11"/>
                    <a:pt x="9" y="10"/>
                    <a:pt x="9" y="10"/>
                  </a:cubicBezTo>
                  <a:cubicBezTo>
                    <a:pt x="10" y="11"/>
                    <a:pt x="10" y="11"/>
                    <a:pt x="10" y="11"/>
                  </a:cubicBezTo>
                  <a:cubicBezTo>
                    <a:pt x="9" y="10"/>
                    <a:pt x="10" y="11"/>
                    <a:pt x="9" y="11"/>
                  </a:cubicBezTo>
                  <a:cubicBezTo>
                    <a:pt x="10" y="11"/>
                    <a:pt x="10" y="11"/>
                    <a:pt x="10" y="11"/>
                  </a:cubicBezTo>
                  <a:cubicBezTo>
                    <a:pt x="9" y="11"/>
                    <a:pt x="9" y="11"/>
                    <a:pt x="9" y="11"/>
                  </a:cubicBezTo>
                  <a:cubicBezTo>
                    <a:pt x="10" y="11"/>
                    <a:pt x="10" y="11"/>
                    <a:pt x="10" y="11"/>
                  </a:cubicBezTo>
                  <a:cubicBezTo>
                    <a:pt x="10" y="11"/>
                    <a:pt x="9" y="11"/>
                    <a:pt x="9" y="1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9" name="Freeform 608"/>
            <p:cNvSpPr/>
            <p:nvPr/>
          </p:nvSpPr>
          <p:spPr bwMode="auto">
            <a:xfrm>
              <a:off x="6281486" y="395323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0" name="Freeform 609"/>
            <p:cNvSpPr/>
            <p:nvPr/>
          </p:nvSpPr>
          <p:spPr bwMode="auto">
            <a:xfrm>
              <a:off x="6313317" y="3928036"/>
              <a:ext cx="265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1" name="Freeform 610"/>
            <p:cNvSpPr/>
            <p:nvPr/>
          </p:nvSpPr>
          <p:spPr bwMode="auto">
            <a:xfrm>
              <a:off x="6115701" y="3943952"/>
              <a:ext cx="2652"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2" name="Freeform 611"/>
            <p:cNvSpPr/>
            <p:nvPr/>
          </p:nvSpPr>
          <p:spPr bwMode="auto">
            <a:xfrm>
              <a:off x="6109070" y="3941299"/>
              <a:ext cx="18568" cy="9285"/>
            </a:xfrm>
            <a:custGeom>
              <a:avLst/>
              <a:gdLst>
                <a:gd name="T0" fmla="*/ 5 w 6"/>
                <a:gd name="T1" fmla="*/ 2 h 3"/>
                <a:gd name="T2" fmla="*/ 5 w 6"/>
                <a:gd name="T3" fmla="*/ 2 h 3"/>
                <a:gd name="T4" fmla="*/ 2 w 6"/>
                <a:gd name="T5" fmla="*/ 1 h 3"/>
                <a:gd name="T6" fmla="*/ 5 w 6"/>
                <a:gd name="T7" fmla="*/ 2 h 3"/>
              </a:gdLst>
              <a:ahLst/>
              <a:cxnLst>
                <a:cxn ang="0">
                  <a:pos x="T0" y="T1"/>
                </a:cxn>
                <a:cxn ang="0">
                  <a:pos x="T2" y="T3"/>
                </a:cxn>
                <a:cxn ang="0">
                  <a:pos x="T4" y="T5"/>
                </a:cxn>
                <a:cxn ang="0">
                  <a:pos x="T6" y="T7"/>
                </a:cxn>
              </a:cxnLst>
              <a:rect l="0" t="0" r="r" b="b"/>
              <a:pathLst>
                <a:path w="6" h="3">
                  <a:moveTo>
                    <a:pt x="5" y="2"/>
                  </a:moveTo>
                  <a:cubicBezTo>
                    <a:pt x="5" y="2"/>
                    <a:pt x="5" y="2"/>
                    <a:pt x="5" y="2"/>
                  </a:cubicBezTo>
                  <a:cubicBezTo>
                    <a:pt x="2" y="1"/>
                    <a:pt x="2" y="1"/>
                    <a:pt x="2" y="1"/>
                  </a:cubicBezTo>
                  <a:cubicBezTo>
                    <a:pt x="0" y="0"/>
                    <a:pt x="6" y="3"/>
                    <a:pt x="5"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3" name="Freeform 612"/>
            <p:cNvSpPr/>
            <p:nvPr/>
          </p:nvSpPr>
          <p:spPr bwMode="auto">
            <a:xfrm>
              <a:off x="6118354" y="3943952"/>
              <a:ext cx="9283" cy="6632"/>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0" y="0"/>
                    <a:pt x="2" y="1"/>
                    <a:pt x="3" y="1"/>
                  </a:cubicBezTo>
                  <a:cubicBezTo>
                    <a:pt x="1" y="1"/>
                    <a:pt x="3" y="2"/>
                    <a:pt x="1"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4" name="Freeform 613"/>
            <p:cNvSpPr/>
            <p:nvPr/>
          </p:nvSpPr>
          <p:spPr bwMode="auto">
            <a:xfrm>
              <a:off x="6127638" y="393864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5" name="Freeform 614"/>
            <p:cNvSpPr/>
            <p:nvPr/>
          </p:nvSpPr>
          <p:spPr bwMode="auto">
            <a:xfrm>
              <a:off x="6115701" y="3890900"/>
              <a:ext cx="75597" cy="59683"/>
            </a:xfrm>
            <a:custGeom>
              <a:avLst/>
              <a:gdLst>
                <a:gd name="T0" fmla="*/ 11 w 24"/>
                <a:gd name="T1" fmla="*/ 17 h 19"/>
                <a:gd name="T2" fmla="*/ 10 w 24"/>
                <a:gd name="T3" fmla="*/ 18 h 19"/>
                <a:gd name="T4" fmla="*/ 8 w 24"/>
                <a:gd name="T5" fmla="*/ 18 h 19"/>
                <a:gd name="T6" fmla="*/ 8 w 24"/>
                <a:gd name="T7" fmla="*/ 18 h 19"/>
                <a:gd name="T8" fmla="*/ 6 w 24"/>
                <a:gd name="T9" fmla="*/ 17 h 19"/>
                <a:gd name="T10" fmla="*/ 5 w 24"/>
                <a:gd name="T11" fmla="*/ 18 h 19"/>
                <a:gd name="T12" fmla="*/ 1 w 24"/>
                <a:gd name="T13" fmla="*/ 17 h 19"/>
                <a:gd name="T14" fmla="*/ 1 w 24"/>
                <a:gd name="T15" fmla="*/ 17 h 19"/>
                <a:gd name="T16" fmla="*/ 1 w 24"/>
                <a:gd name="T17" fmla="*/ 17 h 19"/>
                <a:gd name="T18" fmla="*/ 1 w 24"/>
                <a:gd name="T19" fmla="*/ 16 h 19"/>
                <a:gd name="T20" fmla="*/ 4 w 24"/>
                <a:gd name="T21" fmla="*/ 16 h 19"/>
                <a:gd name="T22" fmla="*/ 4 w 24"/>
                <a:gd name="T23" fmla="*/ 15 h 19"/>
                <a:gd name="T24" fmla="*/ 7 w 24"/>
                <a:gd name="T25" fmla="*/ 16 h 19"/>
                <a:gd name="T26" fmla="*/ 7 w 24"/>
                <a:gd name="T27" fmla="*/ 12 h 19"/>
                <a:gd name="T28" fmla="*/ 7 w 24"/>
                <a:gd name="T29" fmla="*/ 11 h 19"/>
                <a:gd name="T30" fmla="*/ 10 w 24"/>
                <a:gd name="T31" fmla="*/ 11 h 19"/>
                <a:gd name="T32" fmla="*/ 11 w 24"/>
                <a:gd name="T33" fmla="*/ 10 h 19"/>
                <a:gd name="T34" fmla="*/ 13 w 24"/>
                <a:gd name="T35" fmla="*/ 7 h 19"/>
                <a:gd name="T36" fmla="*/ 16 w 24"/>
                <a:gd name="T37" fmla="*/ 6 h 19"/>
                <a:gd name="T38" fmla="*/ 13 w 24"/>
                <a:gd name="T39" fmla="*/ 2 h 19"/>
                <a:gd name="T40" fmla="*/ 14 w 24"/>
                <a:gd name="T41" fmla="*/ 2 h 19"/>
                <a:gd name="T42" fmla="*/ 16 w 24"/>
                <a:gd name="T43" fmla="*/ 3 h 19"/>
                <a:gd name="T44" fmla="*/ 16 w 24"/>
                <a:gd name="T45" fmla="*/ 3 h 19"/>
                <a:gd name="T46" fmla="*/ 13 w 24"/>
                <a:gd name="T47" fmla="*/ 1 h 19"/>
                <a:gd name="T48" fmla="*/ 12 w 24"/>
                <a:gd name="T49" fmla="*/ 1 h 19"/>
                <a:gd name="T50" fmla="*/ 16 w 24"/>
                <a:gd name="T51" fmla="*/ 3 h 19"/>
                <a:gd name="T52" fmla="*/ 21 w 24"/>
                <a:gd name="T53" fmla="*/ 5 h 19"/>
                <a:gd name="T54" fmla="*/ 20 w 24"/>
                <a:gd name="T55" fmla="*/ 5 h 19"/>
                <a:gd name="T56" fmla="*/ 21 w 24"/>
                <a:gd name="T57" fmla="*/ 5 h 19"/>
                <a:gd name="T58" fmla="*/ 18 w 24"/>
                <a:gd name="T59" fmla="*/ 4 h 19"/>
                <a:gd name="T60" fmla="*/ 21 w 24"/>
                <a:gd name="T61" fmla="*/ 6 h 19"/>
                <a:gd name="T62" fmla="*/ 20 w 24"/>
                <a:gd name="T63" fmla="*/ 6 h 19"/>
                <a:gd name="T64" fmla="*/ 22 w 24"/>
                <a:gd name="T65" fmla="*/ 8 h 19"/>
                <a:gd name="T66" fmla="*/ 20 w 24"/>
                <a:gd name="T67" fmla="*/ 8 h 19"/>
                <a:gd name="T68" fmla="*/ 18 w 24"/>
                <a:gd name="T69" fmla="*/ 7 h 19"/>
                <a:gd name="T70" fmla="*/ 19 w 24"/>
                <a:gd name="T71" fmla="*/ 8 h 19"/>
                <a:gd name="T72" fmla="*/ 20 w 24"/>
                <a:gd name="T73" fmla="*/ 10 h 19"/>
                <a:gd name="T74" fmla="*/ 15 w 24"/>
                <a:gd name="T75" fmla="*/ 8 h 19"/>
                <a:gd name="T76" fmla="*/ 17 w 24"/>
                <a:gd name="T77" fmla="*/ 9 h 19"/>
                <a:gd name="T78" fmla="*/ 18 w 24"/>
                <a:gd name="T79" fmla="*/ 10 h 19"/>
                <a:gd name="T80" fmla="*/ 17 w 24"/>
                <a:gd name="T81" fmla="*/ 10 h 19"/>
                <a:gd name="T82" fmla="*/ 16 w 24"/>
                <a:gd name="T83" fmla="*/ 11 h 19"/>
                <a:gd name="T84" fmla="*/ 15 w 24"/>
                <a:gd name="T85" fmla="*/ 11 h 19"/>
                <a:gd name="T86" fmla="*/ 15 w 24"/>
                <a:gd name="T87" fmla="*/ 11 h 19"/>
                <a:gd name="T88" fmla="*/ 15 w 24"/>
                <a:gd name="T89" fmla="*/ 12 h 19"/>
                <a:gd name="T90" fmla="*/ 15 w 24"/>
                <a:gd name="T91" fmla="*/ 13 h 19"/>
                <a:gd name="T92" fmla="*/ 13 w 24"/>
                <a:gd name="T93" fmla="*/ 13 h 19"/>
                <a:gd name="T94" fmla="*/ 11 w 24"/>
                <a:gd name="T95" fmla="*/ 14 h 19"/>
                <a:gd name="T96" fmla="*/ 11 w 24"/>
                <a:gd name="T97" fmla="*/ 14 h 19"/>
                <a:gd name="T98" fmla="*/ 9 w 24"/>
                <a:gd name="T99" fmla="*/ 14 h 19"/>
                <a:gd name="T100" fmla="*/ 9 w 24"/>
                <a:gd name="T101" fmla="*/ 15 h 19"/>
                <a:gd name="T102" fmla="*/ 10 w 24"/>
                <a:gd name="T103" fmla="*/ 15 h 19"/>
                <a:gd name="T104" fmla="*/ 10 w 24"/>
                <a:gd name="T105" fmla="*/ 16 h 19"/>
                <a:gd name="T106" fmla="*/ 10 w 24"/>
                <a:gd name="T107" fmla="*/ 16 h 19"/>
                <a:gd name="T108" fmla="*/ 10 w 24"/>
                <a:gd name="T109" fmla="*/ 16 h 19"/>
                <a:gd name="T110" fmla="*/ 10 w 24"/>
                <a:gd name="T11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9">
                  <a:moveTo>
                    <a:pt x="10" y="17"/>
                  </a:moveTo>
                  <a:cubicBezTo>
                    <a:pt x="11" y="17"/>
                    <a:pt x="11" y="17"/>
                    <a:pt x="11" y="17"/>
                  </a:cubicBezTo>
                  <a:cubicBezTo>
                    <a:pt x="9" y="16"/>
                    <a:pt x="11" y="18"/>
                    <a:pt x="10" y="17"/>
                  </a:cubicBezTo>
                  <a:cubicBezTo>
                    <a:pt x="10" y="18"/>
                    <a:pt x="10" y="18"/>
                    <a:pt x="10" y="18"/>
                  </a:cubicBezTo>
                  <a:cubicBezTo>
                    <a:pt x="11" y="18"/>
                    <a:pt x="8" y="18"/>
                    <a:pt x="7" y="18"/>
                  </a:cubicBezTo>
                  <a:cubicBezTo>
                    <a:pt x="8" y="18"/>
                    <a:pt x="8" y="18"/>
                    <a:pt x="8" y="18"/>
                  </a:cubicBezTo>
                  <a:cubicBezTo>
                    <a:pt x="8" y="18"/>
                    <a:pt x="7" y="17"/>
                    <a:pt x="7" y="17"/>
                  </a:cubicBezTo>
                  <a:cubicBezTo>
                    <a:pt x="8" y="18"/>
                    <a:pt x="8" y="18"/>
                    <a:pt x="8" y="18"/>
                  </a:cubicBezTo>
                  <a:cubicBezTo>
                    <a:pt x="10" y="19"/>
                    <a:pt x="6" y="17"/>
                    <a:pt x="8" y="18"/>
                  </a:cubicBezTo>
                  <a:cubicBezTo>
                    <a:pt x="7" y="18"/>
                    <a:pt x="7" y="18"/>
                    <a:pt x="6" y="17"/>
                  </a:cubicBezTo>
                  <a:cubicBezTo>
                    <a:pt x="5" y="17"/>
                    <a:pt x="5" y="18"/>
                    <a:pt x="3" y="17"/>
                  </a:cubicBezTo>
                  <a:cubicBezTo>
                    <a:pt x="3" y="17"/>
                    <a:pt x="4" y="17"/>
                    <a:pt x="5" y="18"/>
                  </a:cubicBezTo>
                  <a:cubicBezTo>
                    <a:pt x="1" y="17"/>
                    <a:pt x="2" y="17"/>
                    <a:pt x="3" y="18"/>
                  </a:cubicBezTo>
                  <a:cubicBezTo>
                    <a:pt x="2" y="18"/>
                    <a:pt x="2" y="18"/>
                    <a:pt x="1" y="17"/>
                  </a:cubicBezTo>
                  <a:cubicBezTo>
                    <a:pt x="0" y="17"/>
                    <a:pt x="3" y="18"/>
                    <a:pt x="2" y="17"/>
                  </a:cubicBezTo>
                  <a:cubicBezTo>
                    <a:pt x="1" y="17"/>
                    <a:pt x="1" y="17"/>
                    <a:pt x="1" y="17"/>
                  </a:cubicBezTo>
                  <a:cubicBezTo>
                    <a:pt x="0" y="17"/>
                    <a:pt x="3" y="18"/>
                    <a:pt x="2" y="17"/>
                  </a:cubicBezTo>
                  <a:cubicBezTo>
                    <a:pt x="1" y="17"/>
                    <a:pt x="1" y="17"/>
                    <a:pt x="1" y="17"/>
                  </a:cubicBezTo>
                  <a:cubicBezTo>
                    <a:pt x="1" y="17"/>
                    <a:pt x="1" y="16"/>
                    <a:pt x="3" y="17"/>
                  </a:cubicBezTo>
                  <a:cubicBezTo>
                    <a:pt x="1" y="16"/>
                    <a:pt x="3" y="17"/>
                    <a:pt x="1" y="16"/>
                  </a:cubicBezTo>
                  <a:cubicBezTo>
                    <a:pt x="2" y="16"/>
                    <a:pt x="1" y="16"/>
                    <a:pt x="3" y="17"/>
                  </a:cubicBezTo>
                  <a:cubicBezTo>
                    <a:pt x="2" y="16"/>
                    <a:pt x="4" y="16"/>
                    <a:pt x="4" y="16"/>
                  </a:cubicBezTo>
                  <a:cubicBezTo>
                    <a:pt x="7" y="17"/>
                    <a:pt x="3" y="15"/>
                    <a:pt x="5" y="15"/>
                  </a:cubicBezTo>
                  <a:cubicBezTo>
                    <a:pt x="4" y="15"/>
                    <a:pt x="4" y="15"/>
                    <a:pt x="4" y="15"/>
                  </a:cubicBezTo>
                  <a:cubicBezTo>
                    <a:pt x="5" y="15"/>
                    <a:pt x="6" y="16"/>
                    <a:pt x="5" y="15"/>
                  </a:cubicBezTo>
                  <a:cubicBezTo>
                    <a:pt x="7" y="16"/>
                    <a:pt x="7" y="16"/>
                    <a:pt x="7" y="16"/>
                  </a:cubicBezTo>
                  <a:cubicBezTo>
                    <a:pt x="4" y="14"/>
                    <a:pt x="6" y="14"/>
                    <a:pt x="5" y="13"/>
                  </a:cubicBezTo>
                  <a:cubicBezTo>
                    <a:pt x="5" y="12"/>
                    <a:pt x="2" y="11"/>
                    <a:pt x="7" y="12"/>
                  </a:cubicBezTo>
                  <a:cubicBezTo>
                    <a:pt x="7" y="12"/>
                    <a:pt x="7" y="12"/>
                    <a:pt x="7" y="12"/>
                  </a:cubicBezTo>
                  <a:cubicBezTo>
                    <a:pt x="7" y="12"/>
                    <a:pt x="6" y="11"/>
                    <a:pt x="7" y="11"/>
                  </a:cubicBezTo>
                  <a:cubicBezTo>
                    <a:pt x="7" y="11"/>
                    <a:pt x="7" y="11"/>
                    <a:pt x="7" y="11"/>
                  </a:cubicBezTo>
                  <a:cubicBezTo>
                    <a:pt x="10" y="12"/>
                    <a:pt x="7" y="10"/>
                    <a:pt x="10" y="11"/>
                  </a:cubicBezTo>
                  <a:cubicBezTo>
                    <a:pt x="10" y="10"/>
                    <a:pt x="10" y="10"/>
                    <a:pt x="12" y="10"/>
                  </a:cubicBezTo>
                  <a:cubicBezTo>
                    <a:pt x="11" y="10"/>
                    <a:pt x="11" y="10"/>
                    <a:pt x="11" y="10"/>
                  </a:cubicBezTo>
                  <a:cubicBezTo>
                    <a:pt x="13" y="10"/>
                    <a:pt x="9" y="8"/>
                    <a:pt x="10" y="8"/>
                  </a:cubicBezTo>
                  <a:cubicBezTo>
                    <a:pt x="9" y="7"/>
                    <a:pt x="15" y="9"/>
                    <a:pt x="13" y="7"/>
                  </a:cubicBezTo>
                  <a:cubicBezTo>
                    <a:pt x="10" y="6"/>
                    <a:pt x="17" y="8"/>
                    <a:pt x="14" y="7"/>
                  </a:cubicBezTo>
                  <a:cubicBezTo>
                    <a:pt x="8" y="4"/>
                    <a:pt x="12" y="5"/>
                    <a:pt x="16" y="6"/>
                  </a:cubicBezTo>
                  <a:cubicBezTo>
                    <a:pt x="14" y="4"/>
                    <a:pt x="19" y="6"/>
                    <a:pt x="15" y="4"/>
                  </a:cubicBezTo>
                  <a:cubicBezTo>
                    <a:pt x="18" y="5"/>
                    <a:pt x="12" y="2"/>
                    <a:pt x="13" y="2"/>
                  </a:cubicBezTo>
                  <a:cubicBezTo>
                    <a:pt x="14" y="3"/>
                    <a:pt x="14" y="3"/>
                    <a:pt x="14" y="3"/>
                  </a:cubicBezTo>
                  <a:cubicBezTo>
                    <a:pt x="12" y="1"/>
                    <a:pt x="18" y="4"/>
                    <a:pt x="14" y="2"/>
                  </a:cubicBezTo>
                  <a:cubicBezTo>
                    <a:pt x="14" y="2"/>
                    <a:pt x="14" y="2"/>
                    <a:pt x="14" y="2"/>
                  </a:cubicBezTo>
                  <a:cubicBezTo>
                    <a:pt x="12" y="1"/>
                    <a:pt x="18" y="4"/>
                    <a:pt x="16" y="3"/>
                  </a:cubicBezTo>
                  <a:cubicBezTo>
                    <a:pt x="17" y="3"/>
                    <a:pt x="17" y="3"/>
                    <a:pt x="17" y="3"/>
                  </a:cubicBezTo>
                  <a:cubicBezTo>
                    <a:pt x="17" y="3"/>
                    <a:pt x="16" y="3"/>
                    <a:pt x="16" y="3"/>
                  </a:cubicBezTo>
                  <a:cubicBezTo>
                    <a:pt x="16" y="3"/>
                    <a:pt x="17" y="3"/>
                    <a:pt x="17" y="3"/>
                  </a:cubicBezTo>
                  <a:cubicBezTo>
                    <a:pt x="13" y="1"/>
                    <a:pt x="18" y="3"/>
                    <a:pt x="13" y="1"/>
                  </a:cubicBezTo>
                  <a:cubicBezTo>
                    <a:pt x="13" y="1"/>
                    <a:pt x="12" y="1"/>
                    <a:pt x="11" y="0"/>
                  </a:cubicBezTo>
                  <a:cubicBezTo>
                    <a:pt x="10" y="0"/>
                    <a:pt x="10" y="0"/>
                    <a:pt x="12" y="1"/>
                  </a:cubicBezTo>
                  <a:cubicBezTo>
                    <a:pt x="14" y="2"/>
                    <a:pt x="16" y="3"/>
                    <a:pt x="18" y="3"/>
                  </a:cubicBezTo>
                  <a:cubicBezTo>
                    <a:pt x="16" y="3"/>
                    <a:pt x="16" y="3"/>
                    <a:pt x="16" y="3"/>
                  </a:cubicBezTo>
                  <a:cubicBezTo>
                    <a:pt x="18" y="3"/>
                    <a:pt x="17" y="3"/>
                    <a:pt x="18" y="3"/>
                  </a:cubicBezTo>
                  <a:cubicBezTo>
                    <a:pt x="18" y="4"/>
                    <a:pt x="20" y="5"/>
                    <a:pt x="21" y="5"/>
                  </a:cubicBezTo>
                  <a:cubicBezTo>
                    <a:pt x="21" y="5"/>
                    <a:pt x="21" y="5"/>
                    <a:pt x="21" y="5"/>
                  </a:cubicBezTo>
                  <a:cubicBezTo>
                    <a:pt x="19" y="4"/>
                    <a:pt x="20" y="5"/>
                    <a:pt x="20" y="5"/>
                  </a:cubicBezTo>
                  <a:cubicBezTo>
                    <a:pt x="21" y="5"/>
                    <a:pt x="21" y="5"/>
                    <a:pt x="21" y="5"/>
                  </a:cubicBezTo>
                  <a:cubicBezTo>
                    <a:pt x="23" y="6"/>
                    <a:pt x="18" y="4"/>
                    <a:pt x="21" y="5"/>
                  </a:cubicBezTo>
                  <a:cubicBezTo>
                    <a:pt x="20" y="5"/>
                    <a:pt x="20" y="5"/>
                    <a:pt x="20" y="5"/>
                  </a:cubicBezTo>
                  <a:cubicBezTo>
                    <a:pt x="19" y="5"/>
                    <a:pt x="20" y="5"/>
                    <a:pt x="18" y="4"/>
                  </a:cubicBezTo>
                  <a:cubicBezTo>
                    <a:pt x="20" y="6"/>
                    <a:pt x="21" y="6"/>
                    <a:pt x="21" y="6"/>
                  </a:cubicBezTo>
                  <a:cubicBezTo>
                    <a:pt x="21" y="6"/>
                    <a:pt x="21" y="6"/>
                    <a:pt x="21" y="6"/>
                  </a:cubicBezTo>
                  <a:cubicBezTo>
                    <a:pt x="24" y="8"/>
                    <a:pt x="18" y="5"/>
                    <a:pt x="22" y="7"/>
                  </a:cubicBezTo>
                  <a:cubicBezTo>
                    <a:pt x="19" y="6"/>
                    <a:pt x="23" y="7"/>
                    <a:pt x="20" y="6"/>
                  </a:cubicBezTo>
                  <a:cubicBezTo>
                    <a:pt x="21" y="7"/>
                    <a:pt x="21" y="7"/>
                    <a:pt x="21" y="7"/>
                  </a:cubicBezTo>
                  <a:cubicBezTo>
                    <a:pt x="21" y="7"/>
                    <a:pt x="22" y="7"/>
                    <a:pt x="22" y="8"/>
                  </a:cubicBezTo>
                  <a:cubicBezTo>
                    <a:pt x="20" y="7"/>
                    <a:pt x="23" y="8"/>
                    <a:pt x="20" y="7"/>
                  </a:cubicBezTo>
                  <a:cubicBezTo>
                    <a:pt x="20" y="7"/>
                    <a:pt x="22" y="8"/>
                    <a:pt x="20" y="8"/>
                  </a:cubicBezTo>
                  <a:cubicBezTo>
                    <a:pt x="21" y="8"/>
                    <a:pt x="21" y="8"/>
                    <a:pt x="21" y="8"/>
                  </a:cubicBezTo>
                  <a:cubicBezTo>
                    <a:pt x="20" y="8"/>
                    <a:pt x="20" y="8"/>
                    <a:pt x="18" y="7"/>
                  </a:cubicBezTo>
                  <a:cubicBezTo>
                    <a:pt x="21" y="9"/>
                    <a:pt x="21" y="8"/>
                    <a:pt x="22" y="9"/>
                  </a:cubicBezTo>
                  <a:cubicBezTo>
                    <a:pt x="20" y="8"/>
                    <a:pt x="20" y="9"/>
                    <a:pt x="19" y="8"/>
                  </a:cubicBezTo>
                  <a:cubicBezTo>
                    <a:pt x="21" y="9"/>
                    <a:pt x="18" y="8"/>
                    <a:pt x="21" y="9"/>
                  </a:cubicBezTo>
                  <a:cubicBezTo>
                    <a:pt x="16" y="7"/>
                    <a:pt x="18" y="9"/>
                    <a:pt x="20" y="10"/>
                  </a:cubicBezTo>
                  <a:cubicBezTo>
                    <a:pt x="21" y="10"/>
                    <a:pt x="21" y="10"/>
                    <a:pt x="21" y="10"/>
                  </a:cubicBezTo>
                  <a:cubicBezTo>
                    <a:pt x="19" y="10"/>
                    <a:pt x="17" y="9"/>
                    <a:pt x="15" y="8"/>
                  </a:cubicBezTo>
                  <a:cubicBezTo>
                    <a:pt x="15" y="8"/>
                    <a:pt x="16" y="8"/>
                    <a:pt x="16" y="8"/>
                  </a:cubicBezTo>
                  <a:cubicBezTo>
                    <a:pt x="15" y="8"/>
                    <a:pt x="17" y="9"/>
                    <a:pt x="17" y="9"/>
                  </a:cubicBezTo>
                  <a:cubicBezTo>
                    <a:pt x="18" y="9"/>
                    <a:pt x="18" y="9"/>
                    <a:pt x="18" y="9"/>
                  </a:cubicBezTo>
                  <a:cubicBezTo>
                    <a:pt x="17" y="9"/>
                    <a:pt x="19" y="10"/>
                    <a:pt x="18" y="10"/>
                  </a:cubicBezTo>
                  <a:cubicBezTo>
                    <a:pt x="18" y="10"/>
                    <a:pt x="18" y="10"/>
                    <a:pt x="18" y="10"/>
                  </a:cubicBezTo>
                  <a:cubicBezTo>
                    <a:pt x="17" y="10"/>
                    <a:pt x="17" y="10"/>
                    <a:pt x="17" y="10"/>
                  </a:cubicBezTo>
                  <a:cubicBezTo>
                    <a:pt x="18" y="10"/>
                    <a:pt x="19" y="10"/>
                    <a:pt x="19" y="10"/>
                  </a:cubicBezTo>
                  <a:cubicBezTo>
                    <a:pt x="19" y="11"/>
                    <a:pt x="16" y="10"/>
                    <a:pt x="16" y="11"/>
                  </a:cubicBezTo>
                  <a:cubicBezTo>
                    <a:pt x="16" y="11"/>
                    <a:pt x="16" y="11"/>
                    <a:pt x="16" y="11"/>
                  </a:cubicBezTo>
                  <a:cubicBezTo>
                    <a:pt x="15" y="11"/>
                    <a:pt x="15" y="11"/>
                    <a:pt x="15" y="11"/>
                  </a:cubicBezTo>
                  <a:cubicBezTo>
                    <a:pt x="16" y="11"/>
                    <a:pt x="16" y="11"/>
                    <a:pt x="16" y="11"/>
                  </a:cubicBezTo>
                  <a:cubicBezTo>
                    <a:pt x="17" y="12"/>
                    <a:pt x="15" y="11"/>
                    <a:pt x="15" y="11"/>
                  </a:cubicBezTo>
                  <a:cubicBezTo>
                    <a:pt x="17" y="12"/>
                    <a:pt x="17" y="12"/>
                    <a:pt x="17" y="12"/>
                  </a:cubicBezTo>
                  <a:cubicBezTo>
                    <a:pt x="15" y="11"/>
                    <a:pt x="19" y="13"/>
                    <a:pt x="15" y="12"/>
                  </a:cubicBezTo>
                  <a:cubicBezTo>
                    <a:pt x="15" y="12"/>
                    <a:pt x="16" y="12"/>
                    <a:pt x="16" y="12"/>
                  </a:cubicBezTo>
                  <a:cubicBezTo>
                    <a:pt x="15" y="12"/>
                    <a:pt x="15" y="12"/>
                    <a:pt x="15" y="13"/>
                  </a:cubicBezTo>
                  <a:cubicBezTo>
                    <a:pt x="12" y="12"/>
                    <a:pt x="15" y="13"/>
                    <a:pt x="12" y="12"/>
                  </a:cubicBezTo>
                  <a:cubicBezTo>
                    <a:pt x="13" y="13"/>
                    <a:pt x="13" y="13"/>
                    <a:pt x="13" y="13"/>
                  </a:cubicBezTo>
                  <a:cubicBezTo>
                    <a:pt x="10" y="12"/>
                    <a:pt x="12" y="13"/>
                    <a:pt x="12" y="13"/>
                  </a:cubicBezTo>
                  <a:cubicBezTo>
                    <a:pt x="12" y="14"/>
                    <a:pt x="11" y="13"/>
                    <a:pt x="11" y="14"/>
                  </a:cubicBezTo>
                  <a:cubicBezTo>
                    <a:pt x="12" y="14"/>
                    <a:pt x="12" y="14"/>
                    <a:pt x="12" y="14"/>
                  </a:cubicBezTo>
                  <a:cubicBezTo>
                    <a:pt x="8" y="13"/>
                    <a:pt x="15" y="16"/>
                    <a:pt x="11" y="14"/>
                  </a:cubicBezTo>
                  <a:cubicBezTo>
                    <a:pt x="12" y="15"/>
                    <a:pt x="12" y="15"/>
                    <a:pt x="12" y="15"/>
                  </a:cubicBezTo>
                  <a:cubicBezTo>
                    <a:pt x="10" y="14"/>
                    <a:pt x="13" y="15"/>
                    <a:pt x="9" y="14"/>
                  </a:cubicBezTo>
                  <a:cubicBezTo>
                    <a:pt x="10" y="14"/>
                    <a:pt x="10" y="14"/>
                    <a:pt x="10" y="14"/>
                  </a:cubicBezTo>
                  <a:cubicBezTo>
                    <a:pt x="6" y="13"/>
                    <a:pt x="12" y="16"/>
                    <a:pt x="9" y="15"/>
                  </a:cubicBezTo>
                  <a:cubicBezTo>
                    <a:pt x="10" y="15"/>
                    <a:pt x="10" y="15"/>
                    <a:pt x="10" y="15"/>
                  </a:cubicBezTo>
                  <a:cubicBezTo>
                    <a:pt x="10" y="15"/>
                    <a:pt x="9" y="15"/>
                    <a:pt x="10" y="15"/>
                  </a:cubicBezTo>
                  <a:cubicBezTo>
                    <a:pt x="10" y="15"/>
                    <a:pt x="10" y="15"/>
                    <a:pt x="10" y="15"/>
                  </a:cubicBezTo>
                  <a:cubicBezTo>
                    <a:pt x="13" y="17"/>
                    <a:pt x="10" y="15"/>
                    <a:pt x="10" y="16"/>
                  </a:cubicBezTo>
                  <a:cubicBezTo>
                    <a:pt x="11" y="16"/>
                    <a:pt x="11" y="16"/>
                    <a:pt x="11" y="16"/>
                  </a:cubicBezTo>
                  <a:cubicBezTo>
                    <a:pt x="10" y="16"/>
                    <a:pt x="11" y="17"/>
                    <a:pt x="10" y="16"/>
                  </a:cubicBezTo>
                  <a:cubicBezTo>
                    <a:pt x="11" y="17"/>
                    <a:pt x="11" y="17"/>
                    <a:pt x="11" y="17"/>
                  </a:cubicBezTo>
                  <a:cubicBezTo>
                    <a:pt x="10" y="16"/>
                    <a:pt x="10" y="16"/>
                    <a:pt x="10" y="16"/>
                  </a:cubicBezTo>
                  <a:cubicBezTo>
                    <a:pt x="11" y="17"/>
                    <a:pt x="11" y="17"/>
                    <a:pt x="11" y="17"/>
                  </a:cubicBezTo>
                  <a:cubicBezTo>
                    <a:pt x="11" y="17"/>
                    <a:pt x="10" y="17"/>
                    <a:pt x="10" y="1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6" name="Freeform 615"/>
            <p:cNvSpPr/>
            <p:nvPr/>
          </p:nvSpPr>
          <p:spPr bwMode="auto">
            <a:xfrm>
              <a:off x="6140901" y="394793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7" name="Freeform 616"/>
            <p:cNvSpPr/>
            <p:nvPr/>
          </p:nvSpPr>
          <p:spPr bwMode="auto">
            <a:xfrm>
              <a:off x="6180689" y="39068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8" name="Freeform 617"/>
            <p:cNvSpPr/>
            <p:nvPr/>
          </p:nvSpPr>
          <p:spPr bwMode="auto">
            <a:xfrm>
              <a:off x="5613041" y="3893553"/>
              <a:ext cx="3978" cy="3979"/>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9" name="Freeform 618"/>
            <p:cNvSpPr/>
            <p:nvPr/>
          </p:nvSpPr>
          <p:spPr bwMode="auto">
            <a:xfrm>
              <a:off x="5603757" y="3888248"/>
              <a:ext cx="13263" cy="18568"/>
            </a:xfrm>
            <a:custGeom>
              <a:avLst/>
              <a:gdLst>
                <a:gd name="T0" fmla="*/ 0 w 4"/>
                <a:gd name="T1" fmla="*/ 4 h 6"/>
                <a:gd name="T2" fmla="*/ 0 w 4"/>
                <a:gd name="T3" fmla="*/ 5 h 6"/>
                <a:gd name="T4" fmla="*/ 3 w 4"/>
                <a:gd name="T5" fmla="*/ 2 h 6"/>
                <a:gd name="T6" fmla="*/ 0 w 4"/>
                <a:gd name="T7" fmla="*/ 4 h 6"/>
              </a:gdLst>
              <a:ahLst/>
              <a:cxnLst>
                <a:cxn ang="0">
                  <a:pos x="T0" y="T1"/>
                </a:cxn>
                <a:cxn ang="0">
                  <a:pos x="T2" y="T3"/>
                </a:cxn>
                <a:cxn ang="0">
                  <a:pos x="T4" y="T5"/>
                </a:cxn>
                <a:cxn ang="0">
                  <a:pos x="T6" y="T7"/>
                </a:cxn>
              </a:cxnLst>
              <a:rect l="0" t="0" r="r" b="b"/>
              <a:pathLst>
                <a:path w="4" h="6">
                  <a:moveTo>
                    <a:pt x="0" y="4"/>
                  </a:moveTo>
                  <a:cubicBezTo>
                    <a:pt x="0" y="5"/>
                    <a:pt x="0" y="5"/>
                    <a:pt x="0" y="5"/>
                  </a:cubicBezTo>
                  <a:cubicBezTo>
                    <a:pt x="3" y="2"/>
                    <a:pt x="3" y="2"/>
                    <a:pt x="3" y="2"/>
                  </a:cubicBezTo>
                  <a:cubicBezTo>
                    <a:pt x="4" y="0"/>
                    <a:pt x="0" y="6"/>
                    <a:pt x="0" y="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0" name="Freeform 619"/>
            <p:cNvSpPr/>
            <p:nvPr/>
          </p:nvSpPr>
          <p:spPr bwMode="auto">
            <a:xfrm>
              <a:off x="5597126" y="3893553"/>
              <a:ext cx="6631" cy="9285"/>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2" y="0"/>
                    <a:pt x="1" y="2"/>
                    <a:pt x="0" y="2"/>
                  </a:cubicBezTo>
                  <a:cubicBezTo>
                    <a:pt x="1" y="1"/>
                    <a:pt x="1" y="3"/>
                    <a:pt x="2"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1" name="Freeform 620"/>
            <p:cNvSpPr/>
            <p:nvPr/>
          </p:nvSpPr>
          <p:spPr bwMode="auto">
            <a:xfrm>
              <a:off x="5707207" y="382856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2" name="Freeform 621"/>
            <p:cNvSpPr/>
            <p:nvPr/>
          </p:nvSpPr>
          <p:spPr bwMode="auto">
            <a:xfrm>
              <a:off x="5339828" y="3778166"/>
              <a:ext cx="449608" cy="370032"/>
            </a:xfrm>
            <a:custGeom>
              <a:avLst/>
              <a:gdLst>
                <a:gd name="T0" fmla="*/ 135 w 143"/>
                <a:gd name="T1" fmla="*/ 15 h 118"/>
                <a:gd name="T2" fmla="*/ 125 w 143"/>
                <a:gd name="T3" fmla="*/ 10 h 118"/>
                <a:gd name="T4" fmla="*/ 101 w 143"/>
                <a:gd name="T5" fmla="*/ 13 h 118"/>
                <a:gd name="T6" fmla="*/ 100 w 143"/>
                <a:gd name="T7" fmla="*/ 14 h 118"/>
                <a:gd name="T8" fmla="*/ 94 w 143"/>
                <a:gd name="T9" fmla="*/ 18 h 118"/>
                <a:gd name="T10" fmla="*/ 80 w 143"/>
                <a:gd name="T11" fmla="*/ 29 h 118"/>
                <a:gd name="T12" fmla="*/ 84 w 143"/>
                <a:gd name="T13" fmla="*/ 37 h 118"/>
                <a:gd name="T14" fmla="*/ 83 w 143"/>
                <a:gd name="T15" fmla="*/ 35 h 118"/>
                <a:gd name="T16" fmla="*/ 82 w 143"/>
                <a:gd name="T17" fmla="*/ 34 h 118"/>
                <a:gd name="T18" fmla="*/ 84 w 143"/>
                <a:gd name="T19" fmla="*/ 32 h 118"/>
                <a:gd name="T20" fmla="*/ 104 w 143"/>
                <a:gd name="T21" fmla="*/ 17 h 118"/>
                <a:gd name="T22" fmla="*/ 117 w 143"/>
                <a:gd name="T23" fmla="*/ 16 h 118"/>
                <a:gd name="T24" fmla="*/ 124 w 143"/>
                <a:gd name="T25" fmla="*/ 15 h 118"/>
                <a:gd name="T26" fmla="*/ 132 w 143"/>
                <a:gd name="T27" fmla="*/ 49 h 118"/>
                <a:gd name="T28" fmla="*/ 112 w 143"/>
                <a:gd name="T29" fmla="*/ 73 h 118"/>
                <a:gd name="T30" fmla="*/ 104 w 143"/>
                <a:gd name="T31" fmla="*/ 80 h 118"/>
                <a:gd name="T32" fmla="*/ 87 w 143"/>
                <a:gd name="T33" fmla="*/ 103 h 118"/>
                <a:gd name="T34" fmla="*/ 65 w 143"/>
                <a:gd name="T35" fmla="*/ 101 h 118"/>
                <a:gd name="T36" fmla="*/ 45 w 143"/>
                <a:gd name="T37" fmla="*/ 82 h 118"/>
                <a:gd name="T38" fmla="*/ 8 w 143"/>
                <a:gd name="T39" fmla="*/ 55 h 118"/>
                <a:gd name="T40" fmla="*/ 46 w 143"/>
                <a:gd name="T41" fmla="*/ 10 h 118"/>
                <a:gd name="T42" fmla="*/ 60 w 143"/>
                <a:gd name="T43" fmla="*/ 16 h 118"/>
                <a:gd name="T44" fmla="*/ 64 w 143"/>
                <a:gd name="T45" fmla="*/ 19 h 118"/>
                <a:gd name="T46" fmla="*/ 69 w 143"/>
                <a:gd name="T47" fmla="*/ 18 h 118"/>
                <a:gd name="T48" fmla="*/ 70 w 143"/>
                <a:gd name="T49" fmla="*/ 20 h 118"/>
                <a:gd name="T50" fmla="*/ 67 w 143"/>
                <a:gd name="T51" fmla="*/ 27 h 118"/>
                <a:gd name="T52" fmla="*/ 74 w 143"/>
                <a:gd name="T53" fmla="*/ 22 h 118"/>
                <a:gd name="T54" fmla="*/ 74 w 143"/>
                <a:gd name="T55" fmla="*/ 21 h 118"/>
                <a:gd name="T56" fmla="*/ 74 w 143"/>
                <a:gd name="T57" fmla="*/ 16 h 118"/>
                <a:gd name="T58" fmla="*/ 72 w 143"/>
                <a:gd name="T59" fmla="*/ 14 h 118"/>
                <a:gd name="T60" fmla="*/ 59 w 143"/>
                <a:gd name="T61" fmla="*/ 8 h 118"/>
                <a:gd name="T62" fmla="*/ 52 w 143"/>
                <a:gd name="T63" fmla="*/ 5 h 118"/>
                <a:gd name="T64" fmla="*/ 48 w 143"/>
                <a:gd name="T65" fmla="*/ 2 h 118"/>
                <a:gd name="T66" fmla="*/ 42 w 143"/>
                <a:gd name="T67" fmla="*/ 2 h 118"/>
                <a:gd name="T68" fmla="*/ 21 w 143"/>
                <a:gd name="T69" fmla="*/ 11 h 118"/>
                <a:gd name="T70" fmla="*/ 14 w 143"/>
                <a:gd name="T71" fmla="*/ 16 h 118"/>
                <a:gd name="T72" fmla="*/ 7 w 143"/>
                <a:gd name="T73" fmla="*/ 27 h 118"/>
                <a:gd name="T74" fmla="*/ 3 w 143"/>
                <a:gd name="T75" fmla="*/ 38 h 118"/>
                <a:gd name="T76" fmla="*/ 5 w 143"/>
                <a:gd name="T77" fmla="*/ 71 h 118"/>
                <a:gd name="T78" fmla="*/ 12 w 143"/>
                <a:gd name="T79" fmla="*/ 70 h 118"/>
                <a:gd name="T80" fmla="*/ 14 w 143"/>
                <a:gd name="T81" fmla="*/ 75 h 118"/>
                <a:gd name="T82" fmla="*/ 18 w 143"/>
                <a:gd name="T83" fmla="*/ 78 h 118"/>
                <a:gd name="T84" fmla="*/ 18 w 143"/>
                <a:gd name="T85" fmla="*/ 79 h 118"/>
                <a:gd name="T86" fmla="*/ 53 w 143"/>
                <a:gd name="T87" fmla="*/ 97 h 118"/>
                <a:gd name="T88" fmla="*/ 55 w 143"/>
                <a:gd name="T89" fmla="*/ 98 h 118"/>
                <a:gd name="T90" fmla="*/ 61 w 143"/>
                <a:gd name="T91" fmla="*/ 105 h 118"/>
                <a:gd name="T92" fmla="*/ 64 w 143"/>
                <a:gd name="T93" fmla="*/ 108 h 118"/>
                <a:gd name="T94" fmla="*/ 72 w 143"/>
                <a:gd name="T95" fmla="*/ 117 h 118"/>
                <a:gd name="T96" fmla="*/ 72 w 143"/>
                <a:gd name="T97" fmla="*/ 118 h 118"/>
                <a:gd name="T98" fmla="*/ 72 w 143"/>
                <a:gd name="T99" fmla="*/ 118 h 118"/>
                <a:gd name="T100" fmla="*/ 79 w 143"/>
                <a:gd name="T101" fmla="*/ 118 h 118"/>
                <a:gd name="T102" fmla="*/ 79 w 143"/>
                <a:gd name="T103" fmla="*/ 118 h 118"/>
                <a:gd name="T104" fmla="*/ 81 w 143"/>
                <a:gd name="T105" fmla="*/ 117 h 118"/>
                <a:gd name="T106" fmla="*/ 94 w 143"/>
                <a:gd name="T107" fmla="*/ 98 h 118"/>
                <a:gd name="T108" fmla="*/ 111 w 143"/>
                <a:gd name="T109" fmla="*/ 82 h 118"/>
                <a:gd name="T110" fmla="*/ 117 w 143"/>
                <a:gd name="T111" fmla="*/ 76 h 118"/>
                <a:gd name="T112" fmla="*/ 129 w 143"/>
                <a:gd name="T113" fmla="*/ 64 h 118"/>
                <a:gd name="T114" fmla="*/ 131 w 143"/>
                <a:gd name="T115" fmla="*/ 60 h 118"/>
                <a:gd name="T116" fmla="*/ 138 w 143"/>
                <a:gd name="T117" fmla="*/ 50 h 118"/>
                <a:gd name="T118" fmla="*/ 139 w 143"/>
                <a:gd name="T119" fmla="*/ 47 h 118"/>
                <a:gd name="T120" fmla="*/ 141 w 143"/>
                <a:gd name="T121" fmla="*/ 35 h 118"/>
                <a:gd name="T122" fmla="*/ 140 w 143"/>
                <a:gd name="T123" fmla="*/ 26 h 118"/>
                <a:gd name="T124" fmla="*/ 140 w 143"/>
                <a:gd name="T125"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18">
                  <a:moveTo>
                    <a:pt x="133" y="16"/>
                  </a:moveTo>
                  <a:cubicBezTo>
                    <a:pt x="135" y="15"/>
                    <a:pt x="135" y="15"/>
                    <a:pt x="135" y="15"/>
                  </a:cubicBezTo>
                  <a:cubicBezTo>
                    <a:pt x="130" y="15"/>
                    <a:pt x="129" y="11"/>
                    <a:pt x="125" y="11"/>
                  </a:cubicBezTo>
                  <a:cubicBezTo>
                    <a:pt x="125" y="10"/>
                    <a:pt x="125" y="10"/>
                    <a:pt x="125" y="10"/>
                  </a:cubicBezTo>
                  <a:cubicBezTo>
                    <a:pt x="116" y="7"/>
                    <a:pt x="108" y="11"/>
                    <a:pt x="100" y="14"/>
                  </a:cubicBezTo>
                  <a:cubicBezTo>
                    <a:pt x="101" y="13"/>
                    <a:pt x="101" y="13"/>
                    <a:pt x="101" y="13"/>
                  </a:cubicBezTo>
                  <a:cubicBezTo>
                    <a:pt x="100" y="14"/>
                    <a:pt x="100" y="15"/>
                    <a:pt x="100" y="15"/>
                  </a:cubicBezTo>
                  <a:cubicBezTo>
                    <a:pt x="99" y="14"/>
                    <a:pt x="100" y="14"/>
                    <a:pt x="100" y="14"/>
                  </a:cubicBezTo>
                  <a:cubicBezTo>
                    <a:pt x="97" y="12"/>
                    <a:pt x="95" y="17"/>
                    <a:pt x="94" y="16"/>
                  </a:cubicBezTo>
                  <a:cubicBezTo>
                    <a:pt x="93" y="16"/>
                    <a:pt x="94" y="17"/>
                    <a:pt x="94" y="18"/>
                  </a:cubicBezTo>
                  <a:cubicBezTo>
                    <a:pt x="89" y="21"/>
                    <a:pt x="83" y="25"/>
                    <a:pt x="81" y="30"/>
                  </a:cubicBezTo>
                  <a:cubicBezTo>
                    <a:pt x="81" y="30"/>
                    <a:pt x="80" y="30"/>
                    <a:pt x="80" y="29"/>
                  </a:cubicBezTo>
                  <a:cubicBezTo>
                    <a:pt x="81" y="35"/>
                    <a:pt x="80" y="34"/>
                    <a:pt x="83" y="38"/>
                  </a:cubicBezTo>
                  <a:cubicBezTo>
                    <a:pt x="83" y="38"/>
                    <a:pt x="83" y="37"/>
                    <a:pt x="84" y="37"/>
                  </a:cubicBezTo>
                  <a:cubicBezTo>
                    <a:pt x="84" y="35"/>
                    <a:pt x="80" y="37"/>
                    <a:pt x="82" y="35"/>
                  </a:cubicBezTo>
                  <a:cubicBezTo>
                    <a:pt x="83" y="35"/>
                    <a:pt x="83" y="35"/>
                    <a:pt x="83" y="35"/>
                  </a:cubicBezTo>
                  <a:cubicBezTo>
                    <a:pt x="83" y="34"/>
                    <a:pt x="80" y="36"/>
                    <a:pt x="81" y="35"/>
                  </a:cubicBezTo>
                  <a:cubicBezTo>
                    <a:pt x="82" y="35"/>
                    <a:pt x="82" y="35"/>
                    <a:pt x="82" y="34"/>
                  </a:cubicBezTo>
                  <a:cubicBezTo>
                    <a:pt x="82" y="34"/>
                    <a:pt x="83" y="34"/>
                    <a:pt x="81" y="32"/>
                  </a:cubicBezTo>
                  <a:cubicBezTo>
                    <a:pt x="83" y="33"/>
                    <a:pt x="82" y="31"/>
                    <a:pt x="84" y="32"/>
                  </a:cubicBezTo>
                  <a:cubicBezTo>
                    <a:pt x="83" y="31"/>
                    <a:pt x="84" y="30"/>
                    <a:pt x="83" y="29"/>
                  </a:cubicBezTo>
                  <a:cubicBezTo>
                    <a:pt x="88" y="25"/>
                    <a:pt x="95" y="19"/>
                    <a:pt x="104" y="17"/>
                  </a:cubicBezTo>
                  <a:cubicBezTo>
                    <a:pt x="107" y="12"/>
                    <a:pt x="113" y="17"/>
                    <a:pt x="117" y="16"/>
                  </a:cubicBezTo>
                  <a:cubicBezTo>
                    <a:pt x="117" y="16"/>
                    <a:pt x="117" y="16"/>
                    <a:pt x="117" y="16"/>
                  </a:cubicBezTo>
                  <a:cubicBezTo>
                    <a:pt x="118" y="15"/>
                    <a:pt x="121" y="15"/>
                    <a:pt x="122" y="16"/>
                  </a:cubicBezTo>
                  <a:cubicBezTo>
                    <a:pt x="124" y="15"/>
                    <a:pt x="124" y="15"/>
                    <a:pt x="124" y="15"/>
                  </a:cubicBezTo>
                  <a:cubicBezTo>
                    <a:pt x="133" y="21"/>
                    <a:pt x="136" y="31"/>
                    <a:pt x="133" y="43"/>
                  </a:cubicBezTo>
                  <a:cubicBezTo>
                    <a:pt x="133" y="45"/>
                    <a:pt x="130" y="51"/>
                    <a:pt x="132" y="49"/>
                  </a:cubicBezTo>
                  <a:cubicBezTo>
                    <a:pt x="129" y="52"/>
                    <a:pt x="127" y="54"/>
                    <a:pt x="124" y="56"/>
                  </a:cubicBezTo>
                  <a:cubicBezTo>
                    <a:pt x="119" y="61"/>
                    <a:pt x="115" y="66"/>
                    <a:pt x="112" y="73"/>
                  </a:cubicBezTo>
                  <a:cubicBezTo>
                    <a:pt x="112" y="72"/>
                    <a:pt x="112" y="72"/>
                    <a:pt x="112" y="72"/>
                  </a:cubicBezTo>
                  <a:cubicBezTo>
                    <a:pt x="110" y="75"/>
                    <a:pt x="106" y="77"/>
                    <a:pt x="104" y="80"/>
                  </a:cubicBezTo>
                  <a:cubicBezTo>
                    <a:pt x="104" y="80"/>
                    <a:pt x="104" y="80"/>
                    <a:pt x="104" y="80"/>
                  </a:cubicBezTo>
                  <a:cubicBezTo>
                    <a:pt x="100" y="89"/>
                    <a:pt x="90" y="94"/>
                    <a:pt x="87" y="103"/>
                  </a:cubicBezTo>
                  <a:cubicBezTo>
                    <a:pt x="84" y="106"/>
                    <a:pt x="76" y="111"/>
                    <a:pt x="77" y="114"/>
                  </a:cubicBezTo>
                  <a:cubicBezTo>
                    <a:pt x="73" y="109"/>
                    <a:pt x="69" y="105"/>
                    <a:pt x="65" y="101"/>
                  </a:cubicBezTo>
                  <a:cubicBezTo>
                    <a:pt x="66" y="100"/>
                    <a:pt x="66" y="100"/>
                    <a:pt x="66" y="100"/>
                  </a:cubicBezTo>
                  <a:cubicBezTo>
                    <a:pt x="58" y="95"/>
                    <a:pt x="54" y="86"/>
                    <a:pt x="45" y="82"/>
                  </a:cubicBezTo>
                  <a:cubicBezTo>
                    <a:pt x="37" y="75"/>
                    <a:pt x="25" y="78"/>
                    <a:pt x="18" y="70"/>
                  </a:cubicBezTo>
                  <a:cubicBezTo>
                    <a:pt x="16" y="66"/>
                    <a:pt x="4" y="62"/>
                    <a:pt x="8" y="55"/>
                  </a:cubicBezTo>
                  <a:cubicBezTo>
                    <a:pt x="15" y="44"/>
                    <a:pt x="15" y="34"/>
                    <a:pt x="18" y="22"/>
                  </a:cubicBezTo>
                  <a:cubicBezTo>
                    <a:pt x="24" y="15"/>
                    <a:pt x="34" y="3"/>
                    <a:pt x="46" y="10"/>
                  </a:cubicBezTo>
                  <a:cubicBezTo>
                    <a:pt x="52" y="8"/>
                    <a:pt x="55" y="16"/>
                    <a:pt x="59" y="17"/>
                  </a:cubicBezTo>
                  <a:cubicBezTo>
                    <a:pt x="60" y="16"/>
                    <a:pt x="60" y="16"/>
                    <a:pt x="60" y="16"/>
                  </a:cubicBezTo>
                  <a:cubicBezTo>
                    <a:pt x="60" y="20"/>
                    <a:pt x="66" y="15"/>
                    <a:pt x="64" y="19"/>
                  </a:cubicBezTo>
                  <a:cubicBezTo>
                    <a:pt x="64" y="19"/>
                    <a:pt x="64" y="19"/>
                    <a:pt x="64" y="19"/>
                  </a:cubicBezTo>
                  <a:cubicBezTo>
                    <a:pt x="63" y="22"/>
                    <a:pt x="69" y="16"/>
                    <a:pt x="68" y="19"/>
                  </a:cubicBezTo>
                  <a:cubicBezTo>
                    <a:pt x="69" y="18"/>
                    <a:pt x="69" y="18"/>
                    <a:pt x="69" y="18"/>
                  </a:cubicBezTo>
                  <a:cubicBezTo>
                    <a:pt x="70" y="19"/>
                    <a:pt x="68" y="19"/>
                    <a:pt x="68" y="20"/>
                  </a:cubicBezTo>
                  <a:cubicBezTo>
                    <a:pt x="69" y="20"/>
                    <a:pt x="70" y="19"/>
                    <a:pt x="70" y="20"/>
                  </a:cubicBezTo>
                  <a:cubicBezTo>
                    <a:pt x="67" y="23"/>
                    <a:pt x="73" y="21"/>
                    <a:pt x="70" y="25"/>
                  </a:cubicBezTo>
                  <a:cubicBezTo>
                    <a:pt x="69" y="24"/>
                    <a:pt x="69" y="27"/>
                    <a:pt x="67" y="27"/>
                  </a:cubicBezTo>
                  <a:cubicBezTo>
                    <a:pt x="67" y="28"/>
                    <a:pt x="69" y="29"/>
                    <a:pt x="70" y="27"/>
                  </a:cubicBezTo>
                  <a:cubicBezTo>
                    <a:pt x="72" y="25"/>
                    <a:pt x="74" y="24"/>
                    <a:pt x="74" y="22"/>
                  </a:cubicBezTo>
                  <a:cubicBezTo>
                    <a:pt x="73" y="23"/>
                    <a:pt x="73" y="23"/>
                    <a:pt x="73" y="23"/>
                  </a:cubicBezTo>
                  <a:cubicBezTo>
                    <a:pt x="74" y="22"/>
                    <a:pt x="73" y="22"/>
                    <a:pt x="74" y="21"/>
                  </a:cubicBezTo>
                  <a:cubicBezTo>
                    <a:pt x="73" y="20"/>
                    <a:pt x="74" y="18"/>
                    <a:pt x="74" y="16"/>
                  </a:cubicBezTo>
                  <a:cubicBezTo>
                    <a:pt x="74" y="16"/>
                    <a:pt x="74" y="16"/>
                    <a:pt x="74" y="16"/>
                  </a:cubicBezTo>
                  <a:cubicBezTo>
                    <a:pt x="72" y="17"/>
                    <a:pt x="72" y="16"/>
                    <a:pt x="71" y="15"/>
                  </a:cubicBezTo>
                  <a:cubicBezTo>
                    <a:pt x="72" y="14"/>
                    <a:pt x="72" y="14"/>
                    <a:pt x="72" y="14"/>
                  </a:cubicBezTo>
                  <a:cubicBezTo>
                    <a:pt x="72" y="12"/>
                    <a:pt x="68" y="16"/>
                    <a:pt x="70" y="14"/>
                  </a:cubicBezTo>
                  <a:cubicBezTo>
                    <a:pt x="67" y="12"/>
                    <a:pt x="63" y="10"/>
                    <a:pt x="59" y="8"/>
                  </a:cubicBezTo>
                  <a:cubicBezTo>
                    <a:pt x="58" y="9"/>
                    <a:pt x="56" y="7"/>
                    <a:pt x="56" y="10"/>
                  </a:cubicBezTo>
                  <a:cubicBezTo>
                    <a:pt x="56" y="7"/>
                    <a:pt x="54" y="5"/>
                    <a:pt x="52" y="5"/>
                  </a:cubicBezTo>
                  <a:cubicBezTo>
                    <a:pt x="52" y="4"/>
                    <a:pt x="53" y="4"/>
                    <a:pt x="53" y="4"/>
                  </a:cubicBezTo>
                  <a:cubicBezTo>
                    <a:pt x="51" y="0"/>
                    <a:pt x="49" y="7"/>
                    <a:pt x="48" y="2"/>
                  </a:cubicBezTo>
                  <a:cubicBezTo>
                    <a:pt x="47" y="5"/>
                    <a:pt x="44" y="0"/>
                    <a:pt x="42" y="4"/>
                  </a:cubicBezTo>
                  <a:cubicBezTo>
                    <a:pt x="42" y="4"/>
                    <a:pt x="42" y="3"/>
                    <a:pt x="42" y="2"/>
                  </a:cubicBezTo>
                  <a:cubicBezTo>
                    <a:pt x="38" y="2"/>
                    <a:pt x="32" y="2"/>
                    <a:pt x="29" y="4"/>
                  </a:cubicBezTo>
                  <a:cubicBezTo>
                    <a:pt x="27" y="7"/>
                    <a:pt x="21" y="7"/>
                    <a:pt x="21" y="11"/>
                  </a:cubicBezTo>
                  <a:cubicBezTo>
                    <a:pt x="19" y="12"/>
                    <a:pt x="15" y="13"/>
                    <a:pt x="15" y="17"/>
                  </a:cubicBezTo>
                  <a:cubicBezTo>
                    <a:pt x="14" y="16"/>
                    <a:pt x="14" y="16"/>
                    <a:pt x="14" y="16"/>
                  </a:cubicBezTo>
                  <a:cubicBezTo>
                    <a:pt x="13" y="19"/>
                    <a:pt x="11" y="22"/>
                    <a:pt x="12" y="25"/>
                  </a:cubicBezTo>
                  <a:cubicBezTo>
                    <a:pt x="8" y="24"/>
                    <a:pt x="8" y="26"/>
                    <a:pt x="7" y="27"/>
                  </a:cubicBezTo>
                  <a:cubicBezTo>
                    <a:pt x="7" y="29"/>
                    <a:pt x="5" y="33"/>
                    <a:pt x="6" y="36"/>
                  </a:cubicBezTo>
                  <a:cubicBezTo>
                    <a:pt x="4" y="36"/>
                    <a:pt x="6" y="39"/>
                    <a:pt x="3" y="38"/>
                  </a:cubicBezTo>
                  <a:cubicBezTo>
                    <a:pt x="6" y="48"/>
                    <a:pt x="0" y="57"/>
                    <a:pt x="5" y="71"/>
                  </a:cubicBezTo>
                  <a:cubicBezTo>
                    <a:pt x="5" y="71"/>
                    <a:pt x="5" y="71"/>
                    <a:pt x="5" y="71"/>
                  </a:cubicBezTo>
                  <a:cubicBezTo>
                    <a:pt x="7" y="71"/>
                    <a:pt x="10" y="70"/>
                    <a:pt x="12" y="70"/>
                  </a:cubicBezTo>
                  <a:cubicBezTo>
                    <a:pt x="12" y="70"/>
                    <a:pt x="12" y="70"/>
                    <a:pt x="12" y="70"/>
                  </a:cubicBezTo>
                  <a:cubicBezTo>
                    <a:pt x="13" y="71"/>
                    <a:pt x="13" y="74"/>
                    <a:pt x="15" y="75"/>
                  </a:cubicBezTo>
                  <a:cubicBezTo>
                    <a:pt x="14" y="75"/>
                    <a:pt x="14" y="75"/>
                    <a:pt x="14" y="75"/>
                  </a:cubicBezTo>
                  <a:cubicBezTo>
                    <a:pt x="16" y="75"/>
                    <a:pt x="16" y="79"/>
                    <a:pt x="18" y="78"/>
                  </a:cubicBezTo>
                  <a:cubicBezTo>
                    <a:pt x="18" y="78"/>
                    <a:pt x="18" y="78"/>
                    <a:pt x="18" y="78"/>
                  </a:cubicBezTo>
                  <a:cubicBezTo>
                    <a:pt x="20" y="78"/>
                    <a:pt x="20" y="78"/>
                    <a:pt x="20" y="78"/>
                  </a:cubicBezTo>
                  <a:cubicBezTo>
                    <a:pt x="19" y="79"/>
                    <a:pt x="19" y="80"/>
                    <a:pt x="18" y="79"/>
                  </a:cubicBezTo>
                  <a:cubicBezTo>
                    <a:pt x="30" y="86"/>
                    <a:pt x="44" y="87"/>
                    <a:pt x="54" y="96"/>
                  </a:cubicBezTo>
                  <a:cubicBezTo>
                    <a:pt x="53" y="97"/>
                    <a:pt x="53" y="97"/>
                    <a:pt x="53" y="97"/>
                  </a:cubicBezTo>
                  <a:cubicBezTo>
                    <a:pt x="56" y="97"/>
                    <a:pt x="56" y="97"/>
                    <a:pt x="56" y="97"/>
                  </a:cubicBezTo>
                  <a:cubicBezTo>
                    <a:pt x="55" y="98"/>
                    <a:pt x="55" y="98"/>
                    <a:pt x="55" y="98"/>
                  </a:cubicBezTo>
                  <a:cubicBezTo>
                    <a:pt x="56" y="101"/>
                    <a:pt x="60" y="101"/>
                    <a:pt x="62" y="104"/>
                  </a:cubicBezTo>
                  <a:cubicBezTo>
                    <a:pt x="62" y="104"/>
                    <a:pt x="61" y="104"/>
                    <a:pt x="61" y="105"/>
                  </a:cubicBezTo>
                  <a:cubicBezTo>
                    <a:pt x="64" y="105"/>
                    <a:pt x="61" y="110"/>
                    <a:pt x="65" y="107"/>
                  </a:cubicBezTo>
                  <a:cubicBezTo>
                    <a:pt x="65" y="108"/>
                    <a:pt x="64" y="108"/>
                    <a:pt x="64" y="108"/>
                  </a:cubicBezTo>
                  <a:cubicBezTo>
                    <a:pt x="67" y="110"/>
                    <a:pt x="69" y="113"/>
                    <a:pt x="71" y="115"/>
                  </a:cubicBezTo>
                  <a:cubicBezTo>
                    <a:pt x="72" y="117"/>
                    <a:pt x="72" y="117"/>
                    <a:pt x="72" y="117"/>
                  </a:cubicBezTo>
                  <a:cubicBezTo>
                    <a:pt x="72" y="118"/>
                    <a:pt x="72" y="118"/>
                    <a:pt x="72" y="118"/>
                  </a:cubicBezTo>
                  <a:cubicBezTo>
                    <a:pt x="72" y="118"/>
                    <a:pt x="72" y="118"/>
                    <a:pt x="72" y="118"/>
                  </a:cubicBezTo>
                  <a:cubicBezTo>
                    <a:pt x="72" y="118"/>
                    <a:pt x="72" y="118"/>
                    <a:pt x="72" y="118"/>
                  </a:cubicBezTo>
                  <a:cubicBezTo>
                    <a:pt x="72" y="118"/>
                    <a:pt x="72" y="118"/>
                    <a:pt x="72" y="118"/>
                  </a:cubicBezTo>
                  <a:cubicBezTo>
                    <a:pt x="72" y="118"/>
                    <a:pt x="72" y="118"/>
                    <a:pt x="72" y="118"/>
                  </a:cubicBezTo>
                  <a:cubicBezTo>
                    <a:pt x="66" y="117"/>
                    <a:pt x="80" y="118"/>
                    <a:pt x="79" y="118"/>
                  </a:cubicBezTo>
                  <a:cubicBezTo>
                    <a:pt x="79" y="118"/>
                    <a:pt x="79" y="118"/>
                    <a:pt x="79" y="118"/>
                  </a:cubicBezTo>
                  <a:cubicBezTo>
                    <a:pt x="79" y="118"/>
                    <a:pt x="79" y="118"/>
                    <a:pt x="79" y="118"/>
                  </a:cubicBezTo>
                  <a:cubicBezTo>
                    <a:pt x="80" y="118"/>
                    <a:pt x="80" y="118"/>
                    <a:pt x="80" y="118"/>
                  </a:cubicBezTo>
                  <a:cubicBezTo>
                    <a:pt x="81" y="117"/>
                    <a:pt x="81" y="117"/>
                    <a:pt x="81" y="117"/>
                  </a:cubicBezTo>
                  <a:cubicBezTo>
                    <a:pt x="84" y="113"/>
                    <a:pt x="84" y="113"/>
                    <a:pt x="84" y="113"/>
                  </a:cubicBezTo>
                  <a:cubicBezTo>
                    <a:pt x="85" y="106"/>
                    <a:pt x="92" y="105"/>
                    <a:pt x="94" y="98"/>
                  </a:cubicBezTo>
                  <a:cubicBezTo>
                    <a:pt x="95" y="99"/>
                    <a:pt x="95" y="99"/>
                    <a:pt x="95" y="99"/>
                  </a:cubicBezTo>
                  <a:cubicBezTo>
                    <a:pt x="98" y="91"/>
                    <a:pt x="106" y="88"/>
                    <a:pt x="111" y="82"/>
                  </a:cubicBezTo>
                  <a:cubicBezTo>
                    <a:pt x="113" y="80"/>
                    <a:pt x="114" y="77"/>
                    <a:pt x="116" y="75"/>
                  </a:cubicBezTo>
                  <a:cubicBezTo>
                    <a:pt x="117" y="76"/>
                    <a:pt x="117" y="76"/>
                    <a:pt x="117" y="76"/>
                  </a:cubicBezTo>
                  <a:cubicBezTo>
                    <a:pt x="118" y="69"/>
                    <a:pt x="128" y="70"/>
                    <a:pt x="129" y="63"/>
                  </a:cubicBezTo>
                  <a:cubicBezTo>
                    <a:pt x="129" y="64"/>
                    <a:pt x="129" y="64"/>
                    <a:pt x="129" y="64"/>
                  </a:cubicBezTo>
                  <a:cubicBezTo>
                    <a:pt x="128" y="62"/>
                    <a:pt x="132" y="62"/>
                    <a:pt x="129" y="60"/>
                  </a:cubicBezTo>
                  <a:cubicBezTo>
                    <a:pt x="131" y="60"/>
                    <a:pt x="131" y="60"/>
                    <a:pt x="131" y="60"/>
                  </a:cubicBezTo>
                  <a:cubicBezTo>
                    <a:pt x="129" y="53"/>
                    <a:pt x="139" y="56"/>
                    <a:pt x="137" y="50"/>
                  </a:cubicBezTo>
                  <a:cubicBezTo>
                    <a:pt x="138" y="50"/>
                    <a:pt x="138" y="50"/>
                    <a:pt x="138" y="50"/>
                  </a:cubicBezTo>
                  <a:cubicBezTo>
                    <a:pt x="137" y="49"/>
                    <a:pt x="137" y="47"/>
                    <a:pt x="138" y="47"/>
                  </a:cubicBezTo>
                  <a:cubicBezTo>
                    <a:pt x="138" y="47"/>
                    <a:pt x="138" y="47"/>
                    <a:pt x="139" y="47"/>
                  </a:cubicBezTo>
                  <a:cubicBezTo>
                    <a:pt x="143" y="44"/>
                    <a:pt x="140" y="39"/>
                    <a:pt x="140" y="34"/>
                  </a:cubicBezTo>
                  <a:cubicBezTo>
                    <a:pt x="141" y="35"/>
                    <a:pt x="141" y="35"/>
                    <a:pt x="141" y="35"/>
                  </a:cubicBezTo>
                  <a:cubicBezTo>
                    <a:pt x="139" y="33"/>
                    <a:pt x="141" y="29"/>
                    <a:pt x="139" y="26"/>
                  </a:cubicBezTo>
                  <a:cubicBezTo>
                    <a:pt x="140" y="26"/>
                    <a:pt x="140" y="26"/>
                    <a:pt x="140" y="26"/>
                  </a:cubicBezTo>
                  <a:cubicBezTo>
                    <a:pt x="139" y="25"/>
                    <a:pt x="139" y="25"/>
                    <a:pt x="139" y="25"/>
                  </a:cubicBezTo>
                  <a:cubicBezTo>
                    <a:pt x="140" y="25"/>
                    <a:pt x="140" y="25"/>
                    <a:pt x="140" y="25"/>
                  </a:cubicBezTo>
                  <a:cubicBezTo>
                    <a:pt x="139" y="21"/>
                    <a:pt x="136" y="18"/>
                    <a:pt x="133" y="1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3" name="Freeform 622"/>
            <p:cNvSpPr/>
            <p:nvPr/>
          </p:nvSpPr>
          <p:spPr bwMode="auto">
            <a:xfrm>
              <a:off x="5654156" y="38219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4" name="Freeform 623"/>
            <p:cNvSpPr/>
            <p:nvPr/>
          </p:nvSpPr>
          <p:spPr bwMode="auto">
            <a:xfrm>
              <a:off x="5571926" y="38285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5" name="Freeform 624"/>
            <p:cNvSpPr/>
            <p:nvPr/>
          </p:nvSpPr>
          <p:spPr bwMode="auto">
            <a:xfrm>
              <a:off x="6109070" y="4414780"/>
              <a:ext cx="2652" cy="6632"/>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1" y="0"/>
                    <a:pt x="1" y="1"/>
                    <a:pt x="0" y="2"/>
                  </a:cubicBezTo>
                  <a:cubicBezTo>
                    <a:pt x="1" y="0"/>
                    <a:pt x="1" y="1"/>
                    <a:pt x="1"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6" name="Freeform 625"/>
            <p:cNvSpPr/>
            <p:nvPr/>
          </p:nvSpPr>
          <p:spPr bwMode="auto">
            <a:xfrm>
              <a:off x="6097133" y="4425390"/>
              <a:ext cx="9283" cy="9285"/>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1" y="3"/>
                    <a:pt x="1" y="3"/>
                  </a:cubicBezTo>
                  <a:cubicBezTo>
                    <a:pt x="0" y="2"/>
                    <a:pt x="1" y="3"/>
                    <a:pt x="3" y="0"/>
                  </a:cubicBezTo>
                  <a:cubicBezTo>
                    <a:pt x="0" y="3"/>
                    <a:pt x="0" y="2"/>
                    <a:pt x="1" y="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7" name="Freeform 626"/>
            <p:cNvSpPr/>
            <p:nvPr/>
          </p:nvSpPr>
          <p:spPr bwMode="auto">
            <a:xfrm>
              <a:off x="6106418" y="4437327"/>
              <a:ext cx="2652" cy="9285"/>
            </a:xfrm>
            <a:custGeom>
              <a:avLst/>
              <a:gdLst>
                <a:gd name="T0" fmla="*/ 0 w 1"/>
                <a:gd name="T1" fmla="*/ 1 h 3"/>
                <a:gd name="T2" fmla="*/ 0 w 1"/>
                <a:gd name="T3" fmla="*/ 0 h 3"/>
                <a:gd name="T4" fmla="*/ 0 w 1"/>
                <a:gd name="T5" fmla="*/ 1 h 3"/>
              </a:gdLst>
              <a:ahLst/>
              <a:cxnLst>
                <a:cxn ang="0">
                  <a:pos x="T0" y="T1"/>
                </a:cxn>
                <a:cxn ang="0">
                  <a:pos x="T2" y="T3"/>
                </a:cxn>
                <a:cxn ang="0">
                  <a:pos x="T4" y="T5"/>
                </a:cxn>
              </a:cxnLst>
              <a:rect l="0" t="0" r="r" b="b"/>
              <a:pathLst>
                <a:path w="1" h="3">
                  <a:moveTo>
                    <a:pt x="0" y="1"/>
                  </a:moveTo>
                  <a:cubicBezTo>
                    <a:pt x="1" y="3"/>
                    <a:pt x="0" y="0"/>
                    <a:pt x="0" y="0"/>
                  </a:cubicBezTo>
                  <a:cubicBezTo>
                    <a:pt x="0" y="1"/>
                    <a:pt x="0" y="1"/>
                    <a:pt x="0"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8" name="Freeform 627"/>
            <p:cNvSpPr/>
            <p:nvPr/>
          </p:nvSpPr>
          <p:spPr bwMode="auto">
            <a:xfrm>
              <a:off x="6166100" y="455669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9" name="Freeform 628"/>
            <p:cNvSpPr/>
            <p:nvPr/>
          </p:nvSpPr>
          <p:spPr bwMode="auto">
            <a:xfrm>
              <a:off x="4866346" y="4377644"/>
              <a:ext cx="1362088" cy="226794"/>
            </a:xfrm>
            <a:custGeom>
              <a:avLst/>
              <a:gdLst>
                <a:gd name="T0" fmla="*/ 394 w 434"/>
                <a:gd name="T1" fmla="*/ 69 h 72"/>
                <a:gd name="T2" fmla="*/ 407 w 434"/>
                <a:gd name="T3" fmla="*/ 66 h 72"/>
                <a:gd name="T4" fmla="*/ 432 w 434"/>
                <a:gd name="T5" fmla="*/ 48 h 72"/>
                <a:gd name="T6" fmla="*/ 432 w 434"/>
                <a:gd name="T7" fmla="*/ 47 h 72"/>
                <a:gd name="T8" fmla="*/ 430 w 434"/>
                <a:gd name="T9" fmla="*/ 39 h 72"/>
                <a:gd name="T10" fmla="*/ 415 w 434"/>
                <a:gd name="T11" fmla="*/ 21 h 72"/>
                <a:gd name="T12" fmla="*/ 396 w 434"/>
                <a:gd name="T13" fmla="*/ 22 h 72"/>
                <a:gd name="T14" fmla="*/ 400 w 434"/>
                <a:gd name="T15" fmla="*/ 22 h 72"/>
                <a:gd name="T16" fmla="*/ 402 w 434"/>
                <a:gd name="T17" fmla="*/ 22 h 72"/>
                <a:gd name="T18" fmla="*/ 413 w 434"/>
                <a:gd name="T19" fmla="*/ 25 h 72"/>
                <a:gd name="T20" fmla="*/ 427 w 434"/>
                <a:gd name="T21" fmla="*/ 48 h 72"/>
                <a:gd name="T22" fmla="*/ 414 w 434"/>
                <a:gd name="T23" fmla="*/ 57 h 72"/>
                <a:gd name="T24" fmla="*/ 405 w 434"/>
                <a:gd name="T25" fmla="*/ 62 h 72"/>
                <a:gd name="T26" fmla="*/ 306 w 434"/>
                <a:gd name="T27" fmla="*/ 58 h 72"/>
                <a:gd name="T28" fmla="*/ 292 w 434"/>
                <a:gd name="T29" fmla="*/ 54 h 72"/>
                <a:gd name="T30" fmla="*/ 256 w 434"/>
                <a:gd name="T31" fmla="*/ 45 h 72"/>
                <a:gd name="T32" fmla="*/ 215 w 434"/>
                <a:gd name="T33" fmla="*/ 27 h 72"/>
                <a:gd name="T34" fmla="*/ 146 w 434"/>
                <a:gd name="T35" fmla="*/ 5 h 72"/>
                <a:gd name="T36" fmla="*/ 77 w 434"/>
                <a:gd name="T37" fmla="*/ 13 h 72"/>
                <a:gd name="T38" fmla="*/ 19 w 434"/>
                <a:gd name="T39" fmla="*/ 32 h 72"/>
                <a:gd name="T40" fmla="*/ 14 w 434"/>
                <a:gd name="T41" fmla="*/ 36 h 72"/>
                <a:gd name="T42" fmla="*/ 11 w 434"/>
                <a:gd name="T43" fmla="*/ 40 h 72"/>
                <a:gd name="T44" fmla="*/ 10 w 434"/>
                <a:gd name="T45" fmla="*/ 40 h 72"/>
                <a:gd name="T46" fmla="*/ 4 w 434"/>
                <a:gd name="T47" fmla="*/ 40 h 72"/>
                <a:gd name="T48" fmla="*/ 1 w 434"/>
                <a:gd name="T49" fmla="*/ 41 h 72"/>
                <a:gd name="T50" fmla="*/ 4 w 434"/>
                <a:gd name="T51" fmla="*/ 44 h 72"/>
                <a:gd name="T52" fmla="*/ 11 w 434"/>
                <a:gd name="T53" fmla="*/ 46 h 72"/>
                <a:gd name="T54" fmla="*/ 13 w 434"/>
                <a:gd name="T55" fmla="*/ 44 h 72"/>
                <a:gd name="T56" fmla="*/ 15 w 434"/>
                <a:gd name="T57" fmla="*/ 43 h 72"/>
                <a:gd name="T58" fmla="*/ 29 w 434"/>
                <a:gd name="T59" fmla="*/ 33 h 72"/>
                <a:gd name="T60" fmla="*/ 35 w 434"/>
                <a:gd name="T61" fmla="*/ 34 h 72"/>
                <a:gd name="T62" fmla="*/ 45 w 434"/>
                <a:gd name="T63" fmla="*/ 28 h 72"/>
                <a:gd name="T64" fmla="*/ 58 w 434"/>
                <a:gd name="T65" fmla="*/ 26 h 72"/>
                <a:gd name="T66" fmla="*/ 76 w 434"/>
                <a:gd name="T67" fmla="*/ 19 h 72"/>
                <a:gd name="T68" fmla="*/ 85 w 434"/>
                <a:gd name="T69" fmla="*/ 15 h 72"/>
                <a:gd name="T70" fmla="*/ 100 w 434"/>
                <a:gd name="T71" fmla="*/ 13 h 72"/>
                <a:gd name="T72" fmla="*/ 135 w 434"/>
                <a:gd name="T73" fmla="*/ 13 h 72"/>
                <a:gd name="T74" fmla="*/ 140 w 434"/>
                <a:gd name="T75" fmla="*/ 7 h 72"/>
                <a:gd name="T76" fmla="*/ 145 w 434"/>
                <a:gd name="T77" fmla="*/ 10 h 72"/>
                <a:gd name="T78" fmla="*/ 150 w 434"/>
                <a:gd name="T79" fmla="*/ 11 h 72"/>
                <a:gd name="T80" fmla="*/ 152 w 434"/>
                <a:gd name="T81" fmla="*/ 11 h 72"/>
                <a:gd name="T82" fmla="*/ 200 w 434"/>
                <a:gd name="T83" fmla="*/ 24 h 72"/>
                <a:gd name="T84" fmla="*/ 202 w 434"/>
                <a:gd name="T85" fmla="*/ 25 h 72"/>
                <a:gd name="T86" fmla="*/ 214 w 434"/>
                <a:gd name="T87" fmla="*/ 31 h 72"/>
                <a:gd name="T88" fmla="*/ 219 w 434"/>
                <a:gd name="T89" fmla="*/ 34 h 72"/>
                <a:gd name="T90" fmla="*/ 243 w 434"/>
                <a:gd name="T91" fmla="*/ 46 h 72"/>
                <a:gd name="T92" fmla="*/ 266 w 434"/>
                <a:gd name="T93" fmla="*/ 52 h 72"/>
                <a:gd name="T94" fmla="*/ 306 w 434"/>
                <a:gd name="T95" fmla="*/ 62 h 72"/>
                <a:gd name="T96" fmla="*/ 329 w 434"/>
                <a:gd name="T97" fmla="*/ 66 h 72"/>
                <a:gd name="T98" fmla="*/ 332 w 434"/>
                <a:gd name="T99" fmla="*/ 65 h 72"/>
                <a:gd name="T100" fmla="*/ 349 w 434"/>
                <a:gd name="T101" fmla="*/ 67 h 72"/>
                <a:gd name="T102" fmla="*/ 353 w 434"/>
                <a:gd name="T103" fmla="*/ 68 h 72"/>
                <a:gd name="T104" fmla="*/ 369 w 434"/>
                <a:gd name="T105" fmla="*/ 68 h 72"/>
                <a:gd name="T106" fmla="*/ 379 w 434"/>
                <a:gd name="T107" fmla="*/ 69 h 72"/>
                <a:gd name="T108" fmla="*/ 381 w 434"/>
                <a:gd name="T109" fmla="*/ 68 h 72"/>
                <a:gd name="T110" fmla="*/ 394 w 434"/>
                <a:gd name="T111"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4" h="72">
                  <a:moveTo>
                    <a:pt x="394" y="67"/>
                  </a:moveTo>
                  <a:cubicBezTo>
                    <a:pt x="394" y="69"/>
                    <a:pt x="394" y="69"/>
                    <a:pt x="394" y="69"/>
                  </a:cubicBezTo>
                  <a:cubicBezTo>
                    <a:pt x="398" y="66"/>
                    <a:pt x="403" y="68"/>
                    <a:pt x="407" y="66"/>
                  </a:cubicBezTo>
                  <a:cubicBezTo>
                    <a:pt x="407" y="66"/>
                    <a:pt x="407" y="66"/>
                    <a:pt x="407" y="66"/>
                  </a:cubicBezTo>
                  <a:cubicBezTo>
                    <a:pt x="417" y="64"/>
                    <a:pt x="428" y="58"/>
                    <a:pt x="432" y="48"/>
                  </a:cubicBezTo>
                  <a:cubicBezTo>
                    <a:pt x="432" y="48"/>
                    <a:pt x="432" y="48"/>
                    <a:pt x="432" y="48"/>
                  </a:cubicBezTo>
                  <a:cubicBezTo>
                    <a:pt x="432" y="48"/>
                    <a:pt x="431" y="47"/>
                    <a:pt x="431" y="47"/>
                  </a:cubicBezTo>
                  <a:cubicBezTo>
                    <a:pt x="432" y="47"/>
                    <a:pt x="432" y="47"/>
                    <a:pt x="432" y="47"/>
                  </a:cubicBezTo>
                  <a:cubicBezTo>
                    <a:pt x="434" y="45"/>
                    <a:pt x="431" y="41"/>
                    <a:pt x="432" y="39"/>
                  </a:cubicBezTo>
                  <a:cubicBezTo>
                    <a:pt x="431" y="39"/>
                    <a:pt x="431" y="39"/>
                    <a:pt x="430" y="39"/>
                  </a:cubicBezTo>
                  <a:cubicBezTo>
                    <a:pt x="427" y="32"/>
                    <a:pt x="422" y="25"/>
                    <a:pt x="414" y="23"/>
                  </a:cubicBezTo>
                  <a:cubicBezTo>
                    <a:pt x="414" y="23"/>
                    <a:pt x="414" y="22"/>
                    <a:pt x="415" y="21"/>
                  </a:cubicBezTo>
                  <a:cubicBezTo>
                    <a:pt x="407" y="22"/>
                    <a:pt x="401" y="19"/>
                    <a:pt x="396" y="20"/>
                  </a:cubicBezTo>
                  <a:cubicBezTo>
                    <a:pt x="396" y="21"/>
                    <a:pt x="396" y="21"/>
                    <a:pt x="396" y="22"/>
                  </a:cubicBezTo>
                  <a:cubicBezTo>
                    <a:pt x="397" y="22"/>
                    <a:pt x="399" y="19"/>
                    <a:pt x="401" y="21"/>
                  </a:cubicBezTo>
                  <a:cubicBezTo>
                    <a:pt x="400" y="22"/>
                    <a:pt x="400" y="22"/>
                    <a:pt x="400" y="22"/>
                  </a:cubicBezTo>
                  <a:cubicBezTo>
                    <a:pt x="402" y="22"/>
                    <a:pt x="401" y="19"/>
                    <a:pt x="402" y="20"/>
                  </a:cubicBezTo>
                  <a:cubicBezTo>
                    <a:pt x="402" y="21"/>
                    <a:pt x="402" y="22"/>
                    <a:pt x="402" y="22"/>
                  </a:cubicBezTo>
                  <a:cubicBezTo>
                    <a:pt x="405" y="22"/>
                    <a:pt x="407" y="23"/>
                    <a:pt x="410" y="22"/>
                  </a:cubicBezTo>
                  <a:cubicBezTo>
                    <a:pt x="410" y="24"/>
                    <a:pt x="413" y="23"/>
                    <a:pt x="413" y="25"/>
                  </a:cubicBezTo>
                  <a:cubicBezTo>
                    <a:pt x="414" y="25"/>
                    <a:pt x="415" y="26"/>
                    <a:pt x="416" y="25"/>
                  </a:cubicBezTo>
                  <a:cubicBezTo>
                    <a:pt x="422" y="29"/>
                    <a:pt x="431" y="43"/>
                    <a:pt x="427" y="48"/>
                  </a:cubicBezTo>
                  <a:cubicBezTo>
                    <a:pt x="428" y="55"/>
                    <a:pt x="419" y="55"/>
                    <a:pt x="414" y="58"/>
                  </a:cubicBezTo>
                  <a:cubicBezTo>
                    <a:pt x="414" y="57"/>
                    <a:pt x="414" y="57"/>
                    <a:pt x="414" y="57"/>
                  </a:cubicBezTo>
                  <a:cubicBezTo>
                    <a:pt x="412" y="59"/>
                    <a:pt x="409" y="60"/>
                    <a:pt x="407" y="60"/>
                  </a:cubicBezTo>
                  <a:cubicBezTo>
                    <a:pt x="405" y="62"/>
                    <a:pt x="405" y="62"/>
                    <a:pt x="405" y="62"/>
                  </a:cubicBezTo>
                  <a:cubicBezTo>
                    <a:pt x="389" y="62"/>
                    <a:pt x="373" y="65"/>
                    <a:pt x="357" y="63"/>
                  </a:cubicBezTo>
                  <a:cubicBezTo>
                    <a:pt x="339" y="61"/>
                    <a:pt x="324" y="56"/>
                    <a:pt x="306" y="58"/>
                  </a:cubicBezTo>
                  <a:cubicBezTo>
                    <a:pt x="306" y="57"/>
                    <a:pt x="306" y="57"/>
                    <a:pt x="306" y="57"/>
                  </a:cubicBezTo>
                  <a:cubicBezTo>
                    <a:pt x="301" y="57"/>
                    <a:pt x="297" y="54"/>
                    <a:pt x="292" y="54"/>
                  </a:cubicBezTo>
                  <a:cubicBezTo>
                    <a:pt x="292" y="53"/>
                    <a:pt x="292" y="53"/>
                    <a:pt x="292" y="53"/>
                  </a:cubicBezTo>
                  <a:cubicBezTo>
                    <a:pt x="280" y="53"/>
                    <a:pt x="268" y="46"/>
                    <a:pt x="256" y="45"/>
                  </a:cubicBezTo>
                  <a:cubicBezTo>
                    <a:pt x="243" y="40"/>
                    <a:pt x="229" y="34"/>
                    <a:pt x="215" y="27"/>
                  </a:cubicBezTo>
                  <a:cubicBezTo>
                    <a:pt x="215" y="27"/>
                    <a:pt x="215" y="27"/>
                    <a:pt x="215" y="27"/>
                  </a:cubicBezTo>
                  <a:cubicBezTo>
                    <a:pt x="204" y="23"/>
                    <a:pt x="196" y="13"/>
                    <a:pt x="183" y="11"/>
                  </a:cubicBezTo>
                  <a:cubicBezTo>
                    <a:pt x="172" y="5"/>
                    <a:pt x="158" y="8"/>
                    <a:pt x="146" y="5"/>
                  </a:cubicBezTo>
                  <a:cubicBezTo>
                    <a:pt x="138" y="0"/>
                    <a:pt x="128" y="9"/>
                    <a:pt x="121" y="5"/>
                  </a:cubicBezTo>
                  <a:cubicBezTo>
                    <a:pt x="105" y="0"/>
                    <a:pt x="91" y="6"/>
                    <a:pt x="77" y="13"/>
                  </a:cubicBezTo>
                  <a:cubicBezTo>
                    <a:pt x="64" y="15"/>
                    <a:pt x="53" y="24"/>
                    <a:pt x="39" y="26"/>
                  </a:cubicBezTo>
                  <a:cubicBezTo>
                    <a:pt x="34" y="31"/>
                    <a:pt x="25" y="28"/>
                    <a:pt x="19" y="32"/>
                  </a:cubicBezTo>
                  <a:cubicBezTo>
                    <a:pt x="20" y="33"/>
                    <a:pt x="20" y="33"/>
                    <a:pt x="20" y="33"/>
                  </a:cubicBezTo>
                  <a:cubicBezTo>
                    <a:pt x="16" y="31"/>
                    <a:pt x="17" y="39"/>
                    <a:pt x="14" y="36"/>
                  </a:cubicBezTo>
                  <a:cubicBezTo>
                    <a:pt x="14" y="36"/>
                    <a:pt x="14" y="36"/>
                    <a:pt x="14" y="36"/>
                  </a:cubicBezTo>
                  <a:cubicBezTo>
                    <a:pt x="11" y="34"/>
                    <a:pt x="13" y="41"/>
                    <a:pt x="11" y="40"/>
                  </a:cubicBezTo>
                  <a:cubicBezTo>
                    <a:pt x="12" y="41"/>
                    <a:pt x="12" y="41"/>
                    <a:pt x="12" y="41"/>
                  </a:cubicBezTo>
                  <a:cubicBezTo>
                    <a:pt x="11" y="42"/>
                    <a:pt x="11" y="40"/>
                    <a:pt x="10" y="40"/>
                  </a:cubicBezTo>
                  <a:cubicBezTo>
                    <a:pt x="9" y="40"/>
                    <a:pt x="11" y="42"/>
                    <a:pt x="9" y="42"/>
                  </a:cubicBezTo>
                  <a:cubicBezTo>
                    <a:pt x="7" y="38"/>
                    <a:pt x="7" y="44"/>
                    <a:pt x="4" y="40"/>
                  </a:cubicBezTo>
                  <a:cubicBezTo>
                    <a:pt x="5" y="40"/>
                    <a:pt x="2" y="40"/>
                    <a:pt x="3" y="38"/>
                  </a:cubicBezTo>
                  <a:cubicBezTo>
                    <a:pt x="2" y="37"/>
                    <a:pt x="0" y="39"/>
                    <a:pt x="1" y="41"/>
                  </a:cubicBezTo>
                  <a:cubicBezTo>
                    <a:pt x="2" y="43"/>
                    <a:pt x="2" y="45"/>
                    <a:pt x="5" y="45"/>
                  </a:cubicBezTo>
                  <a:cubicBezTo>
                    <a:pt x="4" y="44"/>
                    <a:pt x="4" y="44"/>
                    <a:pt x="4" y="44"/>
                  </a:cubicBezTo>
                  <a:cubicBezTo>
                    <a:pt x="5" y="45"/>
                    <a:pt x="5" y="44"/>
                    <a:pt x="6" y="45"/>
                  </a:cubicBezTo>
                  <a:cubicBezTo>
                    <a:pt x="8" y="44"/>
                    <a:pt x="9" y="46"/>
                    <a:pt x="11" y="46"/>
                  </a:cubicBezTo>
                  <a:cubicBezTo>
                    <a:pt x="11" y="46"/>
                    <a:pt x="11" y="46"/>
                    <a:pt x="11" y="46"/>
                  </a:cubicBezTo>
                  <a:cubicBezTo>
                    <a:pt x="11" y="44"/>
                    <a:pt x="12" y="44"/>
                    <a:pt x="13" y="44"/>
                  </a:cubicBezTo>
                  <a:cubicBezTo>
                    <a:pt x="14" y="45"/>
                    <a:pt x="14" y="45"/>
                    <a:pt x="14" y="45"/>
                  </a:cubicBezTo>
                  <a:cubicBezTo>
                    <a:pt x="15" y="46"/>
                    <a:pt x="14" y="40"/>
                    <a:pt x="15" y="43"/>
                  </a:cubicBezTo>
                  <a:cubicBezTo>
                    <a:pt x="19" y="41"/>
                    <a:pt x="23" y="38"/>
                    <a:pt x="27" y="36"/>
                  </a:cubicBezTo>
                  <a:cubicBezTo>
                    <a:pt x="27" y="35"/>
                    <a:pt x="31" y="35"/>
                    <a:pt x="29" y="33"/>
                  </a:cubicBezTo>
                  <a:cubicBezTo>
                    <a:pt x="31" y="35"/>
                    <a:pt x="34" y="34"/>
                    <a:pt x="36" y="33"/>
                  </a:cubicBezTo>
                  <a:cubicBezTo>
                    <a:pt x="36" y="34"/>
                    <a:pt x="36" y="34"/>
                    <a:pt x="35" y="34"/>
                  </a:cubicBezTo>
                  <a:cubicBezTo>
                    <a:pt x="39" y="36"/>
                    <a:pt x="37" y="30"/>
                    <a:pt x="41" y="33"/>
                  </a:cubicBezTo>
                  <a:cubicBezTo>
                    <a:pt x="40" y="30"/>
                    <a:pt x="45" y="32"/>
                    <a:pt x="45" y="28"/>
                  </a:cubicBezTo>
                  <a:cubicBezTo>
                    <a:pt x="46" y="29"/>
                    <a:pt x="46" y="29"/>
                    <a:pt x="46" y="30"/>
                  </a:cubicBezTo>
                  <a:cubicBezTo>
                    <a:pt x="50" y="28"/>
                    <a:pt x="55" y="28"/>
                    <a:pt x="58" y="26"/>
                  </a:cubicBezTo>
                  <a:cubicBezTo>
                    <a:pt x="60" y="23"/>
                    <a:pt x="66" y="25"/>
                    <a:pt x="67" y="21"/>
                  </a:cubicBezTo>
                  <a:cubicBezTo>
                    <a:pt x="69" y="21"/>
                    <a:pt x="73" y="21"/>
                    <a:pt x="76" y="19"/>
                  </a:cubicBezTo>
                  <a:cubicBezTo>
                    <a:pt x="76" y="20"/>
                    <a:pt x="76" y="20"/>
                    <a:pt x="76" y="20"/>
                  </a:cubicBezTo>
                  <a:cubicBezTo>
                    <a:pt x="79" y="19"/>
                    <a:pt x="83" y="17"/>
                    <a:pt x="85" y="15"/>
                  </a:cubicBezTo>
                  <a:cubicBezTo>
                    <a:pt x="87" y="18"/>
                    <a:pt x="88" y="17"/>
                    <a:pt x="90" y="18"/>
                  </a:cubicBezTo>
                  <a:cubicBezTo>
                    <a:pt x="92" y="16"/>
                    <a:pt x="96" y="15"/>
                    <a:pt x="100" y="13"/>
                  </a:cubicBezTo>
                  <a:cubicBezTo>
                    <a:pt x="100" y="15"/>
                    <a:pt x="102" y="12"/>
                    <a:pt x="103" y="14"/>
                  </a:cubicBezTo>
                  <a:cubicBezTo>
                    <a:pt x="112" y="8"/>
                    <a:pt x="125" y="9"/>
                    <a:pt x="135" y="13"/>
                  </a:cubicBezTo>
                  <a:cubicBezTo>
                    <a:pt x="135" y="13"/>
                    <a:pt x="135" y="13"/>
                    <a:pt x="135" y="13"/>
                  </a:cubicBezTo>
                  <a:cubicBezTo>
                    <a:pt x="136" y="12"/>
                    <a:pt x="138" y="9"/>
                    <a:pt x="140" y="7"/>
                  </a:cubicBezTo>
                  <a:cubicBezTo>
                    <a:pt x="140" y="7"/>
                    <a:pt x="140" y="8"/>
                    <a:pt x="139" y="8"/>
                  </a:cubicBezTo>
                  <a:cubicBezTo>
                    <a:pt x="141" y="8"/>
                    <a:pt x="143" y="10"/>
                    <a:pt x="145" y="10"/>
                  </a:cubicBezTo>
                  <a:cubicBezTo>
                    <a:pt x="145" y="10"/>
                    <a:pt x="145" y="10"/>
                    <a:pt x="145" y="10"/>
                  </a:cubicBezTo>
                  <a:cubicBezTo>
                    <a:pt x="147" y="10"/>
                    <a:pt x="148" y="13"/>
                    <a:pt x="150" y="11"/>
                  </a:cubicBezTo>
                  <a:cubicBezTo>
                    <a:pt x="150" y="12"/>
                    <a:pt x="150" y="12"/>
                    <a:pt x="150" y="12"/>
                  </a:cubicBezTo>
                  <a:cubicBezTo>
                    <a:pt x="152" y="11"/>
                    <a:pt x="152" y="11"/>
                    <a:pt x="152" y="11"/>
                  </a:cubicBezTo>
                  <a:cubicBezTo>
                    <a:pt x="152" y="12"/>
                    <a:pt x="152" y="13"/>
                    <a:pt x="151" y="13"/>
                  </a:cubicBezTo>
                  <a:cubicBezTo>
                    <a:pt x="167" y="15"/>
                    <a:pt x="185" y="16"/>
                    <a:pt x="200" y="24"/>
                  </a:cubicBezTo>
                  <a:cubicBezTo>
                    <a:pt x="199" y="25"/>
                    <a:pt x="199" y="25"/>
                    <a:pt x="199" y="25"/>
                  </a:cubicBezTo>
                  <a:cubicBezTo>
                    <a:pt x="202" y="25"/>
                    <a:pt x="202" y="25"/>
                    <a:pt x="202" y="25"/>
                  </a:cubicBezTo>
                  <a:cubicBezTo>
                    <a:pt x="202" y="25"/>
                    <a:pt x="202" y="25"/>
                    <a:pt x="202" y="26"/>
                  </a:cubicBezTo>
                  <a:cubicBezTo>
                    <a:pt x="205" y="29"/>
                    <a:pt x="210" y="29"/>
                    <a:pt x="214" y="31"/>
                  </a:cubicBezTo>
                  <a:cubicBezTo>
                    <a:pt x="213" y="31"/>
                    <a:pt x="212" y="32"/>
                    <a:pt x="213" y="32"/>
                  </a:cubicBezTo>
                  <a:cubicBezTo>
                    <a:pt x="217" y="32"/>
                    <a:pt x="216" y="37"/>
                    <a:pt x="219" y="34"/>
                  </a:cubicBezTo>
                  <a:cubicBezTo>
                    <a:pt x="219" y="34"/>
                    <a:pt x="219" y="35"/>
                    <a:pt x="219" y="35"/>
                  </a:cubicBezTo>
                  <a:cubicBezTo>
                    <a:pt x="227" y="38"/>
                    <a:pt x="235" y="42"/>
                    <a:pt x="243" y="46"/>
                  </a:cubicBezTo>
                  <a:cubicBezTo>
                    <a:pt x="251" y="46"/>
                    <a:pt x="258" y="51"/>
                    <a:pt x="266" y="51"/>
                  </a:cubicBezTo>
                  <a:cubicBezTo>
                    <a:pt x="266" y="52"/>
                    <a:pt x="266" y="52"/>
                    <a:pt x="266" y="52"/>
                  </a:cubicBezTo>
                  <a:cubicBezTo>
                    <a:pt x="276" y="52"/>
                    <a:pt x="285" y="58"/>
                    <a:pt x="295" y="60"/>
                  </a:cubicBezTo>
                  <a:cubicBezTo>
                    <a:pt x="299" y="61"/>
                    <a:pt x="302" y="61"/>
                    <a:pt x="306" y="62"/>
                  </a:cubicBezTo>
                  <a:cubicBezTo>
                    <a:pt x="306" y="63"/>
                    <a:pt x="306" y="63"/>
                    <a:pt x="306" y="63"/>
                  </a:cubicBezTo>
                  <a:cubicBezTo>
                    <a:pt x="314" y="60"/>
                    <a:pt x="321" y="69"/>
                    <a:pt x="329" y="66"/>
                  </a:cubicBezTo>
                  <a:cubicBezTo>
                    <a:pt x="328" y="67"/>
                    <a:pt x="328" y="67"/>
                    <a:pt x="328" y="67"/>
                  </a:cubicBezTo>
                  <a:cubicBezTo>
                    <a:pt x="329" y="65"/>
                    <a:pt x="332" y="68"/>
                    <a:pt x="332" y="65"/>
                  </a:cubicBezTo>
                  <a:cubicBezTo>
                    <a:pt x="334" y="66"/>
                    <a:pt x="334" y="66"/>
                    <a:pt x="334" y="66"/>
                  </a:cubicBezTo>
                  <a:cubicBezTo>
                    <a:pt x="339" y="62"/>
                    <a:pt x="342" y="70"/>
                    <a:pt x="349" y="67"/>
                  </a:cubicBezTo>
                  <a:cubicBezTo>
                    <a:pt x="348" y="68"/>
                    <a:pt x="348" y="68"/>
                    <a:pt x="348" y="68"/>
                  </a:cubicBezTo>
                  <a:cubicBezTo>
                    <a:pt x="350" y="67"/>
                    <a:pt x="352" y="67"/>
                    <a:pt x="353" y="68"/>
                  </a:cubicBezTo>
                  <a:cubicBezTo>
                    <a:pt x="353" y="68"/>
                    <a:pt x="353" y="68"/>
                    <a:pt x="353" y="68"/>
                  </a:cubicBezTo>
                  <a:cubicBezTo>
                    <a:pt x="358" y="72"/>
                    <a:pt x="364" y="68"/>
                    <a:pt x="369" y="68"/>
                  </a:cubicBezTo>
                  <a:cubicBezTo>
                    <a:pt x="369" y="70"/>
                    <a:pt x="369" y="70"/>
                    <a:pt x="369" y="70"/>
                  </a:cubicBezTo>
                  <a:cubicBezTo>
                    <a:pt x="371" y="68"/>
                    <a:pt x="376" y="70"/>
                    <a:pt x="379" y="69"/>
                  </a:cubicBezTo>
                  <a:cubicBezTo>
                    <a:pt x="379" y="70"/>
                    <a:pt x="379" y="70"/>
                    <a:pt x="379" y="70"/>
                  </a:cubicBezTo>
                  <a:cubicBezTo>
                    <a:pt x="381" y="68"/>
                    <a:pt x="381" y="68"/>
                    <a:pt x="381" y="68"/>
                  </a:cubicBezTo>
                  <a:cubicBezTo>
                    <a:pt x="381" y="70"/>
                    <a:pt x="381" y="70"/>
                    <a:pt x="381" y="70"/>
                  </a:cubicBezTo>
                  <a:cubicBezTo>
                    <a:pt x="386" y="70"/>
                    <a:pt x="390" y="68"/>
                    <a:pt x="394" y="6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0" name="Freeform 629"/>
            <p:cNvSpPr/>
            <p:nvPr/>
          </p:nvSpPr>
          <p:spPr bwMode="auto">
            <a:xfrm>
              <a:off x="6221804" y="45248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1" name="Freeform 630"/>
            <p:cNvSpPr/>
            <p:nvPr/>
          </p:nvSpPr>
          <p:spPr bwMode="auto">
            <a:xfrm>
              <a:off x="4900829" y="452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2" name="Freeform 631"/>
            <p:cNvSpPr/>
            <p:nvPr/>
          </p:nvSpPr>
          <p:spPr bwMode="auto">
            <a:xfrm>
              <a:off x="4983059" y="2144190"/>
              <a:ext cx="0" cy="663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2"/>
                    <a:pt x="0" y="1"/>
                    <a:pt x="0" y="0"/>
                  </a:cubicBezTo>
                  <a:cubicBezTo>
                    <a:pt x="0" y="1"/>
                    <a:pt x="0" y="1"/>
                    <a:pt x="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3" name="Freeform 632"/>
            <p:cNvSpPr/>
            <p:nvPr/>
          </p:nvSpPr>
          <p:spPr bwMode="auto">
            <a:xfrm>
              <a:off x="4988364" y="2129602"/>
              <a:ext cx="9283" cy="9285"/>
            </a:xfrm>
            <a:custGeom>
              <a:avLst/>
              <a:gdLst>
                <a:gd name="T0" fmla="*/ 1 w 3"/>
                <a:gd name="T1" fmla="*/ 1 h 3"/>
                <a:gd name="T2" fmla="*/ 1 w 3"/>
                <a:gd name="T3" fmla="*/ 1 h 3"/>
                <a:gd name="T4" fmla="*/ 0 w 3"/>
                <a:gd name="T5" fmla="*/ 3 h 3"/>
                <a:gd name="T6" fmla="*/ 1 w 3"/>
                <a:gd name="T7" fmla="*/ 1 h 3"/>
              </a:gdLst>
              <a:ahLst/>
              <a:cxnLst>
                <a:cxn ang="0">
                  <a:pos x="T0" y="T1"/>
                </a:cxn>
                <a:cxn ang="0">
                  <a:pos x="T2" y="T3"/>
                </a:cxn>
                <a:cxn ang="0">
                  <a:pos x="T4" y="T5"/>
                </a:cxn>
                <a:cxn ang="0">
                  <a:pos x="T6" y="T7"/>
                </a:cxn>
              </a:cxnLst>
              <a:rect l="0" t="0" r="r" b="b"/>
              <a:pathLst>
                <a:path w="3" h="3">
                  <a:moveTo>
                    <a:pt x="1" y="1"/>
                  </a:moveTo>
                  <a:cubicBezTo>
                    <a:pt x="1" y="1"/>
                    <a:pt x="1" y="1"/>
                    <a:pt x="1" y="1"/>
                  </a:cubicBezTo>
                  <a:cubicBezTo>
                    <a:pt x="3" y="2"/>
                    <a:pt x="2" y="1"/>
                    <a:pt x="0" y="3"/>
                  </a:cubicBezTo>
                  <a:cubicBezTo>
                    <a:pt x="3" y="0"/>
                    <a:pt x="2" y="2"/>
                    <a:pt x="1"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4" name="Freeform 633"/>
            <p:cNvSpPr/>
            <p:nvPr/>
          </p:nvSpPr>
          <p:spPr bwMode="auto">
            <a:xfrm>
              <a:off x="4985711" y="2118991"/>
              <a:ext cx="2652" cy="10610"/>
            </a:xfrm>
            <a:custGeom>
              <a:avLst/>
              <a:gdLst>
                <a:gd name="T0" fmla="*/ 1 w 1"/>
                <a:gd name="T1" fmla="*/ 2 h 3"/>
                <a:gd name="T2" fmla="*/ 1 w 1"/>
                <a:gd name="T3" fmla="*/ 3 h 3"/>
                <a:gd name="T4" fmla="*/ 1 w 1"/>
                <a:gd name="T5" fmla="*/ 2 h 3"/>
              </a:gdLst>
              <a:ahLst/>
              <a:cxnLst>
                <a:cxn ang="0">
                  <a:pos x="T0" y="T1"/>
                </a:cxn>
                <a:cxn ang="0">
                  <a:pos x="T2" y="T3"/>
                </a:cxn>
                <a:cxn ang="0">
                  <a:pos x="T4" y="T5"/>
                </a:cxn>
              </a:cxnLst>
              <a:rect l="0" t="0" r="r" b="b"/>
              <a:pathLst>
                <a:path w="1" h="3">
                  <a:moveTo>
                    <a:pt x="1" y="2"/>
                  </a:moveTo>
                  <a:cubicBezTo>
                    <a:pt x="0" y="0"/>
                    <a:pt x="1" y="2"/>
                    <a:pt x="1" y="3"/>
                  </a:cubicBezTo>
                  <a:cubicBezTo>
                    <a:pt x="1" y="2"/>
                    <a:pt x="1" y="2"/>
                    <a:pt x="1"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5" name="Freeform 634"/>
            <p:cNvSpPr/>
            <p:nvPr/>
          </p:nvSpPr>
          <p:spPr bwMode="auto">
            <a:xfrm>
              <a:off x="4928681" y="2006257"/>
              <a:ext cx="0" cy="3979"/>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6" name="Freeform 635"/>
            <p:cNvSpPr/>
            <p:nvPr/>
          </p:nvSpPr>
          <p:spPr bwMode="auto">
            <a:xfrm>
              <a:off x="4863693" y="1962490"/>
              <a:ext cx="1364741" cy="226794"/>
            </a:xfrm>
            <a:custGeom>
              <a:avLst/>
              <a:gdLst>
                <a:gd name="T0" fmla="*/ 41 w 435"/>
                <a:gd name="T1" fmla="*/ 3 h 72"/>
                <a:gd name="T2" fmla="*/ 28 w 435"/>
                <a:gd name="T3" fmla="*/ 6 h 72"/>
                <a:gd name="T4" fmla="*/ 3 w 435"/>
                <a:gd name="T5" fmla="*/ 23 h 72"/>
                <a:gd name="T6" fmla="*/ 3 w 435"/>
                <a:gd name="T7" fmla="*/ 25 h 72"/>
                <a:gd name="T8" fmla="*/ 5 w 435"/>
                <a:gd name="T9" fmla="*/ 32 h 72"/>
                <a:gd name="T10" fmla="*/ 20 w 435"/>
                <a:gd name="T11" fmla="*/ 51 h 72"/>
                <a:gd name="T12" fmla="*/ 39 w 435"/>
                <a:gd name="T13" fmla="*/ 50 h 72"/>
                <a:gd name="T14" fmla="*/ 34 w 435"/>
                <a:gd name="T15" fmla="*/ 50 h 72"/>
                <a:gd name="T16" fmla="*/ 33 w 435"/>
                <a:gd name="T17" fmla="*/ 50 h 72"/>
                <a:gd name="T18" fmla="*/ 21 w 435"/>
                <a:gd name="T19" fmla="*/ 46 h 72"/>
                <a:gd name="T20" fmla="*/ 8 w 435"/>
                <a:gd name="T21" fmla="*/ 23 h 72"/>
                <a:gd name="T22" fmla="*/ 21 w 435"/>
                <a:gd name="T23" fmla="*/ 14 h 72"/>
                <a:gd name="T24" fmla="*/ 30 w 435"/>
                <a:gd name="T25" fmla="*/ 9 h 72"/>
                <a:gd name="T26" fmla="*/ 129 w 435"/>
                <a:gd name="T27" fmla="*/ 14 h 72"/>
                <a:gd name="T28" fmla="*/ 143 w 435"/>
                <a:gd name="T29" fmla="*/ 18 h 72"/>
                <a:gd name="T30" fmla="*/ 178 w 435"/>
                <a:gd name="T31" fmla="*/ 27 h 72"/>
                <a:gd name="T32" fmla="*/ 219 w 435"/>
                <a:gd name="T33" fmla="*/ 45 h 72"/>
                <a:gd name="T34" fmla="*/ 289 w 435"/>
                <a:gd name="T35" fmla="*/ 67 h 72"/>
                <a:gd name="T36" fmla="*/ 357 w 435"/>
                <a:gd name="T37" fmla="*/ 58 h 72"/>
                <a:gd name="T38" fmla="*/ 415 w 435"/>
                <a:gd name="T39" fmla="*/ 40 h 72"/>
                <a:gd name="T40" fmla="*/ 421 w 435"/>
                <a:gd name="T41" fmla="*/ 36 h 72"/>
                <a:gd name="T42" fmla="*/ 423 w 435"/>
                <a:gd name="T43" fmla="*/ 32 h 72"/>
                <a:gd name="T44" fmla="*/ 425 w 435"/>
                <a:gd name="T45" fmla="*/ 32 h 72"/>
                <a:gd name="T46" fmla="*/ 431 w 435"/>
                <a:gd name="T47" fmla="*/ 31 h 72"/>
                <a:gd name="T48" fmla="*/ 433 w 435"/>
                <a:gd name="T49" fmla="*/ 31 h 72"/>
                <a:gd name="T50" fmla="*/ 431 w 435"/>
                <a:gd name="T51" fmla="*/ 28 h 72"/>
                <a:gd name="T52" fmla="*/ 424 w 435"/>
                <a:gd name="T53" fmla="*/ 26 h 72"/>
                <a:gd name="T54" fmla="*/ 421 w 435"/>
                <a:gd name="T55" fmla="*/ 28 h 72"/>
                <a:gd name="T56" fmla="*/ 419 w 435"/>
                <a:gd name="T57" fmla="*/ 28 h 72"/>
                <a:gd name="T58" fmla="*/ 406 w 435"/>
                <a:gd name="T59" fmla="*/ 39 h 72"/>
                <a:gd name="T60" fmla="*/ 399 w 435"/>
                <a:gd name="T61" fmla="*/ 38 h 72"/>
                <a:gd name="T62" fmla="*/ 390 w 435"/>
                <a:gd name="T63" fmla="*/ 44 h 72"/>
                <a:gd name="T64" fmla="*/ 376 w 435"/>
                <a:gd name="T65" fmla="*/ 45 h 72"/>
                <a:gd name="T66" fmla="*/ 359 w 435"/>
                <a:gd name="T67" fmla="*/ 53 h 72"/>
                <a:gd name="T68" fmla="*/ 350 w 435"/>
                <a:gd name="T69" fmla="*/ 57 h 72"/>
                <a:gd name="T70" fmla="*/ 335 w 435"/>
                <a:gd name="T71" fmla="*/ 59 h 72"/>
                <a:gd name="T72" fmla="*/ 300 w 435"/>
                <a:gd name="T73" fmla="*/ 59 h 72"/>
                <a:gd name="T74" fmla="*/ 295 w 435"/>
                <a:gd name="T75" fmla="*/ 65 h 72"/>
                <a:gd name="T76" fmla="*/ 290 w 435"/>
                <a:gd name="T77" fmla="*/ 62 h 72"/>
                <a:gd name="T78" fmla="*/ 284 w 435"/>
                <a:gd name="T79" fmla="*/ 61 h 72"/>
                <a:gd name="T80" fmla="*/ 283 w 435"/>
                <a:gd name="T81" fmla="*/ 61 h 72"/>
                <a:gd name="T82" fmla="*/ 235 w 435"/>
                <a:gd name="T83" fmla="*/ 47 h 72"/>
                <a:gd name="T84" fmla="*/ 232 w 435"/>
                <a:gd name="T85" fmla="*/ 47 h 72"/>
                <a:gd name="T86" fmla="*/ 221 w 435"/>
                <a:gd name="T87" fmla="*/ 41 h 72"/>
                <a:gd name="T88" fmla="*/ 215 w 435"/>
                <a:gd name="T89" fmla="*/ 38 h 72"/>
                <a:gd name="T90" fmla="*/ 192 w 435"/>
                <a:gd name="T91" fmla="*/ 26 h 72"/>
                <a:gd name="T92" fmla="*/ 169 w 435"/>
                <a:gd name="T93" fmla="*/ 20 h 72"/>
                <a:gd name="T94" fmla="*/ 128 w 435"/>
                <a:gd name="T95" fmla="*/ 10 h 72"/>
                <a:gd name="T96" fmla="*/ 106 w 435"/>
                <a:gd name="T97" fmla="*/ 6 h 72"/>
                <a:gd name="T98" fmla="*/ 102 w 435"/>
                <a:gd name="T99" fmla="*/ 7 h 72"/>
                <a:gd name="T100" fmla="*/ 86 w 435"/>
                <a:gd name="T101" fmla="*/ 5 h 72"/>
                <a:gd name="T102" fmla="*/ 81 w 435"/>
                <a:gd name="T103" fmla="*/ 4 h 72"/>
                <a:gd name="T104" fmla="*/ 66 w 435"/>
                <a:gd name="T105" fmla="*/ 3 h 72"/>
                <a:gd name="T106" fmla="*/ 55 w 435"/>
                <a:gd name="T107" fmla="*/ 3 h 72"/>
                <a:gd name="T108" fmla="*/ 54 w 435"/>
                <a:gd name="T109" fmla="*/ 3 h 72"/>
                <a:gd name="T110" fmla="*/ 40 w 435"/>
                <a:gd name="T11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5" h="72">
                  <a:moveTo>
                    <a:pt x="40" y="4"/>
                  </a:moveTo>
                  <a:cubicBezTo>
                    <a:pt x="41" y="3"/>
                    <a:pt x="41" y="3"/>
                    <a:pt x="41" y="3"/>
                  </a:cubicBezTo>
                  <a:cubicBezTo>
                    <a:pt x="37" y="6"/>
                    <a:pt x="32" y="4"/>
                    <a:pt x="28" y="6"/>
                  </a:cubicBezTo>
                  <a:cubicBezTo>
                    <a:pt x="28" y="6"/>
                    <a:pt x="28" y="6"/>
                    <a:pt x="28" y="6"/>
                  </a:cubicBezTo>
                  <a:cubicBezTo>
                    <a:pt x="17" y="8"/>
                    <a:pt x="6" y="14"/>
                    <a:pt x="3" y="24"/>
                  </a:cubicBezTo>
                  <a:cubicBezTo>
                    <a:pt x="3" y="23"/>
                    <a:pt x="3" y="23"/>
                    <a:pt x="3" y="23"/>
                  </a:cubicBezTo>
                  <a:cubicBezTo>
                    <a:pt x="3" y="24"/>
                    <a:pt x="3" y="25"/>
                    <a:pt x="3" y="25"/>
                  </a:cubicBezTo>
                  <a:cubicBezTo>
                    <a:pt x="3" y="25"/>
                    <a:pt x="3" y="25"/>
                    <a:pt x="3" y="25"/>
                  </a:cubicBezTo>
                  <a:cubicBezTo>
                    <a:pt x="0" y="27"/>
                    <a:pt x="4" y="31"/>
                    <a:pt x="3" y="32"/>
                  </a:cubicBezTo>
                  <a:cubicBezTo>
                    <a:pt x="3" y="33"/>
                    <a:pt x="4" y="33"/>
                    <a:pt x="5" y="32"/>
                  </a:cubicBezTo>
                  <a:cubicBezTo>
                    <a:pt x="7" y="40"/>
                    <a:pt x="13" y="47"/>
                    <a:pt x="21" y="49"/>
                  </a:cubicBezTo>
                  <a:cubicBezTo>
                    <a:pt x="21" y="49"/>
                    <a:pt x="21" y="50"/>
                    <a:pt x="20" y="51"/>
                  </a:cubicBezTo>
                  <a:cubicBezTo>
                    <a:pt x="27" y="50"/>
                    <a:pt x="34" y="53"/>
                    <a:pt x="39" y="52"/>
                  </a:cubicBezTo>
                  <a:cubicBezTo>
                    <a:pt x="39" y="51"/>
                    <a:pt x="39" y="51"/>
                    <a:pt x="39" y="50"/>
                  </a:cubicBezTo>
                  <a:cubicBezTo>
                    <a:pt x="37" y="49"/>
                    <a:pt x="36" y="53"/>
                    <a:pt x="34" y="51"/>
                  </a:cubicBezTo>
                  <a:cubicBezTo>
                    <a:pt x="34" y="50"/>
                    <a:pt x="34" y="50"/>
                    <a:pt x="34" y="50"/>
                  </a:cubicBezTo>
                  <a:cubicBezTo>
                    <a:pt x="33" y="50"/>
                    <a:pt x="34" y="53"/>
                    <a:pt x="33" y="51"/>
                  </a:cubicBezTo>
                  <a:cubicBezTo>
                    <a:pt x="32" y="51"/>
                    <a:pt x="33" y="50"/>
                    <a:pt x="33" y="50"/>
                  </a:cubicBezTo>
                  <a:cubicBezTo>
                    <a:pt x="30" y="50"/>
                    <a:pt x="27" y="49"/>
                    <a:pt x="24" y="50"/>
                  </a:cubicBezTo>
                  <a:cubicBezTo>
                    <a:pt x="24" y="48"/>
                    <a:pt x="22" y="49"/>
                    <a:pt x="21" y="46"/>
                  </a:cubicBezTo>
                  <a:cubicBezTo>
                    <a:pt x="20" y="47"/>
                    <a:pt x="20" y="46"/>
                    <a:pt x="19" y="47"/>
                  </a:cubicBezTo>
                  <a:cubicBezTo>
                    <a:pt x="12" y="42"/>
                    <a:pt x="4" y="29"/>
                    <a:pt x="8" y="23"/>
                  </a:cubicBezTo>
                  <a:cubicBezTo>
                    <a:pt x="7" y="17"/>
                    <a:pt x="16" y="17"/>
                    <a:pt x="21" y="14"/>
                  </a:cubicBezTo>
                  <a:cubicBezTo>
                    <a:pt x="21" y="14"/>
                    <a:pt x="21" y="14"/>
                    <a:pt x="21" y="14"/>
                  </a:cubicBezTo>
                  <a:cubicBezTo>
                    <a:pt x="22" y="13"/>
                    <a:pt x="25" y="12"/>
                    <a:pt x="28" y="12"/>
                  </a:cubicBezTo>
                  <a:cubicBezTo>
                    <a:pt x="30" y="9"/>
                    <a:pt x="30" y="9"/>
                    <a:pt x="30" y="9"/>
                  </a:cubicBezTo>
                  <a:cubicBezTo>
                    <a:pt x="45" y="9"/>
                    <a:pt x="61" y="7"/>
                    <a:pt x="77" y="9"/>
                  </a:cubicBezTo>
                  <a:cubicBezTo>
                    <a:pt x="95" y="10"/>
                    <a:pt x="110" y="16"/>
                    <a:pt x="129" y="14"/>
                  </a:cubicBezTo>
                  <a:cubicBezTo>
                    <a:pt x="129" y="15"/>
                    <a:pt x="129" y="15"/>
                    <a:pt x="128" y="15"/>
                  </a:cubicBezTo>
                  <a:cubicBezTo>
                    <a:pt x="133" y="15"/>
                    <a:pt x="138" y="18"/>
                    <a:pt x="143" y="18"/>
                  </a:cubicBezTo>
                  <a:cubicBezTo>
                    <a:pt x="143" y="18"/>
                    <a:pt x="143" y="18"/>
                    <a:pt x="143" y="18"/>
                  </a:cubicBezTo>
                  <a:cubicBezTo>
                    <a:pt x="155" y="18"/>
                    <a:pt x="166" y="25"/>
                    <a:pt x="178" y="27"/>
                  </a:cubicBezTo>
                  <a:cubicBezTo>
                    <a:pt x="191" y="32"/>
                    <a:pt x="206" y="38"/>
                    <a:pt x="220" y="45"/>
                  </a:cubicBezTo>
                  <a:cubicBezTo>
                    <a:pt x="219" y="45"/>
                    <a:pt x="219" y="45"/>
                    <a:pt x="219" y="45"/>
                  </a:cubicBezTo>
                  <a:cubicBezTo>
                    <a:pt x="231" y="49"/>
                    <a:pt x="239" y="59"/>
                    <a:pt x="251" y="61"/>
                  </a:cubicBezTo>
                  <a:cubicBezTo>
                    <a:pt x="263" y="67"/>
                    <a:pt x="277" y="64"/>
                    <a:pt x="289" y="67"/>
                  </a:cubicBezTo>
                  <a:cubicBezTo>
                    <a:pt x="297" y="72"/>
                    <a:pt x="307" y="63"/>
                    <a:pt x="314" y="67"/>
                  </a:cubicBezTo>
                  <a:cubicBezTo>
                    <a:pt x="329" y="71"/>
                    <a:pt x="344" y="66"/>
                    <a:pt x="357" y="58"/>
                  </a:cubicBezTo>
                  <a:cubicBezTo>
                    <a:pt x="371" y="57"/>
                    <a:pt x="382" y="47"/>
                    <a:pt x="396" y="46"/>
                  </a:cubicBezTo>
                  <a:cubicBezTo>
                    <a:pt x="401" y="41"/>
                    <a:pt x="409" y="44"/>
                    <a:pt x="415" y="40"/>
                  </a:cubicBezTo>
                  <a:cubicBezTo>
                    <a:pt x="415" y="39"/>
                    <a:pt x="415" y="39"/>
                    <a:pt x="415" y="39"/>
                  </a:cubicBezTo>
                  <a:cubicBezTo>
                    <a:pt x="418" y="40"/>
                    <a:pt x="418" y="33"/>
                    <a:pt x="421" y="36"/>
                  </a:cubicBezTo>
                  <a:cubicBezTo>
                    <a:pt x="421" y="36"/>
                    <a:pt x="421" y="36"/>
                    <a:pt x="421" y="36"/>
                  </a:cubicBezTo>
                  <a:cubicBezTo>
                    <a:pt x="423" y="38"/>
                    <a:pt x="421" y="30"/>
                    <a:pt x="423" y="32"/>
                  </a:cubicBezTo>
                  <a:cubicBezTo>
                    <a:pt x="423" y="31"/>
                    <a:pt x="423" y="31"/>
                    <a:pt x="423" y="31"/>
                  </a:cubicBezTo>
                  <a:cubicBezTo>
                    <a:pt x="424" y="30"/>
                    <a:pt x="424" y="32"/>
                    <a:pt x="425" y="32"/>
                  </a:cubicBezTo>
                  <a:cubicBezTo>
                    <a:pt x="425" y="32"/>
                    <a:pt x="424" y="30"/>
                    <a:pt x="425" y="30"/>
                  </a:cubicBezTo>
                  <a:cubicBezTo>
                    <a:pt x="428" y="34"/>
                    <a:pt x="428" y="27"/>
                    <a:pt x="431" y="31"/>
                  </a:cubicBezTo>
                  <a:cubicBezTo>
                    <a:pt x="430" y="32"/>
                    <a:pt x="433" y="32"/>
                    <a:pt x="432" y="34"/>
                  </a:cubicBezTo>
                  <a:cubicBezTo>
                    <a:pt x="432" y="34"/>
                    <a:pt x="435" y="33"/>
                    <a:pt x="433" y="31"/>
                  </a:cubicBezTo>
                  <a:cubicBezTo>
                    <a:pt x="432" y="29"/>
                    <a:pt x="432" y="27"/>
                    <a:pt x="430" y="26"/>
                  </a:cubicBezTo>
                  <a:cubicBezTo>
                    <a:pt x="431" y="28"/>
                    <a:pt x="431" y="28"/>
                    <a:pt x="431" y="28"/>
                  </a:cubicBezTo>
                  <a:cubicBezTo>
                    <a:pt x="429" y="27"/>
                    <a:pt x="430" y="27"/>
                    <a:pt x="429" y="27"/>
                  </a:cubicBezTo>
                  <a:cubicBezTo>
                    <a:pt x="427" y="27"/>
                    <a:pt x="426" y="26"/>
                    <a:pt x="424" y="26"/>
                  </a:cubicBezTo>
                  <a:cubicBezTo>
                    <a:pt x="424" y="26"/>
                    <a:pt x="424" y="26"/>
                    <a:pt x="424" y="26"/>
                  </a:cubicBezTo>
                  <a:cubicBezTo>
                    <a:pt x="424" y="28"/>
                    <a:pt x="422" y="28"/>
                    <a:pt x="421" y="28"/>
                  </a:cubicBezTo>
                  <a:cubicBezTo>
                    <a:pt x="421" y="27"/>
                    <a:pt x="421" y="27"/>
                    <a:pt x="421" y="27"/>
                  </a:cubicBezTo>
                  <a:cubicBezTo>
                    <a:pt x="419" y="26"/>
                    <a:pt x="420" y="31"/>
                    <a:pt x="419" y="28"/>
                  </a:cubicBezTo>
                  <a:cubicBezTo>
                    <a:pt x="416" y="31"/>
                    <a:pt x="412" y="33"/>
                    <a:pt x="407" y="36"/>
                  </a:cubicBezTo>
                  <a:cubicBezTo>
                    <a:pt x="407" y="37"/>
                    <a:pt x="404" y="37"/>
                    <a:pt x="406" y="39"/>
                  </a:cubicBezTo>
                  <a:cubicBezTo>
                    <a:pt x="404" y="37"/>
                    <a:pt x="400" y="38"/>
                    <a:pt x="399" y="38"/>
                  </a:cubicBezTo>
                  <a:cubicBezTo>
                    <a:pt x="399" y="38"/>
                    <a:pt x="399" y="38"/>
                    <a:pt x="399" y="38"/>
                  </a:cubicBezTo>
                  <a:cubicBezTo>
                    <a:pt x="396" y="36"/>
                    <a:pt x="398" y="42"/>
                    <a:pt x="394" y="39"/>
                  </a:cubicBezTo>
                  <a:cubicBezTo>
                    <a:pt x="395" y="42"/>
                    <a:pt x="390" y="40"/>
                    <a:pt x="390" y="44"/>
                  </a:cubicBezTo>
                  <a:cubicBezTo>
                    <a:pt x="389" y="43"/>
                    <a:pt x="389" y="43"/>
                    <a:pt x="389" y="42"/>
                  </a:cubicBezTo>
                  <a:cubicBezTo>
                    <a:pt x="385" y="44"/>
                    <a:pt x="380" y="44"/>
                    <a:pt x="376" y="45"/>
                  </a:cubicBezTo>
                  <a:cubicBezTo>
                    <a:pt x="374" y="49"/>
                    <a:pt x="369" y="47"/>
                    <a:pt x="368" y="51"/>
                  </a:cubicBezTo>
                  <a:cubicBezTo>
                    <a:pt x="365" y="51"/>
                    <a:pt x="361" y="51"/>
                    <a:pt x="359" y="53"/>
                  </a:cubicBezTo>
                  <a:cubicBezTo>
                    <a:pt x="359" y="52"/>
                    <a:pt x="359" y="52"/>
                    <a:pt x="359" y="52"/>
                  </a:cubicBezTo>
                  <a:cubicBezTo>
                    <a:pt x="356" y="53"/>
                    <a:pt x="352" y="54"/>
                    <a:pt x="350" y="57"/>
                  </a:cubicBezTo>
                  <a:cubicBezTo>
                    <a:pt x="348" y="54"/>
                    <a:pt x="347" y="55"/>
                    <a:pt x="345" y="54"/>
                  </a:cubicBezTo>
                  <a:cubicBezTo>
                    <a:pt x="343" y="56"/>
                    <a:pt x="338" y="57"/>
                    <a:pt x="335" y="59"/>
                  </a:cubicBezTo>
                  <a:cubicBezTo>
                    <a:pt x="334" y="57"/>
                    <a:pt x="332" y="60"/>
                    <a:pt x="332" y="58"/>
                  </a:cubicBezTo>
                  <a:cubicBezTo>
                    <a:pt x="323" y="63"/>
                    <a:pt x="310" y="63"/>
                    <a:pt x="300" y="59"/>
                  </a:cubicBezTo>
                  <a:cubicBezTo>
                    <a:pt x="300" y="59"/>
                    <a:pt x="300" y="59"/>
                    <a:pt x="300" y="59"/>
                  </a:cubicBezTo>
                  <a:cubicBezTo>
                    <a:pt x="298" y="60"/>
                    <a:pt x="297" y="63"/>
                    <a:pt x="295" y="65"/>
                  </a:cubicBezTo>
                  <a:cubicBezTo>
                    <a:pt x="295" y="64"/>
                    <a:pt x="295" y="64"/>
                    <a:pt x="295" y="64"/>
                  </a:cubicBezTo>
                  <a:cubicBezTo>
                    <a:pt x="293" y="64"/>
                    <a:pt x="292" y="62"/>
                    <a:pt x="290" y="62"/>
                  </a:cubicBezTo>
                  <a:cubicBezTo>
                    <a:pt x="290" y="62"/>
                    <a:pt x="290" y="62"/>
                    <a:pt x="290" y="61"/>
                  </a:cubicBezTo>
                  <a:cubicBezTo>
                    <a:pt x="288" y="62"/>
                    <a:pt x="287" y="59"/>
                    <a:pt x="284" y="61"/>
                  </a:cubicBezTo>
                  <a:cubicBezTo>
                    <a:pt x="284" y="60"/>
                    <a:pt x="284" y="60"/>
                    <a:pt x="284" y="60"/>
                  </a:cubicBezTo>
                  <a:cubicBezTo>
                    <a:pt x="283" y="61"/>
                    <a:pt x="283" y="61"/>
                    <a:pt x="283" y="61"/>
                  </a:cubicBezTo>
                  <a:cubicBezTo>
                    <a:pt x="283" y="60"/>
                    <a:pt x="283" y="59"/>
                    <a:pt x="284" y="59"/>
                  </a:cubicBezTo>
                  <a:cubicBezTo>
                    <a:pt x="268" y="56"/>
                    <a:pt x="250" y="56"/>
                    <a:pt x="235" y="47"/>
                  </a:cubicBezTo>
                  <a:cubicBezTo>
                    <a:pt x="236" y="47"/>
                    <a:pt x="236" y="47"/>
                    <a:pt x="236" y="47"/>
                  </a:cubicBezTo>
                  <a:cubicBezTo>
                    <a:pt x="232" y="47"/>
                    <a:pt x="232" y="47"/>
                    <a:pt x="232" y="47"/>
                  </a:cubicBezTo>
                  <a:cubicBezTo>
                    <a:pt x="233" y="46"/>
                    <a:pt x="233" y="46"/>
                    <a:pt x="233" y="46"/>
                  </a:cubicBezTo>
                  <a:cubicBezTo>
                    <a:pt x="230" y="43"/>
                    <a:pt x="225" y="43"/>
                    <a:pt x="221" y="41"/>
                  </a:cubicBezTo>
                  <a:cubicBezTo>
                    <a:pt x="221" y="41"/>
                    <a:pt x="222" y="40"/>
                    <a:pt x="222" y="40"/>
                  </a:cubicBezTo>
                  <a:cubicBezTo>
                    <a:pt x="218" y="40"/>
                    <a:pt x="219" y="35"/>
                    <a:pt x="215" y="38"/>
                  </a:cubicBezTo>
                  <a:cubicBezTo>
                    <a:pt x="215" y="38"/>
                    <a:pt x="216" y="37"/>
                    <a:pt x="216" y="37"/>
                  </a:cubicBezTo>
                  <a:cubicBezTo>
                    <a:pt x="208" y="33"/>
                    <a:pt x="199" y="30"/>
                    <a:pt x="192" y="26"/>
                  </a:cubicBezTo>
                  <a:cubicBezTo>
                    <a:pt x="183" y="26"/>
                    <a:pt x="177" y="20"/>
                    <a:pt x="169" y="21"/>
                  </a:cubicBezTo>
                  <a:cubicBezTo>
                    <a:pt x="169" y="20"/>
                    <a:pt x="169" y="20"/>
                    <a:pt x="169" y="20"/>
                  </a:cubicBezTo>
                  <a:cubicBezTo>
                    <a:pt x="159" y="20"/>
                    <a:pt x="150" y="14"/>
                    <a:pt x="140" y="12"/>
                  </a:cubicBezTo>
                  <a:cubicBezTo>
                    <a:pt x="135" y="11"/>
                    <a:pt x="132" y="11"/>
                    <a:pt x="128" y="10"/>
                  </a:cubicBezTo>
                  <a:cubicBezTo>
                    <a:pt x="128" y="9"/>
                    <a:pt x="128" y="9"/>
                    <a:pt x="128" y="9"/>
                  </a:cubicBezTo>
                  <a:cubicBezTo>
                    <a:pt x="121" y="11"/>
                    <a:pt x="114" y="3"/>
                    <a:pt x="106" y="6"/>
                  </a:cubicBezTo>
                  <a:cubicBezTo>
                    <a:pt x="107" y="5"/>
                    <a:pt x="107" y="5"/>
                    <a:pt x="107" y="5"/>
                  </a:cubicBezTo>
                  <a:cubicBezTo>
                    <a:pt x="105" y="7"/>
                    <a:pt x="102" y="3"/>
                    <a:pt x="102" y="7"/>
                  </a:cubicBezTo>
                  <a:cubicBezTo>
                    <a:pt x="101" y="6"/>
                    <a:pt x="101" y="6"/>
                    <a:pt x="101" y="6"/>
                  </a:cubicBezTo>
                  <a:cubicBezTo>
                    <a:pt x="96" y="10"/>
                    <a:pt x="92" y="2"/>
                    <a:pt x="86" y="5"/>
                  </a:cubicBezTo>
                  <a:cubicBezTo>
                    <a:pt x="86" y="4"/>
                    <a:pt x="86" y="4"/>
                    <a:pt x="86" y="4"/>
                  </a:cubicBezTo>
                  <a:cubicBezTo>
                    <a:pt x="85" y="5"/>
                    <a:pt x="83" y="5"/>
                    <a:pt x="81" y="4"/>
                  </a:cubicBezTo>
                  <a:cubicBezTo>
                    <a:pt x="82" y="4"/>
                    <a:pt x="82" y="4"/>
                    <a:pt x="82" y="4"/>
                  </a:cubicBezTo>
                  <a:cubicBezTo>
                    <a:pt x="77" y="0"/>
                    <a:pt x="71" y="3"/>
                    <a:pt x="66" y="3"/>
                  </a:cubicBezTo>
                  <a:cubicBezTo>
                    <a:pt x="66" y="2"/>
                    <a:pt x="66" y="2"/>
                    <a:pt x="66" y="2"/>
                  </a:cubicBezTo>
                  <a:cubicBezTo>
                    <a:pt x="64" y="4"/>
                    <a:pt x="59" y="2"/>
                    <a:pt x="55" y="3"/>
                  </a:cubicBezTo>
                  <a:cubicBezTo>
                    <a:pt x="55" y="2"/>
                    <a:pt x="55" y="2"/>
                    <a:pt x="55" y="2"/>
                  </a:cubicBezTo>
                  <a:cubicBezTo>
                    <a:pt x="54" y="3"/>
                    <a:pt x="54" y="3"/>
                    <a:pt x="54" y="3"/>
                  </a:cubicBezTo>
                  <a:cubicBezTo>
                    <a:pt x="54" y="2"/>
                    <a:pt x="54" y="2"/>
                    <a:pt x="54" y="2"/>
                  </a:cubicBezTo>
                  <a:cubicBezTo>
                    <a:pt x="49" y="2"/>
                    <a:pt x="45" y="3"/>
                    <a:pt x="40" y="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7" name="Freeform 636"/>
            <p:cNvSpPr/>
            <p:nvPr/>
          </p:nvSpPr>
          <p:spPr bwMode="auto">
            <a:xfrm>
              <a:off x="4872978" y="2038088"/>
              <a:ext cx="0" cy="265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8" name="Freeform 637"/>
            <p:cNvSpPr/>
            <p:nvPr/>
          </p:nvSpPr>
          <p:spPr bwMode="auto">
            <a:xfrm>
              <a:off x="6191299" y="2040741"/>
              <a:ext cx="2652" cy="3979"/>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6" name="文本框 795"/>
          <p:cNvSpPr txBox="1"/>
          <p:nvPr/>
        </p:nvSpPr>
        <p:spPr>
          <a:xfrm>
            <a:off x="3499782" y="2457805"/>
            <a:ext cx="4892735" cy="707886"/>
          </a:xfrm>
          <a:prstGeom prst="rect">
            <a:avLst/>
          </a:prstGeom>
          <a:noFill/>
        </p:spPr>
        <p:txBody>
          <a:bodyPr wrap="square" rtlCol="0">
            <a:spAutoFit/>
          </a:bodyPr>
          <a:lstStyle/>
          <a:p>
            <a:pPr algn="ctr"/>
            <a:r>
              <a:rPr lang="zh-CN" altLang="en-US" sz="4000" dirty="0">
                <a:solidFill>
                  <a:schemeClr val="bg1"/>
                </a:solidFill>
                <a:latin typeface="时尚中黑简体" panose="01010104010101010101" pitchFamily="2" charset="-122"/>
                <a:ea typeface="时尚中黑简体" panose="01010104010101010101" pitchFamily="2" charset="-122"/>
              </a:rPr>
              <a:t>单击输入过渡页标题</a:t>
            </a:r>
          </a:p>
        </p:txBody>
      </p:sp>
      <p:grpSp>
        <p:nvGrpSpPr>
          <p:cNvPr id="3" name="组合 2"/>
          <p:cNvGrpSpPr/>
          <p:nvPr/>
        </p:nvGrpSpPr>
        <p:grpSpPr>
          <a:xfrm>
            <a:off x="1692093" y="1811865"/>
            <a:ext cx="1540622" cy="2906438"/>
            <a:chOff x="1689712" y="1710267"/>
            <a:chExt cx="1540622" cy="2906438"/>
          </a:xfrm>
        </p:grpSpPr>
        <p:sp>
          <p:nvSpPr>
            <p:cNvPr id="655" name="Freeform 79"/>
            <p:cNvSpPr/>
            <p:nvPr/>
          </p:nvSpPr>
          <p:spPr bwMode="auto">
            <a:xfrm rot="377113">
              <a:off x="2205784" y="2709769"/>
              <a:ext cx="635489" cy="794629"/>
            </a:xfrm>
            <a:custGeom>
              <a:avLst/>
              <a:gdLst>
                <a:gd name="T0" fmla="*/ 591 w 591"/>
                <a:gd name="T1" fmla="*/ 739 h 739"/>
                <a:gd name="T2" fmla="*/ 591 w 591"/>
                <a:gd name="T3" fmla="*/ 739 h 739"/>
                <a:gd name="T4" fmla="*/ 0 w 591"/>
                <a:gd name="T5" fmla="*/ 739 h 739"/>
                <a:gd name="T6" fmla="*/ 0 w 591"/>
                <a:gd name="T7" fmla="*/ 739 h 739"/>
                <a:gd name="T8" fmla="*/ 0 w 591"/>
                <a:gd name="T9" fmla="*/ 0 h 739"/>
                <a:gd name="T10" fmla="*/ 0 w 591"/>
                <a:gd name="T11" fmla="*/ 0 h 739"/>
                <a:gd name="T12" fmla="*/ 444 w 591"/>
                <a:gd name="T13" fmla="*/ 0 h 739"/>
                <a:gd name="T14" fmla="*/ 558 w 591"/>
                <a:gd name="T15" fmla="*/ 47 h 739"/>
                <a:gd name="T16" fmla="*/ 591 w 591"/>
                <a:gd name="T17" fmla="*/ 407 h 739"/>
                <a:gd name="T18" fmla="*/ 591 w 591"/>
                <a:gd name="T19"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1" h="739">
                  <a:moveTo>
                    <a:pt x="591" y="739"/>
                  </a:moveTo>
                  <a:lnTo>
                    <a:pt x="591" y="739"/>
                  </a:lnTo>
                  <a:lnTo>
                    <a:pt x="0" y="739"/>
                  </a:lnTo>
                  <a:lnTo>
                    <a:pt x="0" y="739"/>
                  </a:lnTo>
                  <a:lnTo>
                    <a:pt x="0" y="0"/>
                  </a:lnTo>
                  <a:lnTo>
                    <a:pt x="0" y="0"/>
                  </a:lnTo>
                  <a:lnTo>
                    <a:pt x="444" y="0"/>
                  </a:lnTo>
                  <a:lnTo>
                    <a:pt x="558" y="47"/>
                  </a:lnTo>
                  <a:lnTo>
                    <a:pt x="591" y="407"/>
                  </a:lnTo>
                  <a:lnTo>
                    <a:pt x="591" y="7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80"/>
            <p:cNvSpPr/>
            <p:nvPr/>
          </p:nvSpPr>
          <p:spPr bwMode="auto">
            <a:xfrm rot="377113">
              <a:off x="2416137" y="2753259"/>
              <a:ext cx="97851" cy="492477"/>
            </a:xfrm>
            <a:custGeom>
              <a:avLst/>
              <a:gdLst>
                <a:gd name="T0" fmla="*/ 0 w 38"/>
                <a:gd name="T1" fmla="*/ 14 h 193"/>
                <a:gd name="T2" fmla="*/ 19 w 38"/>
                <a:gd name="T3" fmla="*/ 0 h 193"/>
                <a:gd name="T4" fmla="*/ 37 w 38"/>
                <a:gd name="T5" fmla="*/ 14 h 193"/>
                <a:gd name="T6" fmla="*/ 23 w 38"/>
                <a:gd name="T7" fmla="*/ 29 h 193"/>
                <a:gd name="T8" fmla="*/ 37 w 38"/>
                <a:gd name="T9" fmla="*/ 167 h 193"/>
                <a:gd name="T10" fmla="*/ 21 w 38"/>
                <a:gd name="T11" fmla="*/ 193 h 193"/>
                <a:gd name="T12" fmla="*/ 3 w 38"/>
                <a:gd name="T13" fmla="*/ 167 h 193"/>
                <a:gd name="T14" fmla="*/ 13 w 38"/>
                <a:gd name="T15" fmla="*/ 29 h 193"/>
                <a:gd name="T16" fmla="*/ 0 w 38"/>
                <a:gd name="T17" fmla="*/ 1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93">
                  <a:moveTo>
                    <a:pt x="0" y="14"/>
                  </a:moveTo>
                  <a:cubicBezTo>
                    <a:pt x="19" y="0"/>
                    <a:pt x="19" y="0"/>
                    <a:pt x="19" y="0"/>
                  </a:cubicBezTo>
                  <a:cubicBezTo>
                    <a:pt x="37" y="14"/>
                    <a:pt x="37" y="14"/>
                    <a:pt x="37" y="14"/>
                  </a:cubicBezTo>
                  <a:cubicBezTo>
                    <a:pt x="37" y="14"/>
                    <a:pt x="31" y="28"/>
                    <a:pt x="23" y="29"/>
                  </a:cubicBezTo>
                  <a:cubicBezTo>
                    <a:pt x="23" y="29"/>
                    <a:pt x="38" y="154"/>
                    <a:pt x="37" y="167"/>
                  </a:cubicBezTo>
                  <a:cubicBezTo>
                    <a:pt x="21" y="193"/>
                    <a:pt x="21" y="193"/>
                    <a:pt x="21" y="193"/>
                  </a:cubicBezTo>
                  <a:cubicBezTo>
                    <a:pt x="3" y="167"/>
                    <a:pt x="3" y="167"/>
                    <a:pt x="3" y="167"/>
                  </a:cubicBezTo>
                  <a:cubicBezTo>
                    <a:pt x="3" y="167"/>
                    <a:pt x="6" y="49"/>
                    <a:pt x="13" y="29"/>
                  </a:cubicBezTo>
                  <a:cubicBezTo>
                    <a:pt x="13" y="29"/>
                    <a:pt x="1" y="26"/>
                    <a:pt x="0" y="14"/>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81"/>
            <p:cNvSpPr/>
            <p:nvPr/>
          </p:nvSpPr>
          <p:spPr bwMode="auto">
            <a:xfrm rot="377113">
              <a:off x="2355666" y="2704007"/>
              <a:ext cx="267744" cy="126883"/>
            </a:xfrm>
            <a:custGeom>
              <a:avLst/>
              <a:gdLst>
                <a:gd name="T0" fmla="*/ 249 w 249"/>
                <a:gd name="T1" fmla="*/ 0 h 118"/>
                <a:gd name="T2" fmla="*/ 123 w 249"/>
                <a:gd name="T3" fmla="*/ 5 h 118"/>
                <a:gd name="T4" fmla="*/ 0 w 249"/>
                <a:gd name="T5" fmla="*/ 0 h 118"/>
                <a:gd name="T6" fmla="*/ 50 w 249"/>
                <a:gd name="T7" fmla="*/ 116 h 118"/>
                <a:gd name="T8" fmla="*/ 128 w 249"/>
                <a:gd name="T9" fmla="*/ 50 h 118"/>
                <a:gd name="T10" fmla="*/ 206 w 249"/>
                <a:gd name="T11" fmla="*/ 118 h 118"/>
                <a:gd name="T12" fmla="*/ 249 w 249"/>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249" h="118">
                  <a:moveTo>
                    <a:pt x="249" y="0"/>
                  </a:moveTo>
                  <a:lnTo>
                    <a:pt x="123" y="5"/>
                  </a:lnTo>
                  <a:lnTo>
                    <a:pt x="0" y="0"/>
                  </a:lnTo>
                  <a:lnTo>
                    <a:pt x="50" y="116"/>
                  </a:lnTo>
                  <a:lnTo>
                    <a:pt x="128" y="50"/>
                  </a:lnTo>
                  <a:lnTo>
                    <a:pt x="206" y="118"/>
                  </a:lnTo>
                  <a:lnTo>
                    <a:pt x="249" y="0"/>
                  </a:lnTo>
                  <a:close/>
                </a:path>
              </a:pathLst>
            </a:custGeom>
            <a:solidFill>
              <a:srgbClr val="F5F1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82"/>
            <p:cNvSpPr/>
            <p:nvPr/>
          </p:nvSpPr>
          <p:spPr bwMode="auto">
            <a:xfrm rot="377113">
              <a:off x="2392191" y="2548975"/>
              <a:ext cx="224733" cy="183872"/>
            </a:xfrm>
            <a:custGeom>
              <a:avLst/>
              <a:gdLst>
                <a:gd name="T0" fmla="*/ 88 w 88"/>
                <a:gd name="T1" fmla="*/ 60 h 72"/>
                <a:gd name="T2" fmla="*/ 45 w 88"/>
                <a:gd name="T3" fmla="*/ 72 h 72"/>
                <a:gd name="T4" fmla="*/ 0 w 88"/>
                <a:gd name="T5" fmla="*/ 60 h 72"/>
                <a:gd name="T6" fmla="*/ 0 w 88"/>
                <a:gd name="T7" fmla="*/ 0 h 72"/>
                <a:gd name="T8" fmla="*/ 88 w 88"/>
                <a:gd name="T9" fmla="*/ 0 h 72"/>
                <a:gd name="T10" fmla="*/ 88 w 88"/>
                <a:gd name="T11" fmla="*/ 60 h 72"/>
              </a:gdLst>
              <a:ahLst/>
              <a:cxnLst>
                <a:cxn ang="0">
                  <a:pos x="T0" y="T1"/>
                </a:cxn>
                <a:cxn ang="0">
                  <a:pos x="T2" y="T3"/>
                </a:cxn>
                <a:cxn ang="0">
                  <a:pos x="T4" y="T5"/>
                </a:cxn>
                <a:cxn ang="0">
                  <a:pos x="T6" y="T7"/>
                </a:cxn>
                <a:cxn ang="0">
                  <a:pos x="T8" y="T9"/>
                </a:cxn>
                <a:cxn ang="0">
                  <a:pos x="T10" y="T11"/>
                </a:cxn>
              </a:cxnLst>
              <a:rect l="0" t="0" r="r" b="b"/>
              <a:pathLst>
                <a:path w="88" h="72">
                  <a:moveTo>
                    <a:pt x="88" y="60"/>
                  </a:moveTo>
                  <a:cubicBezTo>
                    <a:pt x="88" y="60"/>
                    <a:pt x="74" y="72"/>
                    <a:pt x="45" y="72"/>
                  </a:cubicBezTo>
                  <a:cubicBezTo>
                    <a:pt x="14" y="72"/>
                    <a:pt x="0" y="60"/>
                    <a:pt x="0" y="60"/>
                  </a:cubicBezTo>
                  <a:cubicBezTo>
                    <a:pt x="0" y="0"/>
                    <a:pt x="0" y="0"/>
                    <a:pt x="0" y="0"/>
                  </a:cubicBezTo>
                  <a:cubicBezTo>
                    <a:pt x="88" y="0"/>
                    <a:pt x="88" y="0"/>
                    <a:pt x="88" y="0"/>
                  </a:cubicBezTo>
                  <a:lnTo>
                    <a:pt x="88" y="60"/>
                  </a:lnTo>
                  <a:close/>
                </a:path>
              </a:pathLst>
            </a:custGeom>
            <a:solidFill>
              <a:srgbClr val="E5BF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83"/>
            <p:cNvSpPr/>
            <p:nvPr/>
          </p:nvSpPr>
          <p:spPr bwMode="auto">
            <a:xfrm rot="377113">
              <a:off x="2326086" y="2015559"/>
              <a:ext cx="477423" cy="461294"/>
            </a:xfrm>
            <a:custGeom>
              <a:avLst/>
              <a:gdLst>
                <a:gd name="T0" fmla="*/ 187 w 187"/>
                <a:gd name="T1" fmla="*/ 91 h 181"/>
                <a:gd name="T2" fmla="*/ 103 w 187"/>
                <a:gd name="T3" fmla="*/ 181 h 181"/>
                <a:gd name="T4" fmla="*/ 78 w 187"/>
                <a:gd name="T5" fmla="*/ 181 h 181"/>
                <a:gd name="T6" fmla="*/ 0 w 187"/>
                <a:gd name="T7" fmla="*/ 91 h 181"/>
                <a:gd name="T8" fmla="*/ 0 w 187"/>
                <a:gd name="T9" fmla="*/ 91 h 181"/>
                <a:gd name="T10" fmla="*/ 78 w 187"/>
                <a:gd name="T11" fmla="*/ 1 h 181"/>
                <a:gd name="T12" fmla="*/ 103 w 187"/>
                <a:gd name="T13" fmla="*/ 1 h 181"/>
                <a:gd name="T14" fmla="*/ 187 w 187"/>
                <a:gd name="T15" fmla="*/ 9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81">
                  <a:moveTo>
                    <a:pt x="187" y="91"/>
                  </a:moveTo>
                  <a:cubicBezTo>
                    <a:pt x="187" y="140"/>
                    <a:pt x="147" y="181"/>
                    <a:pt x="103" y="181"/>
                  </a:cubicBezTo>
                  <a:cubicBezTo>
                    <a:pt x="78" y="181"/>
                    <a:pt x="78" y="181"/>
                    <a:pt x="78" y="181"/>
                  </a:cubicBezTo>
                  <a:cubicBezTo>
                    <a:pt x="35" y="181"/>
                    <a:pt x="0" y="140"/>
                    <a:pt x="0" y="91"/>
                  </a:cubicBezTo>
                  <a:cubicBezTo>
                    <a:pt x="0" y="91"/>
                    <a:pt x="0" y="91"/>
                    <a:pt x="0" y="91"/>
                  </a:cubicBezTo>
                  <a:cubicBezTo>
                    <a:pt x="0" y="0"/>
                    <a:pt x="35" y="1"/>
                    <a:pt x="78" y="1"/>
                  </a:cubicBezTo>
                  <a:cubicBezTo>
                    <a:pt x="103" y="1"/>
                    <a:pt x="103" y="1"/>
                    <a:pt x="103" y="1"/>
                  </a:cubicBezTo>
                  <a:cubicBezTo>
                    <a:pt x="147" y="1"/>
                    <a:pt x="187" y="7"/>
                    <a:pt x="187" y="91"/>
                  </a:cubicBezTo>
                  <a:close/>
                </a:path>
              </a:pathLst>
            </a:custGeom>
            <a:solidFill>
              <a:srgbClr val="936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84"/>
            <p:cNvSpPr/>
            <p:nvPr/>
          </p:nvSpPr>
          <p:spPr bwMode="auto">
            <a:xfrm rot="377113">
              <a:off x="2335803" y="2033866"/>
              <a:ext cx="410756" cy="578499"/>
            </a:xfrm>
            <a:custGeom>
              <a:avLst/>
              <a:gdLst>
                <a:gd name="T0" fmla="*/ 161 w 161"/>
                <a:gd name="T1" fmla="*/ 148 h 227"/>
                <a:gd name="T2" fmla="*/ 82 w 161"/>
                <a:gd name="T3" fmla="*/ 227 h 227"/>
                <a:gd name="T4" fmla="*/ 82 w 161"/>
                <a:gd name="T5" fmla="*/ 227 h 227"/>
                <a:gd name="T6" fmla="*/ 3 w 161"/>
                <a:gd name="T7" fmla="*/ 148 h 227"/>
                <a:gd name="T8" fmla="*/ 3 w 161"/>
                <a:gd name="T9" fmla="*/ 79 h 227"/>
                <a:gd name="T10" fmla="*/ 82 w 161"/>
                <a:gd name="T11" fmla="*/ 0 h 227"/>
                <a:gd name="T12" fmla="*/ 82 w 161"/>
                <a:gd name="T13" fmla="*/ 0 h 227"/>
                <a:gd name="T14" fmla="*/ 161 w 161"/>
                <a:gd name="T15" fmla="*/ 79 h 227"/>
                <a:gd name="T16" fmla="*/ 161 w 161"/>
                <a:gd name="T17" fmla="*/ 14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27">
                  <a:moveTo>
                    <a:pt x="161" y="148"/>
                  </a:moveTo>
                  <a:cubicBezTo>
                    <a:pt x="161" y="192"/>
                    <a:pt x="126" y="227"/>
                    <a:pt x="82" y="227"/>
                  </a:cubicBezTo>
                  <a:cubicBezTo>
                    <a:pt x="82" y="227"/>
                    <a:pt x="82" y="227"/>
                    <a:pt x="82" y="227"/>
                  </a:cubicBezTo>
                  <a:cubicBezTo>
                    <a:pt x="38" y="227"/>
                    <a:pt x="3" y="192"/>
                    <a:pt x="3" y="148"/>
                  </a:cubicBezTo>
                  <a:cubicBezTo>
                    <a:pt x="3" y="148"/>
                    <a:pt x="0" y="96"/>
                    <a:pt x="3" y="79"/>
                  </a:cubicBezTo>
                  <a:cubicBezTo>
                    <a:pt x="11" y="28"/>
                    <a:pt x="38" y="0"/>
                    <a:pt x="82" y="0"/>
                  </a:cubicBezTo>
                  <a:cubicBezTo>
                    <a:pt x="82" y="0"/>
                    <a:pt x="82" y="0"/>
                    <a:pt x="82" y="0"/>
                  </a:cubicBezTo>
                  <a:cubicBezTo>
                    <a:pt x="126" y="0"/>
                    <a:pt x="133" y="25"/>
                    <a:pt x="161" y="79"/>
                  </a:cubicBezTo>
                  <a:lnTo>
                    <a:pt x="161" y="148"/>
                  </a:lnTo>
                  <a:close/>
                </a:path>
              </a:pathLst>
            </a:custGeom>
            <a:solidFill>
              <a:srgbClr val="F2CF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85"/>
            <p:cNvSpPr/>
            <p:nvPr/>
          </p:nvSpPr>
          <p:spPr bwMode="auto">
            <a:xfrm rot="377113">
              <a:off x="2330025" y="4366166"/>
              <a:ext cx="204303" cy="250539"/>
            </a:xfrm>
            <a:custGeom>
              <a:avLst/>
              <a:gdLst>
                <a:gd name="T0" fmla="*/ 16 w 80"/>
                <a:gd name="T1" fmla="*/ 18 h 98"/>
                <a:gd name="T2" fmla="*/ 6 w 80"/>
                <a:gd name="T3" fmla="*/ 83 h 98"/>
                <a:gd name="T4" fmla="*/ 53 w 80"/>
                <a:gd name="T5" fmla="*/ 52 h 98"/>
                <a:gd name="T6" fmla="*/ 55 w 80"/>
                <a:gd name="T7" fmla="*/ 56 h 98"/>
                <a:gd name="T8" fmla="*/ 80 w 80"/>
                <a:gd name="T9" fmla="*/ 33 h 98"/>
                <a:gd name="T10" fmla="*/ 56 w 80"/>
                <a:gd name="T11" fmla="*/ 0 h 98"/>
              </a:gdLst>
              <a:ahLst/>
              <a:cxnLst>
                <a:cxn ang="0">
                  <a:pos x="T0" y="T1"/>
                </a:cxn>
                <a:cxn ang="0">
                  <a:pos x="T2" y="T3"/>
                </a:cxn>
                <a:cxn ang="0">
                  <a:pos x="T4" y="T5"/>
                </a:cxn>
                <a:cxn ang="0">
                  <a:pos x="T6" y="T7"/>
                </a:cxn>
                <a:cxn ang="0">
                  <a:pos x="T8" y="T9"/>
                </a:cxn>
                <a:cxn ang="0">
                  <a:pos x="T10" y="T11"/>
                </a:cxn>
              </a:cxnLst>
              <a:rect l="0" t="0" r="r" b="b"/>
              <a:pathLst>
                <a:path w="80" h="98">
                  <a:moveTo>
                    <a:pt x="16" y="18"/>
                  </a:moveTo>
                  <a:cubicBezTo>
                    <a:pt x="13" y="33"/>
                    <a:pt x="0" y="77"/>
                    <a:pt x="6" y="83"/>
                  </a:cubicBezTo>
                  <a:cubicBezTo>
                    <a:pt x="21" y="98"/>
                    <a:pt x="48" y="65"/>
                    <a:pt x="53" y="52"/>
                  </a:cubicBezTo>
                  <a:cubicBezTo>
                    <a:pt x="54" y="54"/>
                    <a:pt x="54" y="54"/>
                    <a:pt x="55" y="56"/>
                  </a:cubicBezTo>
                  <a:cubicBezTo>
                    <a:pt x="68" y="45"/>
                    <a:pt x="73" y="41"/>
                    <a:pt x="80" y="33"/>
                  </a:cubicBezTo>
                  <a:cubicBezTo>
                    <a:pt x="75" y="24"/>
                    <a:pt x="63" y="5"/>
                    <a:pt x="56" y="0"/>
                  </a:cubicBezTo>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86"/>
            <p:cNvSpPr/>
            <p:nvPr/>
          </p:nvSpPr>
          <p:spPr bwMode="auto">
            <a:xfrm rot="377113">
              <a:off x="1689712" y="4336070"/>
              <a:ext cx="235486" cy="173119"/>
            </a:xfrm>
            <a:custGeom>
              <a:avLst/>
              <a:gdLst>
                <a:gd name="T0" fmla="*/ 39 w 92"/>
                <a:gd name="T1" fmla="*/ 3 h 68"/>
                <a:gd name="T2" fmla="*/ 3 w 92"/>
                <a:gd name="T3" fmla="*/ 48 h 68"/>
                <a:gd name="T4" fmla="*/ 58 w 92"/>
                <a:gd name="T5" fmla="*/ 44 h 68"/>
                <a:gd name="T6" fmla="*/ 59 w 92"/>
                <a:gd name="T7" fmla="*/ 48 h 68"/>
                <a:gd name="T8" fmla="*/ 91 w 92"/>
                <a:gd name="T9" fmla="*/ 40 h 68"/>
                <a:gd name="T10" fmla="*/ 86 w 92"/>
                <a:gd name="T11" fmla="*/ 0 h 68"/>
              </a:gdLst>
              <a:ahLst/>
              <a:cxnLst>
                <a:cxn ang="0">
                  <a:pos x="T0" y="T1"/>
                </a:cxn>
                <a:cxn ang="0">
                  <a:pos x="T2" y="T3"/>
                </a:cxn>
                <a:cxn ang="0">
                  <a:pos x="T4" y="T5"/>
                </a:cxn>
                <a:cxn ang="0">
                  <a:pos x="T6" y="T7"/>
                </a:cxn>
                <a:cxn ang="0">
                  <a:pos x="T8" y="T9"/>
                </a:cxn>
                <a:cxn ang="0">
                  <a:pos x="T10" y="T11"/>
                </a:cxn>
              </a:cxnLst>
              <a:rect l="0" t="0" r="r" b="b"/>
              <a:pathLst>
                <a:path w="92" h="68">
                  <a:moveTo>
                    <a:pt x="39" y="3"/>
                  </a:moveTo>
                  <a:cubicBezTo>
                    <a:pt x="29" y="15"/>
                    <a:pt x="0" y="39"/>
                    <a:pt x="3" y="48"/>
                  </a:cubicBezTo>
                  <a:cubicBezTo>
                    <a:pt x="8" y="68"/>
                    <a:pt x="47" y="52"/>
                    <a:pt x="58" y="44"/>
                  </a:cubicBezTo>
                  <a:cubicBezTo>
                    <a:pt x="58" y="46"/>
                    <a:pt x="58" y="46"/>
                    <a:pt x="59" y="48"/>
                  </a:cubicBezTo>
                  <a:cubicBezTo>
                    <a:pt x="75" y="45"/>
                    <a:pt x="81" y="44"/>
                    <a:pt x="91" y="40"/>
                  </a:cubicBezTo>
                  <a:cubicBezTo>
                    <a:pt x="92" y="30"/>
                    <a:pt x="90" y="7"/>
                    <a:pt x="86" y="0"/>
                  </a:cubicBezTo>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87"/>
            <p:cNvSpPr/>
            <p:nvPr/>
          </p:nvSpPr>
          <p:spPr bwMode="auto">
            <a:xfrm rot="377113">
              <a:off x="1797016" y="3474429"/>
              <a:ext cx="951620" cy="930114"/>
            </a:xfrm>
            <a:custGeom>
              <a:avLst/>
              <a:gdLst>
                <a:gd name="T0" fmla="*/ 123 w 373"/>
                <a:gd name="T1" fmla="*/ 3 h 365"/>
                <a:gd name="T2" fmla="*/ 373 w 373"/>
                <a:gd name="T3" fmla="*/ 3 h 365"/>
                <a:gd name="T4" fmla="*/ 365 w 373"/>
                <a:gd name="T5" fmla="*/ 90 h 365"/>
                <a:gd name="T6" fmla="*/ 231 w 373"/>
                <a:gd name="T7" fmla="*/ 208 h 365"/>
                <a:gd name="T8" fmla="*/ 296 w 373"/>
                <a:gd name="T9" fmla="*/ 342 h 365"/>
                <a:gd name="T10" fmla="*/ 233 w 373"/>
                <a:gd name="T11" fmla="*/ 364 h 365"/>
                <a:gd name="T12" fmla="*/ 170 w 373"/>
                <a:gd name="T13" fmla="*/ 212 h 365"/>
                <a:gd name="T14" fmla="*/ 202 w 373"/>
                <a:gd name="T15" fmla="*/ 98 h 365"/>
                <a:gd name="T16" fmla="*/ 80 w 373"/>
                <a:gd name="T17" fmla="*/ 147 h 365"/>
                <a:gd name="T18" fmla="*/ 78 w 373"/>
                <a:gd name="T19" fmla="*/ 357 h 365"/>
                <a:gd name="T20" fmla="*/ 19 w 373"/>
                <a:gd name="T21" fmla="*/ 360 h 365"/>
                <a:gd name="T22" fmla="*/ 0 w 373"/>
                <a:gd name="T23" fmla="*/ 133 h 365"/>
                <a:gd name="T24" fmla="*/ 123 w 373"/>
                <a:gd name="T25" fmla="*/ 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65">
                  <a:moveTo>
                    <a:pt x="123" y="3"/>
                  </a:moveTo>
                  <a:cubicBezTo>
                    <a:pt x="166" y="0"/>
                    <a:pt x="373" y="3"/>
                    <a:pt x="373" y="3"/>
                  </a:cubicBezTo>
                  <a:cubicBezTo>
                    <a:pt x="373" y="3"/>
                    <a:pt x="373" y="69"/>
                    <a:pt x="365" y="90"/>
                  </a:cubicBezTo>
                  <a:cubicBezTo>
                    <a:pt x="339" y="160"/>
                    <a:pt x="227" y="122"/>
                    <a:pt x="231" y="208"/>
                  </a:cubicBezTo>
                  <a:cubicBezTo>
                    <a:pt x="234" y="247"/>
                    <a:pt x="296" y="342"/>
                    <a:pt x="296" y="342"/>
                  </a:cubicBezTo>
                  <a:cubicBezTo>
                    <a:pt x="296" y="342"/>
                    <a:pt x="264" y="359"/>
                    <a:pt x="233" y="364"/>
                  </a:cubicBezTo>
                  <a:cubicBezTo>
                    <a:pt x="209" y="323"/>
                    <a:pt x="178" y="261"/>
                    <a:pt x="170" y="212"/>
                  </a:cubicBezTo>
                  <a:cubicBezTo>
                    <a:pt x="158" y="147"/>
                    <a:pt x="220" y="98"/>
                    <a:pt x="202" y="98"/>
                  </a:cubicBezTo>
                  <a:cubicBezTo>
                    <a:pt x="191" y="98"/>
                    <a:pt x="105" y="114"/>
                    <a:pt x="80" y="147"/>
                  </a:cubicBezTo>
                  <a:cubicBezTo>
                    <a:pt x="52" y="179"/>
                    <a:pt x="78" y="312"/>
                    <a:pt x="78" y="357"/>
                  </a:cubicBezTo>
                  <a:cubicBezTo>
                    <a:pt x="61" y="365"/>
                    <a:pt x="36" y="364"/>
                    <a:pt x="19" y="360"/>
                  </a:cubicBezTo>
                  <a:cubicBezTo>
                    <a:pt x="15" y="323"/>
                    <a:pt x="0" y="141"/>
                    <a:pt x="0" y="133"/>
                  </a:cubicBezTo>
                  <a:cubicBezTo>
                    <a:pt x="0" y="99"/>
                    <a:pt x="70" y="39"/>
                    <a:pt x="123" y="3"/>
                  </a:cubicBezTo>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88"/>
            <p:cNvSpPr/>
            <p:nvPr/>
          </p:nvSpPr>
          <p:spPr bwMode="auto">
            <a:xfrm rot="377113">
              <a:off x="2717239" y="2319833"/>
              <a:ext cx="72044" cy="133334"/>
            </a:xfrm>
            <a:custGeom>
              <a:avLst/>
              <a:gdLst>
                <a:gd name="T0" fmla="*/ 28 w 28"/>
                <a:gd name="T1" fmla="*/ 37 h 52"/>
                <a:gd name="T2" fmla="*/ 14 w 28"/>
                <a:gd name="T3" fmla="*/ 52 h 52"/>
                <a:gd name="T4" fmla="*/ 14 w 28"/>
                <a:gd name="T5" fmla="*/ 52 h 52"/>
                <a:gd name="T6" fmla="*/ 0 w 28"/>
                <a:gd name="T7" fmla="*/ 37 h 52"/>
                <a:gd name="T8" fmla="*/ 0 w 28"/>
                <a:gd name="T9" fmla="*/ 14 h 52"/>
                <a:gd name="T10" fmla="*/ 14 w 28"/>
                <a:gd name="T11" fmla="*/ 0 h 52"/>
                <a:gd name="T12" fmla="*/ 14 w 28"/>
                <a:gd name="T13" fmla="*/ 0 h 52"/>
                <a:gd name="T14" fmla="*/ 28 w 28"/>
                <a:gd name="T15" fmla="*/ 14 h 52"/>
                <a:gd name="T16" fmla="*/ 28 w 28"/>
                <a:gd name="T17"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2">
                  <a:moveTo>
                    <a:pt x="28" y="37"/>
                  </a:moveTo>
                  <a:cubicBezTo>
                    <a:pt x="28" y="45"/>
                    <a:pt x="22" y="52"/>
                    <a:pt x="14" y="52"/>
                  </a:cubicBezTo>
                  <a:cubicBezTo>
                    <a:pt x="14" y="52"/>
                    <a:pt x="14" y="52"/>
                    <a:pt x="14" y="52"/>
                  </a:cubicBezTo>
                  <a:cubicBezTo>
                    <a:pt x="6" y="52"/>
                    <a:pt x="0" y="45"/>
                    <a:pt x="0" y="37"/>
                  </a:cubicBezTo>
                  <a:cubicBezTo>
                    <a:pt x="0" y="14"/>
                    <a:pt x="0" y="14"/>
                    <a:pt x="0" y="14"/>
                  </a:cubicBezTo>
                  <a:cubicBezTo>
                    <a:pt x="0" y="6"/>
                    <a:pt x="6" y="0"/>
                    <a:pt x="14" y="0"/>
                  </a:cubicBezTo>
                  <a:cubicBezTo>
                    <a:pt x="14" y="0"/>
                    <a:pt x="14" y="0"/>
                    <a:pt x="14" y="0"/>
                  </a:cubicBezTo>
                  <a:cubicBezTo>
                    <a:pt x="22" y="0"/>
                    <a:pt x="28" y="6"/>
                    <a:pt x="28" y="14"/>
                  </a:cubicBezTo>
                  <a:lnTo>
                    <a:pt x="28" y="37"/>
                  </a:lnTo>
                  <a:close/>
                </a:path>
              </a:pathLst>
            </a:custGeom>
            <a:solidFill>
              <a:srgbClr val="F2CF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89"/>
            <p:cNvSpPr/>
            <p:nvPr/>
          </p:nvSpPr>
          <p:spPr bwMode="auto">
            <a:xfrm rot="377113">
              <a:off x="2439298" y="2270543"/>
              <a:ext cx="46237" cy="150539"/>
            </a:xfrm>
            <a:custGeom>
              <a:avLst/>
              <a:gdLst>
                <a:gd name="T0" fmla="*/ 0 w 43"/>
                <a:gd name="T1" fmla="*/ 0 h 140"/>
                <a:gd name="T2" fmla="*/ 0 w 43"/>
                <a:gd name="T3" fmla="*/ 140 h 140"/>
                <a:gd name="T4" fmla="*/ 43 w 43"/>
                <a:gd name="T5" fmla="*/ 140 h 140"/>
              </a:gdLst>
              <a:ahLst/>
              <a:cxnLst>
                <a:cxn ang="0">
                  <a:pos x="T0" y="T1"/>
                </a:cxn>
                <a:cxn ang="0">
                  <a:pos x="T2" y="T3"/>
                </a:cxn>
                <a:cxn ang="0">
                  <a:pos x="T4" y="T5"/>
                </a:cxn>
              </a:cxnLst>
              <a:rect l="0" t="0" r="r" b="b"/>
              <a:pathLst>
                <a:path w="43" h="140">
                  <a:moveTo>
                    <a:pt x="0" y="0"/>
                  </a:moveTo>
                  <a:lnTo>
                    <a:pt x="0" y="140"/>
                  </a:lnTo>
                  <a:lnTo>
                    <a:pt x="43" y="140"/>
                  </a:lnTo>
                </a:path>
              </a:pathLst>
            </a:custGeom>
            <a:noFill/>
            <a:ln w="14288" cap="flat">
              <a:solidFill>
                <a:srgbClr val="D3A79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6" name="Freeform 90"/>
            <p:cNvSpPr/>
            <p:nvPr/>
          </p:nvSpPr>
          <p:spPr bwMode="auto">
            <a:xfrm rot="377113">
              <a:off x="2661956" y="2749987"/>
              <a:ext cx="447315" cy="906458"/>
            </a:xfrm>
            <a:custGeom>
              <a:avLst/>
              <a:gdLst>
                <a:gd name="T0" fmla="*/ 0 w 175"/>
                <a:gd name="T1" fmla="*/ 0 h 356"/>
                <a:gd name="T2" fmla="*/ 74 w 175"/>
                <a:gd name="T3" fmla="*/ 25 h 356"/>
                <a:gd name="T4" fmla="*/ 175 w 175"/>
                <a:gd name="T5" fmla="*/ 354 h 356"/>
                <a:gd name="T6" fmla="*/ 102 w 175"/>
                <a:gd name="T7" fmla="*/ 356 h 356"/>
                <a:gd name="T8" fmla="*/ 32 w 175"/>
                <a:gd name="T9" fmla="*/ 98 h 356"/>
              </a:gdLst>
              <a:ahLst/>
              <a:cxnLst>
                <a:cxn ang="0">
                  <a:pos x="T0" y="T1"/>
                </a:cxn>
                <a:cxn ang="0">
                  <a:pos x="T2" y="T3"/>
                </a:cxn>
                <a:cxn ang="0">
                  <a:pos x="T4" y="T5"/>
                </a:cxn>
                <a:cxn ang="0">
                  <a:pos x="T6" y="T7"/>
                </a:cxn>
                <a:cxn ang="0">
                  <a:pos x="T8" y="T9"/>
                </a:cxn>
              </a:cxnLst>
              <a:rect l="0" t="0" r="r" b="b"/>
              <a:pathLst>
                <a:path w="175" h="356">
                  <a:moveTo>
                    <a:pt x="0" y="0"/>
                  </a:moveTo>
                  <a:cubicBezTo>
                    <a:pt x="0" y="0"/>
                    <a:pt x="53" y="0"/>
                    <a:pt x="74" y="25"/>
                  </a:cubicBezTo>
                  <a:cubicBezTo>
                    <a:pt x="89" y="44"/>
                    <a:pt x="175" y="354"/>
                    <a:pt x="175" y="354"/>
                  </a:cubicBezTo>
                  <a:cubicBezTo>
                    <a:pt x="102" y="356"/>
                    <a:pt x="102" y="356"/>
                    <a:pt x="102" y="356"/>
                  </a:cubicBezTo>
                  <a:cubicBezTo>
                    <a:pt x="32" y="98"/>
                    <a:pt x="32" y="98"/>
                    <a:pt x="32" y="9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91"/>
            <p:cNvSpPr/>
            <p:nvPr/>
          </p:nvSpPr>
          <p:spPr bwMode="auto">
            <a:xfrm rot="377113">
              <a:off x="2910976" y="3675617"/>
              <a:ext cx="319358" cy="124732"/>
            </a:xfrm>
            <a:custGeom>
              <a:avLst/>
              <a:gdLst>
                <a:gd name="T0" fmla="*/ 2 w 125"/>
                <a:gd name="T1" fmla="*/ 2 h 49"/>
                <a:gd name="T2" fmla="*/ 17 w 125"/>
                <a:gd name="T3" fmla="*/ 46 h 49"/>
                <a:gd name="T4" fmla="*/ 124 w 125"/>
                <a:gd name="T5" fmla="*/ 43 h 49"/>
                <a:gd name="T6" fmla="*/ 62 w 125"/>
                <a:gd name="T7" fmla="*/ 20 h 49"/>
                <a:gd name="T8" fmla="*/ 48 w 125"/>
                <a:gd name="T9" fmla="*/ 0 h 49"/>
                <a:gd name="T10" fmla="*/ 2 w 125"/>
                <a:gd name="T11" fmla="*/ 2 h 49"/>
              </a:gdLst>
              <a:ahLst/>
              <a:cxnLst>
                <a:cxn ang="0">
                  <a:pos x="T0" y="T1"/>
                </a:cxn>
                <a:cxn ang="0">
                  <a:pos x="T2" y="T3"/>
                </a:cxn>
                <a:cxn ang="0">
                  <a:pos x="T4" y="T5"/>
                </a:cxn>
                <a:cxn ang="0">
                  <a:pos x="T6" y="T7"/>
                </a:cxn>
                <a:cxn ang="0">
                  <a:pos x="T8" y="T9"/>
                </a:cxn>
                <a:cxn ang="0">
                  <a:pos x="T10" y="T11"/>
                </a:cxn>
              </a:cxnLst>
              <a:rect l="0" t="0" r="r" b="b"/>
              <a:pathLst>
                <a:path w="125" h="49">
                  <a:moveTo>
                    <a:pt x="2" y="2"/>
                  </a:moveTo>
                  <a:cubicBezTo>
                    <a:pt x="2" y="2"/>
                    <a:pt x="0" y="41"/>
                    <a:pt x="17" y="46"/>
                  </a:cubicBezTo>
                  <a:cubicBezTo>
                    <a:pt x="28" y="49"/>
                    <a:pt x="125" y="48"/>
                    <a:pt x="124" y="43"/>
                  </a:cubicBezTo>
                  <a:cubicBezTo>
                    <a:pt x="119" y="19"/>
                    <a:pt x="77" y="27"/>
                    <a:pt x="62" y="20"/>
                  </a:cubicBezTo>
                  <a:cubicBezTo>
                    <a:pt x="57" y="18"/>
                    <a:pt x="48" y="0"/>
                    <a:pt x="48" y="0"/>
                  </a:cubicBezTo>
                  <a:cubicBezTo>
                    <a:pt x="2" y="2"/>
                    <a:pt x="2" y="2"/>
                    <a:pt x="2" y="2"/>
                  </a:cubicBezTo>
                </a:path>
              </a:pathLst>
            </a:custGeom>
            <a:solidFill>
              <a:srgbClr val="F2CF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Line 92"/>
            <p:cNvSpPr>
              <a:spLocks noChangeShapeType="1"/>
            </p:cNvSpPr>
            <p:nvPr/>
          </p:nvSpPr>
          <p:spPr bwMode="auto">
            <a:xfrm rot="377113">
              <a:off x="2468383" y="19429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Line 93"/>
            <p:cNvSpPr>
              <a:spLocks noChangeShapeType="1"/>
            </p:cNvSpPr>
            <p:nvPr/>
          </p:nvSpPr>
          <p:spPr bwMode="auto">
            <a:xfrm rot="377113">
              <a:off x="2468383" y="19429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Line 94"/>
            <p:cNvSpPr>
              <a:spLocks noChangeShapeType="1"/>
            </p:cNvSpPr>
            <p:nvPr/>
          </p:nvSpPr>
          <p:spPr bwMode="auto">
            <a:xfrm rot="377113">
              <a:off x="2683989" y="2156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Line 95"/>
            <p:cNvSpPr>
              <a:spLocks noChangeShapeType="1"/>
            </p:cNvSpPr>
            <p:nvPr/>
          </p:nvSpPr>
          <p:spPr bwMode="auto">
            <a:xfrm rot="377113">
              <a:off x="2683989" y="2156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96"/>
            <p:cNvSpPr/>
            <p:nvPr/>
          </p:nvSpPr>
          <p:spPr bwMode="auto">
            <a:xfrm rot="377113">
              <a:off x="1791912" y="2163727"/>
              <a:ext cx="587101" cy="736564"/>
            </a:xfrm>
            <a:custGeom>
              <a:avLst/>
              <a:gdLst>
                <a:gd name="T0" fmla="*/ 159 w 230"/>
                <a:gd name="T1" fmla="*/ 0 h 289"/>
                <a:gd name="T2" fmla="*/ 173 w 230"/>
                <a:gd name="T3" fmla="*/ 55 h 289"/>
                <a:gd name="T4" fmla="*/ 73 w 230"/>
                <a:gd name="T5" fmla="*/ 109 h 289"/>
                <a:gd name="T6" fmla="*/ 202 w 230"/>
                <a:gd name="T7" fmla="*/ 195 h 289"/>
                <a:gd name="T8" fmla="*/ 230 w 230"/>
                <a:gd name="T9" fmla="*/ 194 h 289"/>
                <a:gd name="T10" fmla="*/ 217 w 230"/>
                <a:gd name="T11" fmla="*/ 261 h 289"/>
                <a:gd name="T12" fmla="*/ 191 w 230"/>
                <a:gd name="T13" fmla="*/ 275 h 289"/>
                <a:gd name="T14" fmla="*/ 186 w 230"/>
                <a:gd name="T15" fmla="*/ 289 h 289"/>
                <a:gd name="T16" fmla="*/ 0 w 230"/>
                <a:gd name="T17" fmla="*/ 89 h 289"/>
                <a:gd name="T18" fmla="*/ 48 w 230"/>
                <a:gd name="T19" fmla="*/ 47 h 289"/>
                <a:gd name="T20" fmla="*/ 159 w 230"/>
                <a:gd name="T2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89">
                  <a:moveTo>
                    <a:pt x="159" y="0"/>
                  </a:moveTo>
                  <a:cubicBezTo>
                    <a:pt x="173" y="55"/>
                    <a:pt x="173" y="55"/>
                    <a:pt x="173" y="55"/>
                  </a:cubicBezTo>
                  <a:cubicBezTo>
                    <a:pt x="173" y="55"/>
                    <a:pt x="72" y="103"/>
                    <a:pt x="73" y="109"/>
                  </a:cubicBezTo>
                  <a:cubicBezTo>
                    <a:pt x="75" y="117"/>
                    <a:pt x="184" y="194"/>
                    <a:pt x="202" y="195"/>
                  </a:cubicBezTo>
                  <a:cubicBezTo>
                    <a:pt x="225" y="196"/>
                    <a:pt x="230" y="194"/>
                    <a:pt x="230" y="194"/>
                  </a:cubicBezTo>
                  <a:cubicBezTo>
                    <a:pt x="217" y="261"/>
                    <a:pt x="217" y="261"/>
                    <a:pt x="217" y="261"/>
                  </a:cubicBezTo>
                  <a:cubicBezTo>
                    <a:pt x="191" y="275"/>
                    <a:pt x="191" y="275"/>
                    <a:pt x="191" y="275"/>
                  </a:cubicBezTo>
                  <a:cubicBezTo>
                    <a:pt x="186" y="289"/>
                    <a:pt x="186" y="289"/>
                    <a:pt x="186" y="289"/>
                  </a:cubicBezTo>
                  <a:cubicBezTo>
                    <a:pt x="186" y="289"/>
                    <a:pt x="2" y="144"/>
                    <a:pt x="0" y="89"/>
                  </a:cubicBezTo>
                  <a:cubicBezTo>
                    <a:pt x="0" y="69"/>
                    <a:pt x="48" y="47"/>
                    <a:pt x="48" y="47"/>
                  </a:cubicBezTo>
                  <a:lnTo>
                    <a:pt x="15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Line 97"/>
            <p:cNvSpPr>
              <a:spLocks noChangeShapeType="1"/>
            </p:cNvSpPr>
            <p:nvPr/>
          </p:nvSpPr>
          <p:spPr bwMode="auto">
            <a:xfrm rot="377113">
              <a:off x="2423378" y="2491682"/>
              <a:ext cx="94624" cy="0"/>
            </a:xfrm>
            <a:prstGeom prst="line">
              <a:avLst/>
            </a:prstGeom>
            <a:noFill/>
            <a:ln w="14288" cap="flat">
              <a:solidFill>
                <a:srgbClr val="D3A79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4" name="Oval 98"/>
            <p:cNvSpPr>
              <a:spLocks noChangeArrowheads="1"/>
            </p:cNvSpPr>
            <p:nvPr/>
          </p:nvSpPr>
          <p:spPr bwMode="auto">
            <a:xfrm rot="377113">
              <a:off x="2564198" y="2272551"/>
              <a:ext cx="35484" cy="38710"/>
            </a:xfrm>
            <a:prstGeom prst="ellipse">
              <a:avLst/>
            </a:pr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Oval 99"/>
            <p:cNvSpPr>
              <a:spLocks noChangeArrowheads="1"/>
            </p:cNvSpPr>
            <p:nvPr/>
          </p:nvSpPr>
          <p:spPr bwMode="auto">
            <a:xfrm rot="377113">
              <a:off x="2372877" y="2251538"/>
              <a:ext cx="36559" cy="38710"/>
            </a:xfrm>
            <a:prstGeom prst="ellipse">
              <a:avLst/>
            </a:pr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00"/>
            <p:cNvSpPr/>
            <p:nvPr/>
          </p:nvSpPr>
          <p:spPr bwMode="auto">
            <a:xfrm rot="377113">
              <a:off x="2231334" y="2187768"/>
              <a:ext cx="219356" cy="94624"/>
            </a:xfrm>
            <a:custGeom>
              <a:avLst/>
              <a:gdLst>
                <a:gd name="T0" fmla="*/ 9 w 86"/>
                <a:gd name="T1" fmla="*/ 37 h 37"/>
                <a:gd name="T2" fmla="*/ 28 w 86"/>
                <a:gd name="T3" fmla="*/ 37 h 37"/>
                <a:gd name="T4" fmla="*/ 83 w 86"/>
                <a:gd name="T5" fmla="*/ 11 h 37"/>
                <a:gd name="T6" fmla="*/ 30 w 86"/>
                <a:gd name="T7" fmla="*/ 0 h 37"/>
                <a:gd name="T8" fmla="*/ 0 w 86"/>
                <a:gd name="T9" fmla="*/ 1 h 37"/>
              </a:gdLst>
              <a:ahLst/>
              <a:cxnLst>
                <a:cxn ang="0">
                  <a:pos x="T0" y="T1"/>
                </a:cxn>
                <a:cxn ang="0">
                  <a:pos x="T2" y="T3"/>
                </a:cxn>
                <a:cxn ang="0">
                  <a:pos x="T4" y="T5"/>
                </a:cxn>
                <a:cxn ang="0">
                  <a:pos x="T6" y="T7"/>
                </a:cxn>
                <a:cxn ang="0">
                  <a:pos x="T8" y="T9"/>
                </a:cxn>
              </a:cxnLst>
              <a:rect l="0" t="0" r="r" b="b"/>
              <a:pathLst>
                <a:path w="86" h="37">
                  <a:moveTo>
                    <a:pt x="9" y="37"/>
                  </a:moveTo>
                  <a:cubicBezTo>
                    <a:pt x="9" y="37"/>
                    <a:pt x="20" y="37"/>
                    <a:pt x="28" y="37"/>
                  </a:cubicBezTo>
                  <a:cubicBezTo>
                    <a:pt x="43" y="37"/>
                    <a:pt x="86" y="30"/>
                    <a:pt x="83" y="11"/>
                  </a:cubicBezTo>
                  <a:cubicBezTo>
                    <a:pt x="82" y="0"/>
                    <a:pt x="41" y="1"/>
                    <a:pt x="30" y="0"/>
                  </a:cubicBezTo>
                  <a:cubicBezTo>
                    <a:pt x="10" y="0"/>
                    <a:pt x="0" y="1"/>
                    <a:pt x="0" y="1"/>
                  </a:cubicBezTo>
                </a:path>
              </a:pathLst>
            </a:custGeom>
            <a:solidFill>
              <a:srgbClr val="DBB5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01"/>
            <p:cNvSpPr/>
            <p:nvPr/>
          </p:nvSpPr>
          <p:spPr bwMode="auto">
            <a:xfrm rot="377113">
              <a:off x="2460765" y="2171017"/>
              <a:ext cx="204303" cy="66667"/>
            </a:xfrm>
            <a:custGeom>
              <a:avLst/>
              <a:gdLst>
                <a:gd name="T0" fmla="*/ 80 w 80"/>
                <a:gd name="T1" fmla="*/ 0 h 26"/>
                <a:gd name="T2" fmla="*/ 30 w 80"/>
                <a:gd name="T3" fmla="*/ 23 h 26"/>
                <a:gd name="T4" fmla="*/ 43 w 80"/>
                <a:gd name="T5" fmla="*/ 4 h 26"/>
                <a:gd name="T6" fmla="*/ 0 w 80"/>
                <a:gd name="T7" fmla="*/ 23 h 26"/>
                <a:gd name="T8" fmla="*/ 16 w 80"/>
                <a:gd name="T9" fmla="*/ 0 h 26"/>
                <a:gd name="T10" fmla="*/ 80 w 80"/>
                <a:gd name="T11" fmla="*/ 0 h 26"/>
              </a:gdLst>
              <a:ahLst/>
              <a:cxnLst>
                <a:cxn ang="0">
                  <a:pos x="T0" y="T1"/>
                </a:cxn>
                <a:cxn ang="0">
                  <a:pos x="T2" y="T3"/>
                </a:cxn>
                <a:cxn ang="0">
                  <a:pos x="T4" y="T5"/>
                </a:cxn>
                <a:cxn ang="0">
                  <a:pos x="T6" y="T7"/>
                </a:cxn>
                <a:cxn ang="0">
                  <a:pos x="T8" y="T9"/>
                </a:cxn>
                <a:cxn ang="0">
                  <a:pos x="T10" y="T11"/>
                </a:cxn>
              </a:cxnLst>
              <a:rect l="0" t="0" r="r" b="b"/>
              <a:pathLst>
                <a:path w="80" h="26">
                  <a:moveTo>
                    <a:pt x="80" y="0"/>
                  </a:moveTo>
                  <a:cubicBezTo>
                    <a:pt x="80" y="0"/>
                    <a:pt x="53" y="26"/>
                    <a:pt x="30" y="23"/>
                  </a:cubicBezTo>
                  <a:cubicBezTo>
                    <a:pt x="30" y="23"/>
                    <a:pt x="43" y="11"/>
                    <a:pt x="43" y="4"/>
                  </a:cubicBezTo>
                  <a:cubicBezTo>
                    <a:pt x="43" y="4"/>
                    <a:pt x="16" y="23"/>
                    <a:pt x="0" y="23"/>
                  </a:cubicBezTo>
                  <a:cubicBezTo>
                    <a:pt x="16" y="0"/>
                    <a:pt x="16" y="0"/>
                    <a:pt x="16" y="0"/>
                  </a:cubicBezTo>
                  <a:lnTo>
                    <a:pt x="80" y="0"/>
                  </a:lnTo>
                  <a:close/>
                </a:path>
              </a:pathLst>
            </a:custGeom>
            <a:solidFill>
              <a:srgbClr val="936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01"/>
            <p:cNvSpPr/>
            <p:nvPr/>
          </p:nvSpPr>
          <p:spPr bwMode="auto">
            <a:xfrm rot="377113">
              <a:off x="2556030" y="2180251"/>
              <a:ext cx="204303" cy="66667"/>
            </a:xfrm>
            <a:custGeom>
              <a:avLst/>
              <a:gdLst>
                <a:gd name="T0" fmla="*/ 80 w 80"/>
                <a:gd name="T1" fmla="*/ 0 h 26"/>
                <a:gd name="T2" fmla="*/ 30 w 80"/>
                <a:gd name="T3" fmla="*/ 23 h 26"/>
                <a:gd name="T4" fmla="*/ 43 w 80"/>
                <a:gd name="T5" fmla="*/ 4 h 26"/>
                <a:gd name="T6" fmla="*/ 0 w 80"/>
                <a:gd name="T7" fmla="*/ 23 h 26"/>
                <a:gd name="T8" fmla="*/ 16 w 80"/>
                <a:gd name="T9" fmla="*/ 0 h 26"/>
                <a:gd name="T10" fmla="*/ 80 w 80"/>
                <a:gd name="T11" fmla="*/ 0 h 26"/>
              </a:gdLst>
              <a:ahLst/>
              <a:cxnLst>
                <a:cxn ang="0">
                  <a:pos x="T0" y="T1"/>
                </a:cxn>
                <a:cxn ang="0">
                  <a:pos x="T2" y="T3"/>
                </a:cxn>
                <a:cxn ang="0">
                  <a:pos x="T4" y="T5"/>
                </a:cxn>
                <a:cxn ang="0">
                  <a:pos x="T6" y="T7"/>
                </a:cxn>
                <a:cxn ang="0">
                  <a:pos x="T8" y="T9"/>
                </a:cxn>
                <a:cxn ang="0">
                  <a:pos x="T10" y="T11"/>
                </a:cxn>
              </a:cxnLst>
              <a:rect l="0" t="0" r="r" b="b"/>
              <a:pathLst>
                <a:path w="80" h="26">
                  <a:moveTo>
                    <a:pt x="80" y="0"/>
                  </a:moveTo>
                  <a:cubicBezTo>
                    <a:pt x="80" y="0"/>
                    <a:pt x="53" y="26"/>
                    <a:pt x="30" y="23"/>
                  </a:cubicBezTo>
                  <a:cubicBezTo>
                    <a:pt x="30" y="23"/>
                    <a:pt x="43" y="11"/>
                    <a:pt x="43" y="4"/>
                  </a:cubicBezTo>
                  <a:cubicBezTo>
                    <a:pt x="43" y="4"/>
                    <a:pt x="16" y="23"/>
                    <a:pt x="0" y="23"/>
                  </a:cubicBezTo>
                  <a:cubicBezTo>
                    <a:pt x="16" y="0"/>
                    <a:pt x="16" y="0"/>
                    <a:pt x="16" y="0"/>
                  </a:cubicBezTo>
                  <a:lnTo>
                    <a:pt x="80" y="0"/>
                  </a:lnTo>
                  <a:close/>
                </a:path>
              </a:pathLst>
            </a:custGeom>
            <a:solidFill>
              <a:srgbClr val="936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01"/>
            <p:cNvSpPr/>
            <p:nvPr/>
          </p:nvSpPr>
          <p:spPr bwMode="auto">
            <a:xfrm rot="377113">
              <a:off x="2355578" y="2107676"/>
              <a:ext cx="204303" cy="66667"/>
            </a:xfrm>
            <a:custGeom>
              <a:avLst/>
              <a:gdLst>
                <a:gd name="T0" fmla="*/ 80 w 80"/>
                <a:gd name="T1" fmla="*/ 0 h 26"/>
                <a:gd name="T2" fmla="*/ 30 w 80"/>
                <a:gd name="T3" fmla="*/ 23 h 26"/>
                <a:gd name="T4" fmla="*/ 43 w 80"/>
                <a:gd name="T5" fmla="*/ 4 h 26"/>
                <a:gd name="T6" fmla="*/ 0 w 80"/>
                <a:gd name="T7" fmla="*/ 23 h 26"/>
                <a:gd name="T8" fmla="*/ 16 w 80"/>
                <a:gd name="T9" fmla="*/ 0 h 26"/>
                <a:gd name="T10" fmla="*/ 80 w 80"/>
                <a:gd name="T11" fmla="*/ 0 h 26"/>
              </a:gdLst>
              <a:ahLst/>
              <a:cxnLst>
                <a:cxn ang="0">
                  <a:pos x="T0" y="T1"/>
                </a:cxn>
                <a:cxn ang="0">
                  <a:pos x="T2" y="T3"/>
                </a:cxn>
                <a:cxn ang="0">
                  <a:pos x="T4" y="T5"/>
                </a:cxn>
                <a:cxn ang="0">
                  <a:pos x="T6" y="T7"/>
                </a:cxn>
                <a:cxn ang="0">
                  <a:pos x="T8" y="T9"/>
                </a:cxn>
                <a:cxn ang="0">
                  <a:pos x="T10" y="T11"/>
                </a:cxn>
              </a:cxnLst>
              <a:rect l="0" t="0" r="r" b="b"/>
              <a:pathLst>
                <a:path w="80" h="26">
                  <a:moveTo>
                    <a:pt x="80" y="0"/>
                  </a:moveTo>
                  <a:cubicBezTo>
                    <a:pt x="80" y="0"/>
                    <a:pt x="53" y="26"/>
                    <a:pt x="30" y="23"/>
                  </a:cubicBezTo>
                  <a:cubicBezTo>
                    <a:pt x="30" y="23"/>
                    <a:pt x="43" y="11"/>
                    <a:pt x="43" y="4"/>
                  </a:cubicBezTo>
                  <a:cubicBezTo>
                    <a:pt x="43" y="4"/>
                    <a:pt x="16" y="23"/>
                    <a:pt x="0" y="23"/>
                  </a:cubicBezTo>
                  <a:cubicBezTo>
                    <a:pt x="16" y="0"/>
                    <a:pt x="16" y="0"/>
                    <a:pt x="16" y="0"/>
                  </a:cubicBezTo>
                  <a:lnTo>
                    <a:pt x="80" y="0"/>
                  </a:lnTo>
                  <a:close/>
                </a:path>
              </a:pathLst>
            </a:custGeom>
            <a:solidFill>
              <a:srgbClr val="936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01"/>
            <p:cNvSpPr/>
            <p:nvPr/>
          </p:nvSpPr>
          <p:spPr bwMode="auto">
            <a:xfrm rot="377113">
              <a:off x="2407155" y="2125337"/>
              <a:ext cx="204303" cy="66667"/>
            </a:xfrm>
            <a:custGeom>
              <a:avLst/>
              <a:gdLst>
                <a:gd name="T0" fmla="*/ 80 w 80"/>
                <a:gd name="T1" fmla="*/ 0 h 26"/>
                <a:gd name="T2" fmla="*/ 30 w 80"/>
                <a:gd name="T3" fmla="*/ 23 h 26"/>
                <a:gd name="T4" fmla="*/ 43 w 80"/>
                <a:gd name="T5" fmla="*/ 4 h 26"/>
                <a:gd name="T6" fmla="*/ 0 w 80"/>
                <a:gd name="T7" fmla="*/ 23 h 26"/>
                <a:gd name="T8" fmla="*/ 16 w 80"/>
                <a:gd name="T9" fmla="*/ 0 h 26"/>
                <a:gd name="T10" fmla="*/ 80 w 80"/>
                <a:gd name="T11" fmla="*/ 0 h 26"/>
              </a:gdLst>
              <a:ahLst/>
              <a:cxnLst>
                <a:cxn ang="0">
                  <a:pos x="T0" y="T1"/>
                </a:cxn>
                <a:cxn ang="0">
                  <a:pos x="T2" y="T3"/>
                </a:cxn>
                <a:cxn ang="0">
                  <a:pos x="T4" y="T5"/>
                </a:cxn>
                <a:cxn ang="0">
                  <a:pos x="T6" y="T7"/>
                </a:cxn>
                <a:cxn ang="0">
                  <a:pos x="T8" y="T9"/>
                </a:cxn>
                <a:cxn ang="0">
                  <a:pos x="T10" y="T11"/>
                </a:cxn>
              </a:cxnLst>
              <a:rect l="0" t="0" r="r" b="b"/>
              <a:pathLst>
                <a:path w="80" h="26">
                  <a:moveTo>
                    <a:pt x="80" y="0"/>
                  </a:moveTo>
                  <a:cubicBezTo>
                    <a:pt x="80" y="0"/>
                    <a:pt x="53" y="26"/>
                    <a:pt x="30" y="23"/>
                  </a:cubicBezTo>
                  <a:cubicBezTo>
                    <a:pt x="30" y="23"/>
                    <a:pt x="43" y="11"/>
                    <a:pt x="43" y="4"/>
                  </a:cubicBezTo>
                  <a:cubicBezTo>
                    <a:pt x="43" y="4"/>
                    <a:pt x="16" y="23"/>
                    <a:pt x="0" y="23"/>
                  </a:cubicBezTo>
                  <a:cubicBezTo>
                    <a:pt x="16" y="0"/>
                    <a:pt x="16" y="0"/>
                    <a:pt x="16" y="0"/>
                  </a:cubicBezTo>
                  <a:lnTo>
                    <a:pt x="80" y="0"/>
                  </a:lnTo>
                  <a:close/>
                </a:path>
              </a:pathLst>
            </a:custGeom>
            <a:solidFill>
              <a:srgbClr val="936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89" name="组合 188"/>
            <p:cNvGrpSpPr/>
            <p:nvPr/>
          </p:nvGrpSpPr>
          <p:grpSpPr>
            <a:xfrm rot="871715">
              <a:off x="2248819" y="1710267"/>
              <a:ext cx="802060" cy="564831"/>
              <a:chOff x="6299201" y="3889375"/>
              <a:chExt cx="676275" cy="476250"/>
            </a:xfrm>
            <a:solidFill>
              <a:srgbClr val="5292B7"/>
            </a:solidFill>
          </p:grpSpPr>
          <p:sp>
            <p:nvSpPr>
              <p:cNvPr id="190" name="Freeform 11"/>
              <p:cNvSpPr/>
              <p:nvPr/>
            </p:nvSpPr>
            <p:spPr bwMode="auto">
              <a:xfrm>
                <a:off x="6299201" y="3889375"/>
                <a:ext cx="650875" cy="276225"/>
              </a:xfrm>
              <a:custGeom>
                <a:avLst/>
                <a:gdLst>
                  <a:gd name="T0" fmla="*/ 203 w 410"/>
                  <a:gd name="T1" fmla="*/ 174 h 174"/>
                  <a:gd name="T2" fmla="*/ 0 w 410"/>
                  <a:gd name="T3" fmla="*/ 87 h 174"/>
                  <a:gd name="T4" fmla="*/ 208 w 410"/>
                  <a:gd name="T5" fmla="*/ 0 h 174"/>
                  <a:gd name="T6" fmla="*/ 410 w 410"/>
                  <a:gd name="T7" fmla="*/ 85 h 174"/>
                  <a:gd name="T8" fmla="*/ 203 w 410"/>
                  <a:gd name="T9" fmla="*/ 174 h 174"/>
                </a:gdLst>
                <a:ahLst/>
                <a:cxnLst>
                  <a:cxn ang="0">
                    <a:pos x="T0" y="T1"/>
                  </a:cxn>
                  <a:cxn ang="0">
                    <a:pos x="T2" y="T3"/>
                  </a:cxn>
                  <a:cxn ang="0">
                    <a:pos x="T4" y="T5"/>
                  </a:cxn>
                  <a:cxn ang="0">
                    <a:pos x="T6" y="T7"/>
                  </a:cxn>
                  <a:cxn ang="0">
                    <a:pos x="T8" y="T9"/>
                  </a:cxn>
                </a:cxnLst>
                <a:rect l="0" t="0" r="r" b="b"/>
                <a:pathLst>
                  <a:path w="410" h="174">
                    <a:moveTo>
                      <a:pt x="203" y="174"/>
                    </a:moveTo>
                    <a:lnTo>
                      <a:pt x="0" y="87"/>
                    </a:lnTo>
                    <a:lnTo>
                      <a:pt x="208" y="0"/>
                    </a:lnTo>
                    <a:lnTo>
                      <a:pt x="410" y="85"/>
                    </a:lnTo>
                    <a:lnTo>
                      <a:pt x="203"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Rectangle 12"/>
              <p:cNvSpPr>
                <a:spLocks noChangeArrowheads="1"/>
              </p:cNvSpPr>
              <p:nvPr/>
            </p:nvSpPr>
            <p:spPr bwMode="auto">
              <a:xfrm>
                <a:off x="6921501" y="4021138"/>
                <a:ext cx="20638" cy="201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Oval 13"/>
              <p:cNvSpPr>
                <a:spLocks noChangeArrowheads="1"/>
              </p:cNvSpPr>
              <p:nvPr/>
            </p:nvSpPr>
            <p:spPr bwMode="auto">
              <a:xfrm>
                <a:off x="6900863" y="4198938"/>
                <a:ext cx="63500" cy="619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4"/>
              <p:cNvSpPr/>
              <p:nvPr/>
            </p:nvSpPr>
            <p:spPr bwMode="auto">
              <a:xfrm>
                <a:off x="6891338" y="4230688"/>
                <a:ext cx="47625" cy="134937"/>
              </a:xfrm>
              <a:custGeom>
                <a:avLst/>
                <a:gdLst>
                  <a:gd name="T0" fmla="*/ 15 w 26"/>
                  <a:gd name="T1" fmla="*/ 4 h 74"/>
                  <a:gd name="T2" fmla="*/ 6 w 26"/>
                  <a:gd name="T3" fmla="*/ 74 h 74"/>
                  <a:gd name="T4" fmla="*/ 26 w 26"/>
                  <a:gd name="T5" fmla="*/ 74 h 74"/>
                  <a:gd name="T6" fmla="*/ 26 w 26"/>
                  <a:gd name="T7" fmla="*/ 0 h 74"/>
                  <a:gd name="T8" fmla="*/ 15 w 26"/>
                  <a:gd name="T9" fmla="*/ 4 h 74"/>
                </a:gdLst>
                <a:ahLst/>
                <a:cxnLst>
                  <a:cxn ang="0">
                    <a:pos x="T0" y="T1"/>
                  </a:cxn>
                  <a:cxn ang="0">
                    <a:pos x="T2" y="T3"/>
                  </a:cxn>
                  <a:cxn ang="0">
                    <a:pos x="T4" y="T5"/>
                  </a:cxn>
                  <a:cxn ang="0">
                    <a:pos x="T6" y="T7"/>
                  </a:cxn>
                  <a:cxn ang="0">
                    <a:pos x="T8" y="T9"/>
                  </a:cxn>
                </a:cxnLst>
                <a:rect l="0" t="0" r="r" b="b"/>
                <a:pathLst>
                  <a:path w="26" h="74">
                    <a:moveTo>
                      <a:pt x="15" y="4"/>
                    </a:moveTo>
                    <a:cubicBezTo>
                      <a:pt x="15" y="4"/>
                      <a:pt x="0" y="32"/>
                      <a:pt x="6" y="74"/>
                    </a:cubicBezTo>
                    <a:cubicBezTo>
                      <a:pt x="26" y="74"/>
                      <a:pt x="26" y="74"/>
                      <a:pt x="26" y="74"/>
                    </a:cubicBezTo>
                    <a:cubicBezTo>
                      <a:pt x="26" y="0"/>
                      <a:pt x="26" y="0"/>
                      <a:pt x="26" y="0"/>
                    </a:cubicBezTo>
                    <a:cubicBezTo>
                      <a:pt x="26" y="0"/>
                      <a:pt x="15"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5"/>
              <p:cNvSpPr/>
              <p:nvPr/>
            </p:nvSpPr>
            <p:spPr bwMode="auto">
              <a:xfrm>
                <a:off x="6929438" y="4230688"/>
                <a:ext cx="46038" cy="134937"/>
              </a:xfrm>
              <a:custGeom>
                <a:avLst/>
                <a:gdLst>
                  <a:gd name="T0" fmla="*/ 11 w 25"/>
                  <a:gd name="T1" fmla="*/ 4 h 74"/>
                  <a:gd name="T2" fmla="*/ 20 w 25"/>
                  <a:gd name="T3" fmla="*/ 74 h 74"/>
                  <a:gd name="T4" fmla="*/ 0 w 25"/>
                  <a:gd name="T5" fmla="*/ 74 h 74"/>
                  <a:gd name="T6" fmla="*/ 0 w 25"/>
                  <a:gd name="T7" fmla="*/ 0 h 74"/>
                  <a:gd name="T8" fmla="*/ 11 w 25"/>
                  <a:gd name="T9" fmla="*/ 4 h 74"/>
                </a:gdLst>
                <a:ahLst/>
                <a:cxnLst>
                  <a:cxn ang="0">
                    <a:pos x="T0" y="T1"/>
                  </a:cxn>
                  <a:cxn ang="0">
                    <a:pos x="T2" y="T3"/>
                  </a:cxn>
                  <a:cxn ang="0">
                    <a:pos x="T4" y="T5"/>
                  </a:cxn>
                  <a:cxn ang="0">
                    <a:pos x="T6" y="T7"/>
                  </a:cxn>
                  <a:cxn ang="0">
                    <a:pos x="T8" y="T9"/>
                  </a:cxn>
                </a:cxnLst>
                <a:rect l="0" t="0" r="r" b="b"/>
                <a:pathLst>
                  <a:path w="25" h="74">
                    <a:moveTo>
                      <a:pt x="11" y="4"/>
                    </a:moveTo>
                    <a:cubicBezTo>
                      <a:pt x="11" y="4"/>
                      <a:pt x="25" y="32"/>
                      <a:pt x="20" y="74"/>
                    </a:cubicBezTo>
                    <a:cubicBezTo>
                      <a:pt x="0" y="74"/>
                      <a:pt x="0" y="74"/>
                      <a:pt x="0" y="74"/>
                    </a:cubicBezTo>
                    <a:cubicBezTo>
                      <a:pt x="0" y="0"/>
                      <a:pt x="0" y="0"/>
                      <a:pt x="0" y="0"/>
                    </a:cubicBezTo>
                    <a:cubicBezTo>
                      <a:pt x="0" y="0"/>
                      <a:pt x="11" y="6"/>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6"/>
              <p:cNvSpPr/>
              <p:nvPr/>
            </p:nvSpPr>
            <p:spPr bwMode="auto">
              <a:xfrm>
                <a:off x="6425746" y="4064302"/>
                <a:ext cx="376238" cy="235099"/>
              </a:xfrm>
              <a:custGeom>
                <a:avLst/>
                <a:gdLst>
                  <a:gd name="T0" fmla="*/ 207 w 207"/>
                  <a:gd name="T1" fmla="*/ 0 h 147"/>
                  <a:gd name="T2" fmla="*/ 103 w 207"/>
                  <a:gd name="T3" fmla="*/ 47 h 147"/>
                  <a:gd name="T4" fmla="*/ 0 w 207"/>
                  <a:gd name="T5" fmla="*/ 0 h 147"/>
                  <a:gd name="T6" fmla="*/ 0 w 207"/>
                  <a:gd name="T7" fmla="*/ 113 h 147"/>
                  <a:gd name="T8" fmla="*/ 101 w 207"/>
                  <a:gd name="T9" fmla="*/ 146 h 147"/>
                  <a:gd name="T10" fmla="*/ 101 w 207"/>
                  <a:gd name="T11" fmla="*/ 147 h 147"/>
                  <a:gd name="T12" fmla="*/ 103 w 207"/>
                  <a:gd name="T13" fmla="*/ 146 h 147"/>
                  <a:gd name="T14" fmla="*/ 106 w 207"/>
                  <a:gd name="T15" fmla="*/ 147 h 147"/>
                  <a:gd name="T16" fmla="*/ 106 w 207"/>
                  <a:gd name="T17" fmla="*/ 146 h 147"/>
                  <a:gd name="T18" fmla="*/ 207 w 207"/>
                  <a:gd name="T19" fmla="*/ 113 h 147"/>
                  <a:gd name="T20" fmla="*/ 207 w 20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47">
                    <a:moveTo>
                      <a:pt x="207" y="0"/>
                    </a:moveTo>
                    <a:cubicBezTo>
                      <a:pt x="207" y="1"/>
                      <a:pt x="120" y="39"/>
                      <a:pt x="103" y="47"/>
                    </a:cubicBezTo>
                    <a:cubicBezTo>
                      <a:pt x="87" y="39"/>
                      <a:pt x="0" y="1"/>
                      <a:pt x="0" y="0"/>
                    </a:cubicBezTo>
                    <a:cubicBezTo>
                      <a:pt x="0" y="113"/>
                      <a:pt x="0" y="113"/>
                      <a:pt x="0" y="113"/>
                    </a:cubicBezTo>
                    <a:cubicBezTo>
                      <a:pt x="28" y="141"/>
                      <a:pt x="83" y="146"/>
                      <a:pt x="101" y="146"/>
                    </a:cubicBezTo>
                    <a:cubicBezTo>
                      <a:pt x="101" y="147"/>
                      <a:pt x="101" y="147"/>
                      <a:pt x="101" y="147"/>
                    </a:cubicBezTo>
                    <a:cubicBezTo>
                      <a:pt x="101" y="147"/>
                      <a:pt x="102" y="147"/>
                      <a:pt x="103" y="146"/>
                    </a:cubicBezTo>
                    <a:cubicBezTo>
                      <a:pt x="105" y="147"/>
                      <a:pt x="106" y="147"/>
                      <a:pt x="106" y="147"/>
                    </a:cubicBezTo>
                    <a:cubicBezTo>
                      <a:pt x="106" y="146"/>
                      <a:pt x="106" y="146"/>
                      <a:pt x="106" y="146"/>
                    </a:cubicBezTo>
                    <a:cubicBezTo>
                      <a:pt x="124" y="146"/>
                      <a:pt x="179" y="141"/>
                      <a:pt x="207" y="113"/>
                    </a:cubicBezTo>
                    <a:lnTo>
                      <a:pt x="2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00" name="组合 199"/>
          <p:cNvGrpSpPr/>
          <p:nvPr/>
        </p:nvGrpSpPr>
        <p:grpSpPr>
          <a:xfrm flipH="1">
            <a:off x="-3572" y="2769013"/>
            <a:ext cx="789850" cy="969362"/>
            <a:chOff x="9375775" y="3089275"/>
            <a:chExt cx="1711325" cy="2100263"/>
          </a:xfrm>
        </p:grpSpPr>
        <p:sp>
          <p:nvSpPr>
            <p:cNvPr id="201" name="Freeform 5"/>
            <p:cNvSpPr/>
            <p:nvPr/>
          </p:nvSpPr>
          <p:spPr bwMode="auto">
            <a:xfrm>
              <a:off x="9375775" y="3089275"/>
              <a:ext cx="1711325" cy="2100263"/>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
            <p:cNvSpPr/>
            <p:nvPr/>
          </p:nvSpPr>
          <p:spPr bwMode="auto">
            <a:xfrm>
              <a:off x="10071100" y="3681413"/>
              <a:ext cx="287338" cy="225425"/>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5"/>
            <p:cNvSpPr/>
            <p:nvPr/>
          </p:nvSpPr>
          <p:spPr bwMode="auto">
            <a:xfrm>
              <a:off x="9715500" y="3654425"/>
              <a:ext cx="219075" cy="215900"/>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6"/>
            <p:cNvSpPr/>
            <p:nvPr/>
          </p:nvSpPr>
          <p:spPr bwMode="auto">
            <a:xfrm>
              <a:off x="10315575" y="3379788"/>
              <a:ext cx="219075" cy="214313"/>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5" name="组合 204"/>
          <p:cNvGrpSpPr/>
          <p:nvPr/>
        </p:nvGrpSpPr>
        <p:grpSpPr>
          <a:xfrm>
            <a:off x="11405750" y="2769829"/>
            <a:ext cx="789850" cy="969362"/>
            <a:chOff x="9375775" y="3089275"/>
            <a:chExt cx="1711325" cy="2100263"/>
          </a:xfrm>
        </p:grpSpPr>
        <p:sp>
          <p:nvSpPr>
            <p:cNvPr id="206" name="Freeform 5"/>
            <p:cNvSpPr/>
            <p:nvPr/>
          </p:nvSpPr>
          <p:spPr bwMode="auto">
            <a:xfrm>
              <a:off x="9375775" y="3089275"/>
              <a:ext cx="1711325" cy="2100263"/>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6"/>
            <p:cNvSpPr/>
            <p:nvPr/>
          </p:nvSpPr>
          <p:spPr bwMode="auto">
            <a:xfrm>
              <a:off x="10071100" y="3681413"/>
              <a:ext cx="287338" cy="225425"/>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5"/>
            <p:cNvSpPr/>
            <p:nvPr/>
          </p:nvSpPr>
          <p:spPr bwMode="auto">
            <a:xfrm>
              <a:off x="9715500" y="3654425"/>
              <a:ext cx="219075" cy="215900"/>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6"/>
            <p:cNvSpPr/>
            <p:nvPr/>
          </p:nvSpPr>
          <p:spPr bwMode="auto">
            <a:xfrm>
              <a:off x="10315575" y="3379788"/>
              <a:ext cx="219075" cy="214313"/>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Rectangle 482"/>
          <p:cNvSpPr>
            <a:spLocks noChangeArrowheads="1"/>
          </p:cNvSpPr>
          <p:nvPr/>
        </p:nvSpPr>
        <p:spPr bwMode="auto">
          <a:xfrm>
            <a:off x="1042866" y="351184"/>
            <a:ext cx="10239297" cy="5070234"/>
          </a:xfrm>
          <a:prstGeom prst="rect">
            <a:avLst/>
          </a:prstGeom>
          <a:solidFill>
            <a:srgbClr val="FBB0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3" name="Rectangle 483"/>
          <p:cNvSpPr>
            <a:spLocks noChangeArrowheads="1"/>
          </p:cNvSpPr>
          <p:nvPr/>
        </p:nvSpPr>
        <p:spPr bwMode="auto">
          <a:xfrm>
            <a:off x="1131386" y="447937"/>
            <a:ext cx="10082947" cy="4874670"/>
          </a:xfrm>
          <a:prstGeom prst="rect">
            <a:avLst/>
          </a:prstGeom>
          <a:solidFill>
            <a:srgbClr val="754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4" name="Freeform 484"/>
          <p:cNvSpPr/>
          <p:nvPr/>
        </p:nvSpPr>
        <p:spPr bwMode="auto">
          <a:xfrm>
            <a:off x="639388" y="5304079"/>
            <a:ext cx="11025110" cy="389068"/>
          </a:xfrm>
          <a:custGeom>
            <a:avLst/>
            <a:gdLst>
              <a:gd name="T0" fmla="*/ 4598 w 4598"/>
              <a:gd name="T1" fmla="*/ 189 h 189"/>
              <a:gd name="T2" fmla="*/ 0 w 4598"/>
              <a:gd name="T3" fmla="*/ 189 h 189"/>
              <a:gd name="T4" fmla="*/ 239 w 4598"/>
              <a:gd name="T5" fmla="*/ 0 h 189"/>
              <a:gd name="T6" fmla="*/ 4356 w 4598"/>
              <a:gd name="T7" fmla="*/ 0 h 189"/>
              <a:gd name="T8" fmla="*/ 4598 w 4598"/>
              <a:gd name="T9" fmla="*/ 189 h 189"/>
            </a:gdLst>
            <a:ahLst/>
            <a:cxnLst>
              <a:cxn ang="0">
                <a:pos x="T0" y="T1"/>
              </a:cxn>
              <a:cxn ang="0">
                <a:pos x="T2" y="T3"/>
              </a:cxn>
              <a:cxn ang="0">
                <a:pos x="T4" y="T5"/>
              </a:cxn>
              <a:cxn ang="0">
                <a:pos x="T6" y="T7"/>
              </a:cxn>
              <a:cxn ang="0">
                <a:pos x="T8" y="T9"/>
              </a:cxn>
            </a:cxnLst>
            <a:rect l="0" t="0" r="r" b="b"/>
            <a:pathLst>
              <a:path w="4598" h="189">
                <a:moveTo>
                  <a:pt x="4598" y="189"/>
                </a:moveTo>
                <a:lnTo>
                  <a:pt x="0" y="189"/>
                </a:lnTo>
                <a:lnTo>
                  <a:pt x="239" y="0"/>
                </a:lnTo>
                <a:lnTo>
                  <a:pt x="4356" y="0"/>
                </a:lnTo>
                <a:lnTo>
                  <a:pt x="4598" y="189"/>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5" name="Rectangle 485"/>
          <p:cNvSpPr>
            <a:spLocks noChangeArrowheads="1"/>
          </p:cNvSpPr>
          <p:nvPr/>
        </p:nvSpPr>
        <p:spPr bwMode="auto">
          <a:xfrm>
            <a:off x="1287835" y="585860"/>
            <a:ext cx="9771752" cy="4600882"/>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6" name="Rectangle 486"/>
          <p:cNvSpPr>
            <a:spLocks noChangeArrowheads="1"/>
          </p:cNvSpPr>
          <p:nvPr/>
        </p:nvSpPr>
        <p:spPr bwMode="auto">
          <a:xfrm>
            <a:off x="624979" y="5528916"/>
            <a:ext cx="11039519" cy="17452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7" name="Freeform 487"/>
          <p:cNvSpPr/>
          <p:nvPr/>
        </p:nvSpPr>
        <p:spPr bwMode="auto">
          <a:xfrm>
            <a:off x="6436294" y="5361719"/>
            <a:ext cx="349955" cy="146158"/>
          </a:xfrm>
          <a:custGeom>
            <a:avLst/>
            <a:gdLst>
              <a:gd name="T0" fmla="*/ 0 w 170"/>
              <a:gd name="T1" fmla="*/ 43 h 71"/>
              <a:gd name="T2" fmla="*/ 166 w 170"/>
              <a:gd name="T3" fmla="*/ 0 h 71"/>
              <a:gd name="T4" fmla="*/ 170 w 170"/>
              <a:gd name="T5" fmla="*/ 24 h 71"/>
              <a:gd name="T6" fmla="*/ 5 w 170"/>
              <a:gd name="T7" fmla="*/ 71 h 71"/>
              <a:gd name="T8" fmla="*/ 0 w 170"/>
              <a:gd name="T9" fmla="*/ 43 h 71"/>
            </a:gdLst>
            <a:ahLst/>
            <a:cxnLst>
              <a:cxn ang="0">
                <a:pos x="T0" y="T1"/>
              </a:cxn>
              <a:cxn ang="0">
                <a:pos x="T2" y="T3"/>
              </a:cxn>
              <a:cxn ang="0">
                <a:pos x="T4" y="T5"/>
              </a:cxn>
              <a:cxn ang="0">
                <a:pos x="T6" y="T7"/>
              </a:cxn>
              <a:cxn ang="0">
                <a:pos x="T8" y="T9"/>
              </a:cxn>
            </a:cxnLst>
            <a:rect l="0" t="0" r="r" b="b"/>
            <a:pathLst>
              <a:path w="170" h="71">
                <a:moveTo>
                  <a:pt x="0" y="43"/>
                </a:moveTo>
                <a:lnTo>
                  <a:pt x="166" y="0"/>
                </a:lnTo>
                <a:lnTo>
                  <a:pt x="170" y="24"/>
                </a:lnTo>
                <a:lnTo>
                  <a:pt x="5" y="71"/>
                </a:lnTo>
                <a:lnTo>
                  <a:pt x="0" y="4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8" name="Freeform 488"/>
          <p:cNvSpPr/>
          <p:nvPr/>
        </p:nvSpPr>
        <p:spPr bwMode="auto">
          <a:xfrm>
            <a:off x="6767723" y="5299962"/>
            <a:ext cx="321135" cy="242910"/>
          </a:xfrm>
          <a:custGeom>
            <a:avLst/>
            <a:gdLst>
              <a:gd name="T0" fmla="*/ 0 w 156"/>
              <a:gd name="T1" fmla="*/ 92 h 118"/>
              <a:gd name="T2" fmla="*/ 144 w 156"/>
              <a:gd name="T3" fmla="*/ 0 h 118"/>
              <a:gd name="T4" fmla="*/ 156 w 156"/>
              <a:gd name="T5" fmla="*/ 21 h 118"/>
              <a:gd name="T6" fmla="*/ 14 w 156"/>
              <a:gd name="T7" fmla="*/ 118 h 118"/>
              <a:gd name="T8" fmla="*/ 0 w 156"/>
              <a:gd name="T9" fmla="*/ 92 h 118"/>
            </a:gdLst>
            <a:ahLst/>
            <a:cxnLst>
              <a:cxn ang="0">
                <a:pos x="T0" y="T1"/>
              </a:cxn>
              <a:cxn ang="0">
                <a:pos x="T2" y="T3"/>
              </a:cxn>
              <a:cxn ang="0">
                <a:pos x="T4" y="T5"/>
              </a:cxn>
              <a:cxn ang="0">
                <a:pos x="T6" y="T7"/>
              </a:cxn>
              <a:cxn ang="0">
                <a:pos x="T8" y="T9"/>
              </a:cxn>
            </a:cxnLst>
            <a:rect l="0" t="0" r="r" b="b"/>
            <a:pathLst>
              <a:path w="156" h="118">
                <a:moveTo>
                  <a:pt x="0" y="92"/>
                </a:moveTo>
                <a:lnTo>
                  <a:pt x="144" y="0"/>
                </a:lnTo>
                <a:lnTo>
                  <a:pt x="156" y="21"/>
                </a:lnTo>
                <a:lnTo>
                  <a:pt x="14" y="118"/>
                </a:lnTo>
                <a:lnTo>
                  <a:pt x="0" y="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文本框 3"/>
          <p:cNvSpPr txBox="1"/>
          <p:nvPr/>
        </p:nvSpPr>
        <p:spPr>
          <a:xfrm>
            <a:off x="2425180" y="1276981"/>
            <a:ext cx="6776569" cy="1569660"/>
          </a:xfrm>
          <a:prstGeom prst="rect">
            <a:avLst/>
          </a:prstGeom>
          <a:noFill/>
        </p:spPr>
        <p:txBody>
          <a:bodyPr wrap="square" rtlCol="0">
            <a:spAutoFit/>
          </a:bodyPr>
          <a:lstStyle/>
          <a:p>
            <a:pPr algn="r"/>
            <a:r>
              <a:rPr lang="zh-CN" altLang="en-US" sz="9600" spc="600" dirty="0">
                <a:solidFill>
                  <a:schemeClr val="bg1"/>
                </a:solidFill>
                <a:latin typeface="时尚中黑简体" panose="01010104010101010101" pitchFamily="2" charset="-122"/>
                <a:ea typeface="时尚中黑简体" panose="01010104010101010101" pitchFamily="2" charset="-122"/>
              </a:rPr>
              <a:t>感谢聆听！</a:t>
            </a:r>
          </a:p>
        </p:txBody>
      </p:sp>
      <p:grpSp>
        <p:nvGrpSpPr>
          <p:cNvPr id="6" name="组合 5"/>
          <p:cNvGrpSpPr/>
          <p:nvPr/>
        </p:nvGrpSpPr>
        <p:grpSpPr>
          <a:xfrm>
            <a:off x="5892805" y="3596213"/>
            <a:ext cx="2808307" cy="948582"/>
            <a:chOff x="4306054" y="3105752"/>
            <a:chExt cx="2808307" cy="948582"/>
          </a:xfrm>
        </p:grpSpPr>
        <p:sp>
          <p:nvSpPr>
            <p:cNvPr id="258" name="文本框 257"/>
            <p:cNvSpPr txBox="1"/>
            <p:nvPr/>
          </p:nvSpPr>
          <p:spPr>
            <a:xfrm>
              <a:off x="4413161" y="3105752"/>
              <a:ext cx="1981513" cy="400110"/>
            </a:xfrm>
            <a:prstGeom prst="rect">
              <a:avLst/>
            </a:prstGeom>
            <a:noFill/>
          </p:spPr>
          <p:txBody>
            <a:bodyPr wrap="square" rtlCol="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rPr>
                <a:t>学生：</a:t>
              </a:r>
              <a:r>
                <a:rPr lang="en-US" altLang="zh-CN" sz="2000" dirty="0">
                  <a:solidFill>
                    <a:schemeClr val="bg1"/>
                  </a:solidFill>
                  <a:latin typeface="时尚中黑简体" panose="01010104010101010101" pitchFamily="2" charset="-122"/>
                  <a:ea typeface="时尚中黑简体" panose="01010104010101010101" pitchFamily="2" charset="-122"/>
                </a:rPr>
                <a:t>wen</a:t>
              </a:r>
              <a:r>
                <a:rPr lang="zh-CN" altLang="en-US" sz="2000" dirty="0">
                  <a:solidFill>
                    <a:schemeClr val="bg1"/>
                  </a:solidFill>
                  <a:latin typeface="时尚中黑简体" panose="01010104010101010101" pitchFamily="2" charset="-122"/>
                  <a:ea typeface="时尚中黑简体" panose="01010104010101010101" pitchFamily="2" charset="-122"/>
                </a:rPr>
                <a:t>        </a:t>
              </a:r>
            </a:p>
          </p:txBody>
        </p:sp>
        <p:sp>
          <p:nvSpPr>
            <p:cNvPr id="262" name="文本框 261"/>
            <p:cNvSpPr txBox="1"/>
            <p:nvPr/>
          </p:nvSpPr>
          <p:spPr>
            <a:xfrm>
              <a:off x="4306054" y="3654224"/>
              <a:ext cx="2808307" cy="400110"/>
            </a:xfrm>
            <a:prstGeom prst="rect">
              <a:avLst/>
            </a:prstGeom>
            <a:noFill/>
          </p:spPr>
          <p:txBody>
            <a:bodyPr wrap="square" rtlCol="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rPr>
                <a:t>时间：</a:t>
              </a:r>
              <a:r>
                <a:rPr lang="en-US" altLang="zh-CN" sz="2000" dirty="0">
                  <a:solidFill>
                    <a:schemeClr val="bg1"/>
                  </a:solidFill>
                  <a:latin typeface="时尚中黑简体" panose="01010104010101010101" pitchFamily="2" charset="-122"/>
                  <a:ea typeface="时尚中黑简体" panose="01010104010101010101" pitchFamily="2" charset="-122"/>
                </a:rPr>
                <a:t>2016</a:t>
              </a:r>
              <a:r>
                <a:rPr lang="zh-CN" altLang="en-US" sz="2000" dirty="0">
                  <a:solidFill>
                    <a:schemeClr val="bg1"/>
                  </a:solidFill>
                  <a:latin typeface="时尚中黑简体" panose="01010104010101010101" pitchFamily="2" charset="-122"/>
                  <a:ea typeface="时尚中黑简体" panose="01010104010101010101" pitchFamily="2" charset="-122"/>
                </a:rPr>
                <a:t>年</a:t>
              </a:r>
              <a:r>
                <a:rPr lang="en-US" altLang="zh-CN" sz="2000" dirty="0">
                  <a:solidFill>
                    <a:schemeClr val="bg1"/>
                  </a:solidFill>
                  <a:latin typeface="时尚中黑简体" panose="01010104010101010101" pitchFamily="2" charset="-122"/>
                  <a:ea typeface="时尚中黑简体" panose="01010104010101010101" pitchFamily="2" charset="-122"/>
                </a:rPr>
                <a:t>6</a:t>
              </a:r>
              <a:r>
                <a:rPr lang="zh-CN" altLang="en-US" sz="2000" dirty="0">
                  <a:solidFill>
                    <a:schemeClr val="bg1"/>
                  </a:solidFill>
                  <a:latin typeface="时尚中黑简体" panose="01010104010101010101" pitchFamily="2" charset="-122"/>
                  <a:ea typeface="时尚中黑简体" panose="01010104010101010101" pitchFamily="2" charset="-122"/>
                </a:rPr>
                <a:t>月        </a:t>
              </a:r>
            </a:p>
          </p:txBody>
        </p:sp>
      </p:grpSp>
      <p:grpSp>
        <p:nvGrpSpPr>
          <p:cNvPr id="21" name="组合 20"/>
          <p:cNvGrpSpPr/>
          <p:nvPr/>
        </p:nvGrpSpPr>
        <p:grpSpPr>
          <a:xfrm>
            <a:off x="9355297" y="3104516"/>
            <a:ext cx="1711325" cy="2100263"/>
            <a:chOff x="9375775" y="3089275"/>
            <a:chExt cx="1711325" cy="2100263"/>
          </a:xfrm>
        </p:grpSpPr>
        <p:sp>
          <p:nvSpPr>
            <p:cNvPr id="9" name="Freeform 5"/>
            <p:cNvSpPr/>
            <p:nvPr/>
          </p:nvSpPr>
          <p:spPr bwMode="auto">
            <a:xfrm>
              <a:off x="9375775" y="3089275"/>
              <a:ext cx="1711325" cy="2100263"/>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10071100" y="3681413"/>
              <a:ext cx="287338" cy="225425"/>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p:nvPr/>
          </p:nvSpPr>
          <p:spPr bwMode="auto">
            <a:xfrm>
              <a:off x="9715500" y="3654425"/>
              <a:ext cx="219075" cy="215900"/>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p:nvPr/>
          </p:nvSpPr>
          <p:spPr bwMode="auto">
            <a:xfrm>
              <a:off x="10315575" y="3379788"/>
              <a:ext cx="219075" cy="214313"/>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rgbClr val="7E4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p:nvPr/>
        </p:nvSpPr>
        <p:spPr>
          <a:xfrm>
            <a:off x="2396442" y="2794164"/>
            <a:ext cx="6128515" cy="620703"/>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文本文本文本文本文本文本文本文本文本</a:t>
            </a:r>
            <a:endParaRPr lang="en-US" altLang="zh-C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8956" y="261443"/>
            <a:ext cx="3872093" cy="954687"/>
            <a:chOff x="406574" y="261442"/>
            <a:chExt cx="3872093" cy="954687"/>
          </a:xfrm>
        </p:grpSpPr>
        <p:grpSp>
          <p:nvGrpSpPr>
            <p:cNvPr id="10" name="组合 9"/>
            <p:cNvGrpSpPr/>
            <p:nvPr/>
          </p:nvGrpSpPr>
          <p:grpSpPr>
            <a:xfrm>
              <a:off x="406574" y="261442"/>
              <a:ext cx="765518" cy="954687"/>
              <a:chOff x="7874299" y="3455987"/>
              <a:chExt cx="1557606" cy="1942510"/>
            </a:xfrm>
          </p:grpSpPr>
          <p:sp>
            <p:nvSpPr>
              <p:cNvPr id="4"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7"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8"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9"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12" name="直接连接符 11"/>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451" name="Oval 32"/>
          <p:cNvSpPr>
            <a:spLocks noChangeAspect="1"/>
          </p:cNvSpPr>
          <p:nvPr/>
        </p:nvSpPr>
        <p:spPr>
          <a:xfrm>
            <a:off x="3798187" y="1890151"/>
            <a:ext cx="1980000" cy="19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2" name="Oval 33"/>
          <p:cNvSpPr>
            <a:spLocks noChangeAspect="1"/>
          </p:cNvSpPr>
          <p:nvPr/>
        </p:nvSpPr>
        <p:spPr>
          <a:xfrm>
            <a:off x="6337525" y="1890151"/>
            <a:ext cx="1980000" cy="19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3" name="Oval 34"/>
          <p:cNvSpPr>
            <a:spLocks noChangeAspect="1"/>
          </p:cNvSpPr>
          <p:nvPr/>
        </p:nvSpPr>
        <p:spPr>
          <a:xfrm>
            <a:off x="8879837" y="1890151"/>
            <a:ext cx="1980000" cy="19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4" name="Oval 31"/>
          <p:cNvSpPr>
            <a:spLocks noChangeAspect="1"/>
          </p:cNvSpPr>
          <p:nvPr/>
        </p:nvSpPr>
        <p:spPr>
          <a:xfrm>
            <a:off x="1258849" y="1890151"/>
            <a:ext cx="1980000" cy="19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55" name="组合 454"/>
          <p:cNvGrpSpPr/>
          <p:nvPr/>
        </p:nvGrpSpPr>
        <p:grpSpPr>
          <a:xfrm>
            <a:off x="1031197" y="4381813"/>
            <a:ext cx="2437765" cy="752138"/>
            <a:chOff x="1028815" y="4381813"/>
            <a:chExt cx="2437765" cy="752138"/>
          </a:xfrm>
        </p:grpSpPr>
        <p:sp>
          <p:nvSpPr>
            <p:cNvPr id="456" name="TextBox 11"/>
            <p:cNvSpPr txBox="1"/>
            <p:nvPr/>
          </p:nvSpPr>
          <p:spPr>
            <a:xfrm>
              <a:off x="1028815" y="4381813"/>
              <a:ext cx="2437765" cy="415498"/>
            </a:xfrm>
            <a:prstGeom prst="rect">
              <a:avLst/>
            </a:prstGeom>
            <a:noFill/>
          </p:spPr>
          <p:txBody>
            <a:bodyPr wrap="square" rtlCol="0">
              <a:spAutoFit/>
            </a:bodyPr>
            <a:lstStyle/>
            <a:p>
              <a:pPr algn="ctr"/>
              <a:r>
                <a:rPr lang="zh-CN" altLang="en-US" sz="2000" b="1" dirty="0">
                  <a:solidFill>
                    <a:sysClr val="windowText" lastClr="000000"/>
                  </a:solidFill>
                  <a:latin typeface="微软雅黑" panose="020B0503020204020204" pitchFamily="34" charset="-122"/>
                  <a:ea typeface="微软雅黑" panose="020B0503020204020204" pitchFamily="34" charset="-122"/>
                </a:rPr>
                <a:t>单击添加标题</a:t>
              </a:r>
              <a:endParaRPr lang="en-US" sz="2000" b="1" dirty="0">
                <a:solidFill>
                  <a:sysClr val="windowText" lastClr="000000"/>
                </a:solidFill>
                <a:latin typeface="微软雅黑" panose="020B0503020204020204" pitchFamily="34" charset="-122"/>
                <a:ea typeface="微软雅黑" panose="020B0503020204020204" pitchFamily="34" charset="-122"/>
              </a:endParaRPr>
            </a:p>
          </p:txBody>
        </p:sp>
        <p:sp>
          <p:nvSpPr>
            <p:cNvPr id="457" name="TextBox 12"/>
            <p:cNvSpPr txBox="1"/>
            <p:nvPr/>
          </p:nvSpPr>
          <p:spPr>
            <a:xfrm>
              <a:off x="1028815" y="4764619"/>
              <a:ext cx="2437765" cy="369332"/>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单击添加标题</a:t>
              </a:r>
              <a:endParaRPr lang="en-US" sz="18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58" name="组合 457"/>
          <p:cNvGrpSpPr/>
          <p:nvPr/>
        </p:nvGrpSpPr>
        <p:grpSpPr>
          <a:xfrm>
            <a:off x="3570535" y="4381813"/>
            <a:ext cx="2437765" cy="752138"/>
            <a:chOff x="3568151" y="4381813"/>
            <a:chExt cx="2437765" cy="752138"/>
          </a:xfrm>
        </p:grpSpPr>
        <p:sp>
          <p:nvSpPr>
            <p:cNvPr id="459" name="TextBox 11"/>
            <p:cNvSpPr txBox="1"/>
            <p:nvPr/>
          </p:nvSpPr>
          <p:spPr>
            <a:xfrm>
              <a:off x="3568151" y="4381813"/>
              <a:ext cx="2437765" cy="415498"/>
            </a:xfrm>
            <a:prstGeom prst="rect">
              <a:avLst/>
            </a:prstGeom>
            <a:noFill/>
          </p:spPr>
          <p:txBody>
            <a:bodyPr wrap="square" rtlCol="0">
              <a:spAutoFit/>
            </a:bodyPr>
            <a:lstStyle/>
            <a:p>
              <a:pPr algn="ctr"/>
              <a:r>
                <a:rPr lang="zh-CN" altLang="en-US" sz="2000" b="1" dirty="0">
                  <a:solidFill>
                    <a:sysClr val="windowText" lastClr="000000"/>
                  </a:solidFill>
                  <a:latin typeface="微软雅黑" panose="020B0503020204020204" pitchFamily="34" charset="-122"/>
                  <a:ea typeface="微软雅黑" panose="020B0503020204020204" pitchFamily="34" charset="-122"/>
                </a:rPr>
                <a:t>单击添加标题</a:t>
              </a:r>
              <a:endParaRPr lang="en-US" sz="2000" b="1" dirty="0">
                <a:solidFill>
                  <a:sysClr val="windowText" lastClr="000000"/>
                </a:solidFill>
                <a:latin typeface="微软雅黑" panose="020B0503020204020204" pitchFamily="34" charset="-122"/>
                <a:ea typeface="微软雅黑" panose="020B0503020204020204" pitchFamily="34" charset="-122"/>
              </a:endParaRPr>
            </a:p>
          </p:txBody>
        </p:sp>
        <p:sp>
          <p:nvSpPr>
            <p:cNvPr id="460" name="TextBox 12"/>
            <p:cNvSpPr txBox="1"/>
            <p:nvPr/>
          </p:nvSpPr>
          <p:spPr>
            <a:xfrm>
              <a:off x="3568151" y="4764619"/>
              <a:ext cx="2437765" cy="369332"/>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单击添加标题</a:t>
              </a:r>
              <a:endParaRPr lang="en-US" sz="18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61" name="组合 460"/>
          <p:cNvGrpSpPr/>
          <p:nvPr/>
        </p:nvGrpSpPr>
        <p:grpSpPr>
          <a:xfrm>
            <a:off x="6109873" y="4381813"/>
            <a:ext cx="2437765" cy="752138"/>
            <a:chOff x="6107491" y="4381813"/>
            <a:chExt cx="2437765" cy="752138"/>
          </a:xfrm>
        </p:grpSpPr>
        <p:sp>
          <p:nvSpPr>
            <p:cNvPr id="462" name="TextBox 11"/>
            <p:cNvSpPr txBox="1"/>
            <p:nvPr/>
          </p:nvSpPr>
          <p:spPr>
            <a:xfrm>
              <a:off x="6107491" y="4381813"/>
              <a:ext cx="2437765" cy="415498"/>
            </a:xfrm>
            <a:prstGeom prst="rect">
              <a:avLst/>
            </a:prstGeom>
            <a:noFill/>
          </p:spPr>
          <p:txBody>
            <a:bodyPr wrap="square" rtlCol="0">
              <a:spAutoFit/>
            </a:bodyPr>
            <a:lstStyle/>
            <a:p>
              <a:pPr algn="ctr"/>
              <a:r>
                <a:rPr lang="zh-CN" altLang="en-US" sz="2000" b="1" dirty="0">
                  <a:solidFill>
                    <a:sysClr val="windowText" lastClr="000000"/>
                  </a:solidFill>
                  <a:latin typeface="微软雅黑" panose="020B0503020204020204" pitchFamily="34" charset="-122"/>
                  <a:ea typeface="微软雅黑" panose="020B0503020204020204" pitchFamily="34" charset="-122"/>
                </a:rPr>
                <a:t>单击添加标题</a:t>
              </a:r>
              <a:endParaRPr lang="en-US" sz="2000" b="1" dirty="0">
                <a:solidFill>
                  <a:sysClr val="windowText" lastClr="000000"/>
                </a:solidFill>
                <a:latin typeface="微软雅黑" panose="020B0503020204020204" pitchFamily="34" charset="-122"/>
                <a:ea typeface="微软雅黑" panose="020B0503020204020204" pitchFamily="34" charset="-122"/>
              </a:endParaRPr>
            </a:p>
          </p:txBody>
        </p:sp>
        <p:sp>
          <p:nvSpPr>
            <p:cNvPr id="463" name="TextBox 12"/>
            <p:cNvSpPr txBox="1"/>
            <p:nvPr/>
          </p:nvSpPr>
          <p:spPr>
            <a:xfrm>
              <a:off x="6107491" y="4764619"/>
              <a:ext cx="2437765" cy="369332"/>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单击添加标题</a:t>
              </a:r>
              <a:endParaRPr lang="en-US" sz="18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64" name="组合 463"/>
          <p:cNvGrpSpPr/>
          <p:nvPr/>
        </p:nvGrpSpPr>
        <p:grpSpPr>
          <a:xfrm>
            <a:off x="8649211" y="4381813"/>
            <a:ext cx="2437765" cy="752138"/>
            <a:chOff x="8646829" y="4381813"/>
            <a:chExt cx="2437765" cy="752138"/>
          </a:xfrm>
        </p:grpSpPr>
        <p:sp>
          <p:nvSpPr>
            <p:cNvPr id="465" name="TextBox 11"/>
            <p:cNvSpPr txBox="1"/>
            <p:nvPr/>
          </p:nvSpPr>
          <p:spPr>
            <a:xfrm>
              <a:off x="8646829" y="4381813"/>
              <a:ext cx="2437765" cy="415498"/>
            </a:xfrm>
            <a:prstGeom prst="rect">
              <a:avLst/>
            </a:prstGeom>
            <a:noFill/>
          </p:spPr>
          <p:txBody>
            <a:bodyPr wrap="square" rtlCol="0">
              <a:spAutoFit/>
            </a:bodyPr>
            <a:lstStyle/>
            <a:p>
              <a:pPr algn="ctr"/>
              <a:r>
                <a:rPr lang="zh-CN" altLang="en-US" sz="2000" b="1" dirty="0">
                  <a:solidFill>
                    <a:sysClr val="windowText" lastClr="000000"/>
                  </a:solidFill>
                  <a:latin typeface="微软雅黑" panose="020B0503020204020204" pitchFamily="34" charset="-122"/>
                  <a:ea typeface="微软雅黑" panose="020B0503020204020204" pitchFamily="34" charset="-122"/>
                </a:rPr>
                <a:t>单击添加标题</a:t>
              </a:r>
              <a:endParaRPr lang="en-US" sz="2000" b="1" dirty="0">
                <a:solidFill>
                  <a:sysClr val="windowText" lastClr="000000"/>
                </a:solidFill>
                <a:latin typeface="微软雅黑" panose="020B0503020204020204" pitchFamily="34" charset="-122"/>
                <a:ea typeface="微软雅黑" panose="020B0503020204020204" pitchFamily="34" charset="-122"/>
              </a:endParaRPr>
            </a:p>
          </p:txBody>
        </p:sp>
        <p:sp>
          <p:nvSpPr>
            <p:cNvPr id="466" name="TextBox 12"/>
            <p:cNvSpPr txBox="1"/>
            <p:nvPr/>
          </p:nvSpPr>
          <p:spPr>
            <a:xfrm>
              <a:off x="8646829" y="4764619"/>
              <a:ext cx="2437765" cy="369332"/>
            </a:xfrm>
            <a:prstGeom prst="rect">
              <a:avLst/>
            </a:prstGeom>
            <a:noFill/>
          </p:spPr>
          <p:txBody>
            <a:bodyPr wrap="square" rtlCol="0">
              <a:spAutoFit/>
            </a:bodyPr>
            <a:lstStyle/>
            <a:p>
              <a:pPr algn="ctr"/>
              <a:r>
                <a:rPr lang="zh-CN" altLang="en-US" sz="1800" dirty="0">
                  <a:solidFill>
                    <a:sysClr val="windowText" lastClr="000000"/>
                  </a:solidFill>
                  <a:latin typeface="微软雅黑" panose="020B0503020204020204" pitchFamily="34" charset="-122"/>
                  <a:ea typeface="微软雅黑" panose="020B0503020204020204" pitchFamily="34" charset="-122"/>
                </a:rPr>
                <a:t>单击添加标题</a:t>
              </a:r>
              <a:endParaRPr lang="en-US" sz="180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67" name="椭圆 466"/>
          <p:cNvSpPr/>
          <p:nvPr/>
        </p:nvSpPr>
        <p:spPr>
          <a:xfrm>
            <a:off x="1833596" y="3408028"/>
            <a:ext cx="832962" cy="832962"/>
          </a:xfrm>
          <a:prstGeom prst="ellipse">
            <a:avLst/>
          </a:prstGeom>
          <a:solidFill>
            <a:srgbClr val="351F1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68" name="椭圆 467"/>
          <p:cNvSpPr/>
          <p:nvPr/>
        </p:nvSpPr>
        <p:spPr>
          <a:xfrm>
            <a:off x="4369765" y="3408028"/>
            <a:ext cx="832962" cy="832962"/>
          </a:xfrm>
          <a:prstGeom prst="ellipse">
            <a:avLst/>
          </a:prstGeom>
          <a:solidFill>
            <a:srgbClr val="351F1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p:nvPr/>
        </p:nvSpPr>
        <p:spPr>
          <a:xfrm>
            <a:off x="6912273" y="3408028"/>
            <a:ext cx="832962" cy="832962"/>
          </a:xfrm>
          <a:prstGeom prst="ellipse">
            <a:avLst/>
          </a:prstGeom>
          <a:solidFill>
            <a:srgbClr val="351F1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p:nvPr/>
        </p:nvSpPr>
        <p:spPr>
          <a:xfrm>
            <a:off x="9451611" y="3429000"/>
            <a:ext cx="832962" cy="832962"/>
          </a:xfrm>
          <a:prstGeom prst="ellipse">
            <a:avLst/>
          </a:prstGeom>
          <a:solidFill>
            <a:srgbClr val="351F1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文本框 470"/>
          <p:cNvSpPr txBox="1"/>
          <p:nvPr/>
        </p:nvSpPr>
        <p:spPr>
          <a:xfrm>
            <a:off x="1952537" y="3651117"/>
            <a:ext cx="552262" cy="415498"/>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2" name="文本框 471"/>
          <p:cNvSpPr txBox="1"/>
          <p:nvPr/>
        </p:nvSpPr>
        <p:spPr>
          <a:xfrm>
            <a:off x="4506303" y="3666900"/>
            <a:ext cx="552262" cy="415498"/>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3" name="文本框 472"/>
          <p:cNvSpPr txBox="1"/>
          <p:nvPr/>
        </p:nvSpPr>
        <p:spPr>
          <a:xfrm>
            <a:off x="7051038" y="3664330"/>
            <a:ext cx="552262" cy="415498"/>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4" name="文本框 473"/>
          <p:cNvSpPr txBox="1"/>
          <p:nvPr/>
        </p:nvSpPr>
        <p:spPr>
          <a:xfrm>
            <a:off x="9576332" y="3674064"/>
            <a:ext cx="552262" cy="415498"/>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5" name="空心弧 474"/>
          <p:cNvSpPr/>
          <p:nvPr/>
        </p:nvSpPr>
        <p:spPr>
          <a:xfrm rot="2997488">
            <a:off x="1175582" y="1814505"/>
            <a:ext cx="2141371" cy="2141371"/>
          </a:xfrm>
          <a:prstGeom prst="blockArc">
            <a:avLst>
              <a:gd name="adj1" fmla="val 10800000"/>
              <a:gd name="adj2" fmla="val 885352"/>
              <a:gd name="adj3" fmla="val 1469"/>
            </a:avLst>
          </a:prstGeom>
          <a:solidFill>
            <a:srgbClr val="351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6" name="空心弧 475"/>
          <p:cNvSpPr/>
          <p:nvPr/>
        </p:nvSpPr>
        <p:spPr>
          <a:xfrm rot="2997488">
            <a:off x="3711750" y="1814504"/>
            <a:ext cx="2141371" cy="2141371"/>
          </a:xfrm>
          <a:prstGeom prst="blockArc">
            <a:avLst>
              <a:gd name="adj1" fmla="val 10800000"/>
              <a:gd name="adj2" fmla="val 885352"/>
              <a:gd name="adj3" fmla="val 1469"/>
            </a:avLst>
          </a:prstGeom>
          <a:solidFill>
            <a:srgbClr val="351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7" name="空心弧 476"/>
          <p:cNvSpPr/>
          <p:nvPr/>
        </p:nvSpPr>
        <p:spPr>
          <a:xfrm rot="2997488">
            <a:off x="6255538" y="1814503"/>
            <a:ext cx="2141371" cy="2141371"/>
          </a:xfrm>
          <a:prstGeom prst="blockArc">
            <a:avLst>
              <a:gd name="adj1" fmla="val 10800000"/>
              <a:gd name="adj2" fmla="val 885352"/>
              <a:gd name="adj3" fmla="val 1469"/>
            </a:avLst>
          </a:prstGeom>
          <a:solidFill>
            <a:srgbClr val="351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8" name="空心弧 477"/>
          <p:cNvSpPr/>
          <p:nvPr/>
        </p:nvSpPr>
        <p:spPr>
          <a:xfrm rot="2997488">
            <a:off x="8791706" y="1814502"/>
            <a:ext cx="2141371" cy="2141371"/>
          </a:xfrm>
          <a:prstGeom prst="blockArc">
            <a:avLst>
              <a:gd name="adj1" fmla="val 10800000"/>
              <a:gd name="adj2" fmla="val 885352"/>
              <a:gd name="adj3" fmla="val 1469"/>
            </a:avLst>
          </a:prstGeom>
          <a:solidFill>
            <a:srgbClr val="351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0" name="Freeform 48"/>
          <p:cNvSpPr/>
          <p:nvPr/>
        </p:nvSpPr>
        <p:spPr bwMode="auto">
          <a:xfrm>
            <a:off x="6968750" y="2551540"/>
            <a:ext cx="717550" cy="657225"/>
          </a:xfrm>
          <a:custGeom>
            <a:avLst/>
            <a:gdLst>
              <a:gd name="T0" fmla="*/ 191 w 191"/>
              <a:gd name="T1" fmla="*/ 87 h 175"/>
              <a:gd name="T2" fmla="*/ 95 w 191"/>
              <a:gd name="T3" fmla="*/ 175 h 175"/>
              <a:gd name="T4" fmla="*/ 0 w 191"/>
              <a:gd name="T5" fmla="*/ 175 h 175"/>
              <a:gd name="T6" fmla="*/ 0 w 191"/>
              <a:gd name="T7" fmla="*/ 87 h 175"/>
              <a:gd name="T8" fmla="*/ 95 w 191"/>
              <a:gd name="T9" fmla="*/ 0 h 175"/>
              <a:gd name="T10" fmla="*/ 191 w 191"/>
              <a:gd name="T11" fmla="*/ 87 h 175"/>
            </a:gdLst>
            <a:ahLst/>
            <a:cxnLst>
              <a:cxn ang="0">
                <a:pos x="T0" y="T1"/>
              </a:cxn>
              <a:cxn ang="0">
                <a:pos x="T2" y="T3"/>
              </a:cxn>
              <a:cxn ang="0">
                <a:pos x="T4" y="T5"/>
              </a:cxn>
              <a:cxn ang="0">
                <a:pos x="T6" y="T7"/>
              </a:cxn>
              <a:cxn ang="0">
                <a:pos x="T8" y="T9"/>
              </a:cxn>
              <a:cxn ang="0">
                <a:pos x="T10" y="T11"/>
              </a:cxn>
            </a:cxnLst>
            <a:rect l="0" t="0" r="r" b="b"/>
            <a:pathLst>
              <a:path w="191" h="175">
                <a:moveTo>
                  <a:pt x="191" y="87"/>
                </a:moveTo>
                <a:cubicBezTo>
                  <a:pt x="191" y="136"/>
                  <a:pt x="148" y="175"/>
                  <a:pt x="95" y="175"/>
                </a:cubicBezTo>
                <a:cubicBezTo>
                  <a:pt x="68" y="175"/>
                  <a:pt x="0" y="175"/>
                  <a:pt x="0" y="175"/>
                </a:cubicBezTo>
                <a:cubicBezTo>
                  <a:pt x="0" y="175"/>
                  <a:pt x="0" y="111"/>
                  <a:pt x="0" y="87"/>
                </a:cubicBezTo>
                <a:cubicBezTo>
                  <a:pt x="0" y="39"/>
                  <a:pt x="42" y="0"/>
                  <a:pt x="95" y="0"/>
                </a:cubicBezTo>
                <a:cubicBezTo>
                  <a:pt x="148" y="0"/>
                  <a:pt x="191" y="39"/>
                  <a:pt x="191"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9"/>
          <p:cNvSpPr/>
          <p:nvPr/>
        </p:nvSpPr>
        <p:spPr bwMode="auto">
          <a:xfrm>
            <a:off x="7122738" y="2757915"/>
            <a:ext cx="406400" cy="68263"/>
          </a:xfrm>
          <a:custGeom>
            <a:avLst/>
            <a:gdLst>
              <a:gd name="T0" fmla="*/ 108 w 108"/>
              <a:gd name="T1" fmla="*/ 9 h 18"/>
              <a:gd name="T2" fmla="*/ 99 w 108"/>
              <a:gd name="T3" fmla="*/ 18 h 18"/>
              <a:gd name="T4" fmla="*/ 9 w 108"/>
              <a:gd name="T5" fmla="*/ 18 h 18"/>
              <a:gd name="T6" fmla="*/ 0 w 108"/>
              <a:gd name="T7" fmla="*/ 9 h 18"/>
              <a:gd name="T8" fmla="*/ 0 w 108"/>
              <a:gd name="T9" fmla="*/ 9 h 18"/>
              <a:gd name="T10" fmla="*/ 9 w 108"/>
              <a:gd name="T11" fmla="*/ 0 h 18"/>
              <a:gd name="T12" fmla="*/ 99 w 108"/>
              <a:gd name="T13" fmla="*/ 0 h 18"/>
              <a:gd name="T14" fmla="*/ 108 w 10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8">
                <a:moveTo>
                  <a:pt x="108" y="9"/>
                </a:moveTo>
                <a:cubicBezTo>
                  <a:pt x="108" y="14"/>
                  <a:pt x="104" y="18"/>
                  <a:pt x="99" y="18"/>
                </a:cubicBezTo>
                <a:cubicBezTo>
                  <a:pt x="9" y="18"/>
                  <a:pt x="9" y="18"/>
                  <a:pt x="9" y="18"/>
                </a:cubicBezTo>
                <a:cubicBezTo>
                  <a:pt x="4" y="18"/>
                  <a:pt x="0" y="14"/>
                  <a:pt x="0" y="9"/>
                </a:cubicBezTo>
                <a:cubicBezTo>
                  <a:pt x="0" y="9"/>
                  <a:pt x="0" y="9"/>
                  <a:pt x="0" y="9"/>
                </a:cubicBezTo>
                <a:cubicBezTo>
                  <a:pt x="0" y="4"/>
                  <a:pt x="4" y="0"/>
                  <a:pt x="9" y="0"/>
                </a:cubicBezTo>
                <a:cubicBezTo>
                  <a:pt x="99" y="0"/>
                  <a:pt x="99" y="0"/>
                  <a:pt x="99" y="0"/>
                </a:cubicBezTo>
                <a:cubicBezTo>
                  <a:pt x="104" y="0"/>
                  <a:pt x="108" y="4"/>
                  <a:pt x="108" y="9"/>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92" name="Freeform 50"/>
          <p:cNvSpPr/>
          <p:nvPr/>
        </p:nvSpPr>
        <p:spPr bwMode="auto">
          <a:xfrm>
            <a:off x="7122738" y="2870627"/>
            <a:ext cx="406400" cy="68263"/>
          </a:xfrm>
          <a:custGeom>
            <a:avLst/>
            <a:gdLst>
              <a:gd name="T0" fmla="*/ 108 w 108"/>
              <a:gd name="T1" fmla="*/ 9 h 18"/>
              <a:gd name="T2" fmla="*/ 99 w 108"/>
              <a:gd name="T3" fmla="*/ 18 h 18"/>
              <a:gd name="T4" fmla="*/ 9 w 108"/>
              <a:gd name="T5" fmla="*/ 18 h 18"/>
              <a:gd name="T6" fmla="*/ 0 w 108"/>
              <a:gd name="T7" fmla="*/ 9 h 18"/>
              <a:gd name="T8" fmla="*/ 0 w 108"/>
              <a:gd name="T9" fmla="*/ 9 h 18"/>
              <a:gd name="T10" fmla="*/ 9 w 108"/>
              <a:gd name="T11" fmla="*/ 0 h 18"/>
              <a:gd name="T12" fmla="*/ 99 w 108"/>
              <a:gd name="T13" fmla="*/ 0 h 18"/>
              <a:gd name="T14" fmla="*/ 108 w 10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8">
                <a:moveTo>
                  <a:pt x="108" y="9"/>
                </a:moveTo>
                <a:cubicBezTo>
                  <a:pt x="108" y="14"/>
                  <a:pt x="104" y="18"/>
                  <a:pt x="99" y="18"/>
                </a:cubicBezTo>
                <a:cubicBezTo>
                  <a:pt x="9" y="18"/>
                  <a:pt x="9" y="18"/>
                  <a:pt x="9" y="18"/>
                </a:cubicBezTo>
                <a:cubicBezTo>
                  <a:pt x="4" y="18"/>
                  <a:pt x="0" y="14"/>
                  <a:pt x="0" y="9"/>
                </a:cubicBezTo>
                <a:cubicBezTo>
                  <a:pt x="0" y="9"/>
                  <a:pt x="0" y="9"/>
                  <a:pt x="0" y="9"/>
                </a:cubicBezTo>
                <a:cubicBezTo>
                  <a:pt x="0" y="4"/>
                  <a:pt x="4" y="0"/>
                  <a:pt x="9" y="0"/>
                </a:cubicBezTo>
                <a:cubicBezTo>
                  <a:pt x="99" y="0"/>
                  <a:pt x="99" y="0"/>
                  <a:pt x="99" y="0"/>
                </a:cubicBezTo>
                <a:cubicBezTo>
                  <a:pt x="104" y="0"/>
                  <a:pt x="108" y="4"/>
                  <a:pt x="108" y="9"/>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93" name="Freeform 51"/>
          <p:cNvSpPr/>
          <p:nvPr/>
        </p:nvSpPr>
        <p:spPr bwMode="auto">
          <a:xfrm>
            <a:off x="7122738" y="2983339"/>
            <a:ext cx="406400" cy="63500"/>
          </a:xfrm>
          <a:custGeom>
            <a:avLst/>
            <a:gdLst>
              <a:gd name="T0" fmla="*/ 108 w 108"/>
              <a:gd name="T1" fmla="*/ 9 h 17"/>
              <a:gd name="T2" fmla="*/ 99 w 108"/>
              <a:gd name="T3" fmla="*/ 17 h 17"/>
              <a:gd name="T4" fmla="*/ 9 w 108"/>
              <a:gd name="T5" fmla="*/ 17 h 17"/>
              <a:gd name="T6" fmla="*/ 0 w 108"/>
              <a:gd name="T7" fmla="*/ 9 h 17"/>
              <a:gd name="T8" fmla="*/ 0 w 108"/>
              <a:gd name="T9" fmla="*/ 9 h 17"/>
              <a:gd name="T10" fmla="*/ 9 w 108"/>
              <a:gd name="T11" fmla="*/ 0 h 17"/>
              <a:gd name="T12" fmla="*/ 99 w 108"/>
              <a:gd name="T13" fmla="*/ 0 h 17"/>
              <a:gd name="T14" fmla="*/ 108 w 108"/>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7">
                <a:moveTo>
                  <a:pt x="108" y="9"/>
                </a:moveTo>
                <a:cubicBezTo>
                  <a:pt x="108" y="13"/>
                  <a:pt x="104" y="17"/>
                  <a:pt x="99" y="17"/>
                </a:cubicBezTo>
                <a:cubicBezTo>
                  <a:pt x="9" y="17"/>
                  <a:pt x="9" y="17"/>
                  <a:pt x="9" y="17"/>
                </a:cubicBezTo>
                <a:cubicBezTo>
                  <a:pt x="4" y="17"/>
                  <a:pt x="0" y="13"/>
                  <a:pt x="0" y="9"/>
                </a:cubicBezTo>
                <a:cubicBezTo>
                  <a:pt x="0" y="9"/>
                  <a:pt x="0" y="9"/>
                  <a:pt x="0" y="9"/>
                </a:cubicBezTo>
                <a:cubicBezTo>
                  <a:pt x="0" y="4"/>
                  <a:pt x="4" y="0"/>
                  <a:pt x="9" y="0"/>
                </a:cubicBezTo>
                <a:cubicBezTo>
                  <a:pt x="99" y="0"/>
                  <a:pt x="99" y="0"/>
                  <a:pt x="99" y="0"/>
                </a:cubicBezTo>
                <a:cubicBezTo>
                  <a:pt x="104" y="0"/>
                  <a:pt x="108" y="4"/>
                  <a:pt x="108" y="9"/>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grpSp>
        <p:nvGrpSpPr>
          <p:cNvPr id="494" name="组合 493"/>
          <p:cNvGrpSpPr/>
          <p:nvPr/>
        </p:nvGrpSpPr>
        <p:grpSpPr>
          <a:xfrm>
            <a:off x="9580912" y="2562652"/>
            <a:ext cx="577850" cy="635001"/>
            <a:chOff x="8651875" y="2828925"/>
            <a:chExt cx="577850" cy="635001"/>
          </a:xfrm>
          <a:solidFill>
            <a:schemeClr val="bg1"/>
          </a:solidFill>
        </p:grpSpPr>
        <p:sp>
          <p:nvSpPr>
            <p:cNvPr id="495" name="Freeform 80"/>
            <p:cNvSpPr/>
            <p:nvPr/>
          </p:nvSpPr>
          <p:spPr bwMode="auto">
            <a:xfrm>
              <a:off x="8651875" y="2941638"/>
              <a:ext cx="577850" cy="522288"/>
            </a:xfrm>
            <a:custGeom>
              <a:avLst/>
              <a:gdLst>
                <a:gd name="T0" fmla="*/ 77 w 154"/>
                <a:gd name="T1" fmla="*/ 16 h 139"/>
                <a:gd name="T2" fmla="*/ 0 w 154"/>
                <a:gd name="T3" fmla="*/ 63 h 139"/>
                <a:gd name="T4" fmla="*/ 51 w 154"/>
                <a:gd name="T5" fmla="*/ 139 h 139"/>
                <a:gd name="T6" fmla="*/ 77 w 154"/>
                <a:gd name="T7" fmla="*/ 131 h 139"/>
                <a:gd name="T8" fmla="*/ 102 w 154"/>
                <a:gd name="T9" fmla="*/ 139 h 139"/>
                <a:gd name="T10" fmla="*/ 154 w 154"/>
                <a:gd name="T11" fmla="*/ 63 h 139"/>
                <a:gd name="T12" fmla="*/ 77 w 154"/>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54" h="139">
                  <a:moveTo>
                    <a:pt x="77" y="16"/>
                  </a:moveTo>
                  <a:cubicBezTo>
                    <a:pt x="46" y="0"/>
                    <a:pt x="0" y="15"/>
                    <a:pt x="0" y="63"/>
                  </a:cubicBezTo>
                  <a:cubicBezTo>
                    <a:pt x="0" y="101"/>
                    <a:pt x="23" y="139"/>
                    <a:pt x="51" y="139"/>
                  </a:cubicBezTo>
                  <a:cubicBezTo>
                    <a:pt x="61" y="139"/>
                    <a:pt x="70" y="136"/>
                    <a:pt x="77" y="131"/>
                  </a:cubicBezTo>
                  <a:cubicBezTo>
                    <a:pt x="83" y="136"/>
                    <a:pt x="92" y="139"/>
                    <a:pt x="102" y="139"/>
                  </a:cubicBezTo>
                  <a:cubicBezTo>
                    <a:pt x="131" y="139"/>
                    <a:pt x="154" y="101"/>
                    <a:pt x="154" y="63"/>
                  </a:cubicBezTo>
                  <a:cubicBezTo>
                    <a:pt x="154" y="15"/>
                    <a:pt x="107" y="0"/>
                    <a:pt x="7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81"/>
            <p:cNvSpPr/>
            <p:nvPr/>
          </p:nvSpPr>
          <p:spPr bwMode="auto">
            <a:xfrm>
              <a:off x="8929688" y="2881313"/>
              <a:ext cx="120650" cy="123825"/>
            </a:xfrm>
            <a:custGeom>
              <a:avLst/>
              <a:gdLst>
                <a:gd name="T0" fmla="*/ 2 w 32"/>
                <a:gd name="T1" fmla="*/ 33 h 33"/>
                <a:gd name="T2" fmla="*/ 12 w 32"/>
                <a:gd name="T3" fmla="*/ 29 h 33"/>
                <a:gd name="T4" fmla="*/ 22 w 32"/>
                <a:gd name="T5" fmla="*/ 12 h 33"/>
                <a:gd name="T6" fmla="*/ 20 w 32"/>
                <a:gd name="T7" fmla="*/ 3 h 33"/>
                <a:gd name="T8" fmla="*/ 2 w 32"/>
                <a:gd name="T9" fmla="*/ 33 h 33"/>
              </a:gdLst>
              <a:ahLst/>
              <a:cxnLst>
                <a:cxn ang="0">
                  <a:pos x="T0" y="T1"/>
                </a:cxn>
                <a:cxn ang="0">
                  <a:pos x="T2" y="T3"/>
                </a:cxn>
                <a:cxn ang="0">
                  <a:pos x="T4" y="T5"/>
                </a:cxn>
                <a:cxn ang="0">
                  <a:pos x="T6" y="T7"/>
                </a:cxn>
                <a:cxn ang="0">
                  <a:pos x="T8" y="T9"/>
                </a:cxn>
              </a:cxnLst>
              <a:rect l="0" t="0" r="r" b="b"/>
              <a:pathLst>
                <a:path w="32" h="33">
                  <a:moveTo>
                    <a:pt x="2" y="33"/>
                  </a:moveTo>
                  <a:cubicBezTo>
                    <a:pt x="12" y="29"/>
                    <a:pt x="12" y="29"/>
                    <a:pt x="12" y="29"/>
                  </a:cubicBezTo>
                  <a:cubicBezTo>
                    <a:pt x="12" y="29"/>
                    <a:pt x="12" y="14"/>
                    <a:pt x="22" y="12"/>
                  </a:cubicBezTo>
                  <a:cubicBezTo>
                    <a:pt x="32" y="9"/>
                    <a:pt x="29" y="0"/>
                    <a:pt x="20" y="3"/>
                  </a:cubicBezTo>
                  <a:cubicBezTo>
                    <a:pt x="0" y="8"/>
                    <a:pt x="2" y="32"/>
                    <a:pt x="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82"/>
            <p:cNvSpPr/>
            <p:nvPr/>
          </p:nvSpPr>
          <p:spPr bwMode="auto">
            <a:xfrm>
              <a:off x="8742363" y="2828925"/>
              <a:ext cx="228600" cy="184150"/>
            </a:xfrm>
            <a:custGeom>
              <a:avLst/>
              <a:gdLst>
                <a:gd name="T0" fmla="*/ 53 w 61"/>
                <a:gd name="T1" fmla="*/ 28 h 49"/>
                <a:gd name="T2" fmla="*/ 16 w 61"/>
                <a:gd name="T3" fmla="*/ 0 h 49"/>
                <a:gd name="T4" fmla="*/ 53 w 61"/>
                <a:gd name="T5" fmla="*/ 28 h 49"/>
              </a:gdLst>
              <a:ahLst/>
              <a:cxnLst>
                <a:cxn ang="0">
                  <a:pos x="T0" y="T1"/>
                </a:cxn>
                <a:cxn ang="0">
                  <a:pos x="T2" y="T3"/>
                </a:cxn>
                <a:cxn ang="0">
                  <a:pos x="T4" y="T5"/>
                </a:cxn>
              </a:cxnLst>
              <a:rect l="0" t="0" r="r" b="b"/>
              <a:pathLst>
                <a:path w="61" h="49">
                  <a:moveTo>
                    <a:pt x="53" y="28"/>
                  </a:moveTo>
                  <a:cubicBezTo>
                    <a:pt x="61" y="7"/>
                    <a:pt x="41" y="3"/>
                    <a:pt x="16" y="0"/>
                  </a:cubicBezTo>
                  <a:cubicBezTo>
                    <a:pt x="0" y="33"/>
                    <a:pt x="46" y="49"/>
                    <a:pt x="5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8" name="组合 497"/>
          <p:cNvGrpSpPr/>
          <p:nvPr/>
        </p:nvGrpSpPr>
        <p:grpSpPr>
          <a:xfrm>
            <a:off x="1917061" y="2395171"/>
            <a:ext cx="663576" cy="969963"/>
            <a:chOff x="10290175" y="822325"/>
            <a:chExt cx="663576" cy="969963"/>
          </a:xfrm>
          <a:solidFill>
            <a:schemeClr val="bg1"/>
          </a:solidFill>
        </p:grpSpPr>
        <p:sp>
          <p:nvSpPr>
            <p:cNvPr id="499" name="Freeform 255"/>
            <p:cNvSpPr/>
            <p:nvPr/>
          </p:nvSpPr>
          <p:spPr bwMode="auto">
            <a:xfrm>
              <a:off x="10290175" y="1431925"/>
              <a:ext cx="236538" cy="360363"/>
            </a:xfrm>
            <a:custGeom>
              <a:avLst/>
              <a:gdLst>
                <a:gd name="T0" fmla="*/ 18 w 63"/>
                <a:gd name="T1" fmla="*/ 89 h 96"/>
                <a:gd name="T2" fmla="*/ 27 w 63"/>
                <a:gd name="T3" fmla="*/ 95 h 96"/>
                <a:gd name="T4" fmla="*/ 36 w 63"/>
                <a:gd name="T5" fmla="*/ 90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2"/>
                    <a:pt x="23" y="95"/>
                    <a:pt x="27" y="95"/>
                  </a:cubicBezTo>
                  <a:cubicBezTo>
                    <a:pt x="30" y="96"/>
                    <a:pt x="34" y="94"/>
                    <a:pt x="36" y="90"/>
                  </a:cubicBezTo>
                  <a:cubicBezTo>
                    <a:pt x="42" y="81"/>
                    <a:pt x="50" y="70"/>
                    <a:pt x="63" y="65"/>
                  </a:cubicBezTo>
                  <a:cubicBezTo>
                    <a:pt x="52" y="40"/>
                    <a:pt x="45" y="18"/>
                    <a:pt x="41" y="0"/>
                  </a:cubicBezTo>
                  <a:cubicBezTo>
                    <a:pt x="26" y="11"/>
                    <a:pt x="0" y="38"/>
                    <a:pt x="1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256"/>
            <p:cNvSpPr/>
            <p:nvPr/>
          </p:nvSpPr>
          <p:spPr bwMode="auto">
            <a:xfrm>
              <a:off x="10717213" y="1431925"/>
              <a:ext cx="236538" cy="360363"/>
            </a:xfrm>
            <a:custGeom>
              <a:avLst/>
              <a:gdLst>
                <a:gd name="T0" fmla="*/ 22 w 63"/>
                <a:gd name="T1" fmla="*/ 0 h 96"/>
                <a:gd name="T2" fmla="*/ 0 w 63"/>
                <a:gd name="T3" fmla="*/ 65 h 96"/>
                <a:gd name="T4" fmla="*/ 27 w 63"/>
                <a:gd name="T5" fmla="*/ 90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0"/>
                  </a:cubicBezTo>
                  <a:cubicBezTo>
                    <a:pt x="28" y="94"/>
                    <a:pt x="32" y="96"/>
                    <a:pt x="36" y="95"/>
                  </a:cubicBezTo>
                  <a:cubicBezTo>
                    <a:pt x="40" y="95"/>
                    <a:pt x="43" y="92"/>
                    <a:pt x="44" y="89"/>
                  </a:cubicBezTo>
                  <a:cubicBezTo>
                    <a:pt x="63" y="39"/>
                    <a:pt x="37" y="11"/>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257"/>
            <p:cNvSpPr/>
            <p:nvPr/>
          </p:nvSpPr>
          <p:spPr bwMode="auto">
            <a:xfrm>
              <a:off x="10409238" y="822325"/>
              <a:ext cx="420688" cy="879475"/>
            </a:xfrm>
            <a:custGeom>
              <a:avLst/>
              <a:gdLst>
                <a:gd name="T0" fmla="*/ 110 w 112"/>
                <a:gd name="T1" fmla="*/ 112 h 234"/>
                <a:gd name="T2" fmla="*/ 64 w 112"/>
                <a:gd name="T3" fmla="*/ 4 h 234"/>
                <a:gd name="T4" fmla="*/ 55 w 112"/>
                <a:gd name="T5" fmla="*/ 0 h 234"/>
                <a:gd name="T6" fmla="*/ 47 w 112"/>
                <a:gd name="T7" fmla="*/ 4 h 234"/>
                <a:gd name="T8" fmla="*/ 3 w 112"/>
                <a:gd name="T9" fmla="*/ 112 h 234"/>
                <a:gd name="T10" fmla="*/ 35 w 112"/>
                <a:gd name="T11" fmla="*/ 234 h 234"/>
                <a:gd name="T12" fmla="*/ 56 w 112"/>
                <a:gd name="T13" fmla="*/ 234 h 234"/>
                <a:gd name="T14" fmla="*/ 57 w 112"/>
                <a:gd name="T15" fmla="*/ 234 h 234"/>
                <a:gd name="T16" fmla="*/ 78 w 112"/>
                <a:gd name="T17" fmla="*/ 234 h 234"/>
                <a:gd name="T18" fmla="*/ 110 w 112"/>
                <a:gd name="T19"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34">
                  <a:moveTo>
                    <a:pt x="110" y="112"/>
                  </a:moveTo>
                  <a:cubicBezTo>
                    <a:pt x="110" y="57"/>
                    <a:pt x="80" y="19"/>
                    <a:pt x="64" y="4"/>
                  </a:cubicBezTo>
                  <a:cubicBezTo>
                    <a:pt x="62" y="2"/>
                    <a:pt x="59" y="0"/>
                    <a:pt x="55" y="0"/>
                  </a:cubicBezTo>
                  <a:cubicBezTo>
                    <a:pt x="52" y="0"/>
                    <a:pt x="49" y="2"/>
                    <a:pt x="47" y="4"/>
                  </a:cubicBezTo>
                  <a:cubicBezTo>
                    <a:pt x="32" y="20"/>
                    <a:pt x="2" y="57"/>
                    <a:pt x="3" y="112"/>
                  </a:cubicBezTo>
                  <a:cubicBezTo>
                    <a:pt x="3" y="112"/>
                    <a:pt x="0" y="164"/>
                    <a:pt x="35" y="234"/>
                  </a:cubicBezTo>
                  <a:cubicBezTo>
                    <a:pt x="56" y="234"/>
                    <a:pt x="56" y="234"/>
                    <a:pt x="56" y="234"/>
                  </a:cubicBezTo>
                  <a:cubicBezTo>
                    <a:pt x="57" y="234"/>
                    <a:pt x="57" y="234"/>
                    <a:pt x="57" y="234"/>
                  </a:cubicBezTo>
                  <a:cubicBezTo>
                    <a:pt x="78" y="234"/>
                    <a:pt x="78" y="234"/>
                    <a:pt x="78" y="234"/>
                  </a:cubicBezTo>
                  <a:cubicBezTo>
                    <a:pt x="112" y="164"/>
                    <a:pt x="110" y="112"/>
                    <a:pt x="110"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Rectangle 258"/>
            <p:cNvSpPr>
              <a:spLocks noChangeArrowheads="1"/>
            </p:cNvSpPr>
            <p:nvPr/>
          </p:nvSpPr>
          <p:spPr bwMode="auto">
            <a:xfrm>
              <a:off x="10507663" y="1693863"/>
              <a:ext cx="22860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3" name="Oval 259"/>
            <p:cNvSpPr>
              <a:spLocks noChangeArrowheads="1"/>
            </p:cNvSpPr>
            <p:nvPr/>
          </p:nvSpPr>
          <p:spPr bwMode="auto">
            <a:xfrm>
              <a:off x="10529888" y="1055688"/>
              <a:ext cx="180975" cy="184150"/>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5" name="Oval 274"/>
          <p:cNvSpPr>
            <a:spLocks noChangeArrowheads="1"/>
          </p:cNvSpPr>
          <p:nvPr/>
        </p:nvSpPr>
        <p:spPr bwMode="auto">
          <a:xfrm>
            <a:off x="4425522" y="2520551"/>
            <a:ext cx="725333" cy="719203"/>
          </a:xfrm>
          <a:prstGeom prst="ellipse">
            <a:avLst/>
          </a:prstGeom>
          <a:solidFill>
            <a:srgbClr val="FF775D"/>
          </a:solidFill>
          <a:ln>
            <a:noFill/>
          </a:ln>
        </p:spPr>
        <p:txBody>
          <a:bodyPr vert="horz" wrap="square" lIns="91440" tIns="45720" rIns="91440" bIns="45720" numCol="1" anchor="t" anchorCtr="0" compatLnSpc="1"/>
          <a:lstStyle/>
          <a:p>
            <a:endParaRPr lang="zh-CN" altLang="en-US"/>
          </a:p>
        </p:txBody>
      </p:sp>
      <p:sp>
        <p:nvSpPr>
          <p:cNvPr id="506" name="Freeform 275"/>
          <p:cNvSpPr/>
          <p:nvPr/>
        </p:nvSpPr>
        <p:spPr bwMode="auto">
          <a:xfrm>
            <a:off x="4758560" y="2665617"/>
            <a:ext cx="392292" cy="347342"/>
          </a:xfrm>
          <a:custGeom>
            <a:avLst/>
            <a:gdLst>
              <a:gd name="T0" fmla="*/ 0 w 81"/>
              <a:gd name="T1" fmla="*/ 13 h 72"/>
              <a:gd name="T2" fmla="*/ 4 w 81"/>
              <a:gd name="T3" fmla="*/ 7 h 72"/>
              <a:gd name="T4" fmla="*/ 9 w 81"/>
              <a:gd name="T5" fmla="*/ 0 h 72"/>
              <a:gd name="T6" fmla="*/ 52 w 81"/>
              <a:gd name="T7" fmla="*/ 9 h 72"/>
              <a:gd name="T8" fmla="*/ 73 w 81"/>
              <a:gd name="T9" fmla="*/ 12 h 72"/>
              <a:gd name="T10" fmla="*/ 81 w 81"/>
              <a:gd name="T11" fmla="*/ 45 h 72"/>
              <a:gd name="T12" fmla="*/ 75 w 81"/>
              <a:gd name="T13" fmla="*/ 72 h 72"/>
              <a:gd name="T14" fmla="*/ 0 w 81"/>
              <a:gd name="T15" fmla="*/ 1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2">
                <a:moveTo>
                  <a:pt x="0" y="13"/>
                </a:moveTo>
                <a:cubicBezTo>
                  <a:pt x="1" y="11"/>
                  <a:pt x="2" y="9"/>
                  <a:pt x="4" y="7"/>
                </a:cubicBezTo>
                <a:cubicBezTo>
                  <a:pt x="6" y="5"/>
                  <a:pt x="7" y="2"/>
                  <a:pt x="9" y="0"/>
                </a:cubicBezTo>
                <a:cubicBezTo>
                  <a:pt x="24" y="7"/>
                  <a:pt x="39" y="8"/>
                  <a:pt x="52" y="9"/>
                </a:cubicBezTo>
                <a:cubicBezTo>
                  <a:pt x="60" y="10"/>
                  <a:pt x="67" y="11"/>
                  <a:pt x="73" y="12"/>
                </a:cubicBezTo>
                <a:cubicBezTo>
                  <a:pt x="78" y="22"/>
                  <a:pt x="81" y="33"/>
                  <a:pt x="81" y="45"/>
                </a:cubicBezTo>
                <a:cubicBezTo>
                  <a:pt x="81" y="54"/>
                  <a:pt x="79" y="64"/>
                  <a:pt x="75" y="72"/>
                </a:cubicBezTo>
                <a:cubicBezTo>
                  <a:pt x="59" y="46"/>
                  <a:pt x="29" y="26"/>
                  <a:pt x="0"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276"/>
          <p:cNvSpPr/>
          <p:nvPr/>
        </p:nvSpPr>
        <p:spPr bwMode="auto">
          <a:xfrm>
            <a:off x="4425522" y="2796382"/>
            <a:ext cx="251313" cy="371861"/>
          </a:xfrm>
          <a:custGeom>
            <a:avLst/>
            <a:gdLst>
              <a:gd name="T0" fmla="*/ 14 w 52"/>
              <a:gd name="T1" fmla="*/ 13 h 77"/>
              <a:gd name="T2" fmla="*/ 52 w 52"/>
              <a:gd name="T3" fmla="*/ 6 h 77"/>
              <a:gd name="T4" fmla="*/ 31 w 52"/>
              <a:gd name="T5" fmla="*/ 67 h 77"/>
              <a:gd name="T6" fmla="*/ 30 w 52"/>
              <a:gd name="T7" fmla="*/ 77 h 77"/>
              <a:gd name="T8" fmla="*/ 0 w 52"/>
              <a:gd name="T9" fmla="*/ 24 h 77"/>
              <a:gd name="T10" fmla="*/ 14 w 52"/>
              <a:gd name="T11" fmla="*/ 13 h 77"/>
            </a:gdLst>
            <a:ahLst/>
            <a:cxnLst>
              <a:cxn ang="0">
                <a:pos x="T0" y="T1"/>
              </a:cxn>
              <a:cxn ang="0">
                <a:pos x="T2" y="T3"/>
              </a:cxn>
              <a:cxn ang="0">
                <a:pos x="T4" y="T5"/>
              </a:cxn>
              <a:cxn ang="0">
                <a:pos x="T6" y="T7"/>
              </a:cxn>
              <a:cxn ang="0">
                <a:pos x="T8" y="T9"/>
              </a:cxn>
              <a:cxn ang="0">
                <a:pos x="T10" y="T11"/>
              </a:cxn>
            </a:cxnLst>
            <a:rect l="0" t="0" r="r" b="b"/>
            <a:pathLst>
              <a:path w="52" h="77">
                <a:moveTo>
                  <a:pt x="14" y="13"/>
                </a:moveTo>
                <a:cubicBezTo>
                  <a:pt x="25" y="5"/>
                  <a:pt x="38" y="0"/>
                  <a:pt x="52" y="6"/>
                </a:cubicBezTo>
                <a:cubicBezTo>
                  <a:pt x="41" y="25"/>
                  <a:pt x="33" y="46"/>
                  <a:pt x="31" y="67"/>
                </a:cubicBezTo>
                <a:cubicBezTo>
                  <a:pt x="30" y="70"/>
                  <a:pt x="30" y="74"/>
                  <a:pt x="30" y="77"/>
                </a:cubicBezTo>
                <a:cubicBezTo>
                  <a:pt x="13" y="65"/>
                  <a:pt x="2" y="46"/>
                  <a:pt x="0" y="24"/>
                </a:cubicBezTo>
                <a:cubicBezTo>
                  <a:pt x="4" y="20"/>
                  <a:pt x="9" y="16"/>
                  <a:pt x="14"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277"/>
          <p:cNvSpPr/>
          <p:nvPr/>
        </p:nvSpPr>
        <p:spPr bwMode="auto">
          <a:xfrm>
            <a:off x="4705438" y="2747346"/>
            <a:ext cx="406595" cy="478107"/>
          </a:xfrm>
          <a:custGeom>
            <a:avLst/>
            <a:gdLst>
              <a:gd name="T0" fmla="*/ 0 w 84"/>
              <a:gd name="T1" fmla="*/ 14 h 99"/>
              <a:gd name="T2" fmla="*/ 8 w 84"/>
              <a:gd name="T3" fmla="*/ 0 h 99"/>
              <a:gd name="T4" fmla="*/ 9 w 84"/>
              <a:gd name="T5" fmla="*/ 0 h 99"/>
              <a:gd name="T6" fmla="*/ 84 w 84"/>
              <a:gd name="T7" fmla="*/ 60 h 99"/>
              <a:gd name="T8" fmla="*/ 39 w 84"/>
              <a:gd name="T9" fmla="*/ 99 h 99"/>
              <a:gd name="T10" fmla="*/ 0 w 84"/>
              <a:gd name="T11" fmla="*/ 14 h 99"/>
            </a:gdLst>
            <a:ahLst/>
            <a:cxnLst>
              <a:cxn ang="0">
                <a:pos x="T0" y="T1"/>
              </a:cxn>
              <a:cxn ang="0">
                <a:pos x="T2" y="T3"/>
              </a:cxn>
              <a:cxn ang="0">
                <a:pos x="T4" y="T5"/>
              </a:cxn>
              <a:cxn ang="0">
                <a:pos x="T6" y="T7"/>
              </a:cxn>
              <a:cxn ang="0">
                <a:pos x="T8" y="T9"/>
              </a:cxn>
              <a:cxn ang="0">
                <a:pos x="T10" y="T11"/>
              </a:cxn>
            </a:cxnLst>
            <a:rect l="0" t="0" r="r" b="b"/>
            <a:pathLst>
              <a:path w="84" h="99">
                <a:moveTo>
                  <a:pt x="0" y="14"/>
                </a:moveTo>
                <a:cubicBezTo>
                  <a:pt x="3" y="9"/>
                  <a:pt x="5" y="4"/>
                  <a:pt x="8" y="0"/>
                </a:cubicBezTo>
                <a:cubicBezTo>
                  <a:pt x="9" y="0"/>
                  <a:pt x="9" y="0"/>
                  <a:pt x="9" y="0"/>
                </a:cubicBezTo>
                <a:cubicBezTo>
                  <a:pt x="39" y="13"/>
                  <a:pt x="68" y="33"/>
                  <a:pt x="84" y="60"/>
                </a:cubicBezTo>
                <a:cubicBezTo>
                  <a:pt x="75" y="79"/>
                  <a:pt x="59" y="93"/>
                  <a:pt x="39" y="99"/>
                </a:cubicBezTo>
                <a:cubicBezTo>
                  <a:pt x="32" y="68"/>
                  <a:pt x="22" y="26"/>
                  <a:pt x="0"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278"/>
          <p:cNvSpPr/>
          <p:nvPr/>
        </p:nvSpPr>
        <p:spPr bwMode="auto">
          <a:xfrm>
            <a:off x="4588977" y="2835201"/>
            <a:ext cx="286047" cy="404552"/>
          </a:xfrm>
          <a:custGeom>
            <a:avLst/>
            <a:gdLst>
              <a:gd name="T0" fmla="*/ 22 w 59"/>
              <a:gd name="T1" fmla="*/ 0 h 84"/>
              <a:gd name="T2" fmla="*/ 59 w 59"/>
              <a:gd name="T3" fmla="*/ 82 h 84"/>
              <a:gd name="T4" fmla="*/ 41 w 59"/>
              <a:gd name="T5" fmla="*/ 84 h 84"/>
              <a:gd name="T6" fmla="*/ 0 w 59"/>
              <a:gd name="T7" fmla="*/ 72 h 84"/>
              <a:gd name="T8" fmla="*/ 1 w 59"/>
              <a:gd name="T9" fmla="*/ 60 h 84"/>
              <a:gd name="T10" fmla="*/ 22 w 59"/>
              <a:gd name="T11" fmla="*/ 0 h 84"/>
            </a:gdLst>
            <a:ahLst/>
            <a:cxnLst>
              <a:cxn ang="0">
                <a:pos x="T0" y="T1"/>
              </a:cxn>
              <a:cxn ang="0">
                <a:pos x="T2" y="T3"/>
              </a:cxn>
              <a:cxn ang="0">
                <a:pos x="T4" y="T5"/>
              </a:cxn>
              <a:cxn ang="0">
                <a:pos x="T6" y="T7"/>
              </a:cxn>
              <a:cxn ang="0">
                <a:pos x="T8" y="T9"/>
              </a:cxn>
              <a:cxn ang="0">
                <a:pos x="T10" y="T11"/>
              </a:cxn>
            </a:cxnLst>
            <a:rect l="0" t="0" r="r" b="b"/>
            <a:pathLst>
              <a:path w="59" h="84">
                <a:moveTo>
                  <a:pt x="22" y="0"/>
                </a:moveTo>
                <a:cubicBezTo>
                  <a:pt x="42" y="11"/>
                  <a:pt x="52" y="52"/>
                  <a:pt x="59" y="82"/>
                </a:cubicBezTo>
                <a:cubicBezTo>
                  <a:pt x="53" y="84"/>
                  <a:pt x="47" y="84"/>
                  <a:pt x="41" y="84"/>
                </a:cubicBezTo>
                <a:cubicBezTo>
                  <a:pt x="26" y="84"/>
                  <a:pt x="12" y="80"/>
                  <a:pt x="0" y="72"/>
                </a:cubicBezTo>
                <a:cubicBezTo>
                  <a:pt x="0" y="68"/>
                  <a:pt x="1" y="64"/>
                  <a:pt x="1" y="60"/>
                </a:cubicBezTo>
                <a:cubicBezTo>
                  <a:pt x="4" y="39"/>
                  <a:pt x="11" y="18"/>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279"/>
          <p:cNvSpPr/>
          <p:nvPr/>
        </p:nvSpPr>
        <p:spPr bwMode="auto">
          <a:xfrm>
            <a:off x="4513379" y="2538940"/>
            <a:ext cx="269701" cy="179801"/>
          </a:xfrm>
          <a:custGeom>
            <a:avLst/>
            <a:gdLst>
              <a:gd name="T0" fmla="*/ 56 w 56"/>
              <a:gd name="T1" fmla="*/ 24 h 37"/>
              <a:gd name="T2" fmla="*/ 51 w 56"/>
              <a:gd name="T3" fmla="*/ 31 h 37"/>
              <a:gd name="T4" fmla="*/ 47 w 56"/>
              <a:gd name="T5" fmla="*/ 37 h 37"/>
              <a:gd name="T6" fmla="*/ 0 w 56"/>
              <a:gd name="T7" fmla="*/ 22 h 37"/>
              <a:gd name="T8" fmla="*/ 33 w 56"/>
              <a:gd name="T9" fmla="*/ 0 h 37"/>
              <a:gd name="T10" fmla="*/ 56 w 56"/>
              <a:gd name="T11" fmla="*/ 24 h 37"/>
            </a:gdLst>
            <a:ahLst/>
            <a:cxnLst>
              <a:cxn ang="0">
                <a:pos x="T0" y="T1"/>
              </a:cxn>
              <a:cxn ang="0">
                <a:pos x="T2" y="T3"/>
              </a:cxn>
              <a:cxn ang="0">
                <a:pos x="T4" y="T5"/>
              </a:cxn>
              <a:cxn ang="0">
                <a:pos x="T6" y="T7"/>
              </a:cxn>
              <a:cxn ang="0">
                <a:pos x="T8" y="T9"/>
              </a:cxn>
              <a:cxn ang="0">
                <a:pos x="T10" y="T11"/>
              </a:cxn>
            </a:cxnLst>
            <a:rect l="0" t="0" r="r" b="b"/>
            <a:pathLst>
              <a:path w="56" h="37">
                <a:moveTo>
                  <a:pt x="56" y="24"/>
                </a:moveTo>
                <a:cubicBezTo>
                  <a:pt x="54" y="26"/>
                  <a:pt x="53" y="28"/>
                  <a:pt x="51" y="31"/>
                </a:cubicBezTo>
                <a:cubicBezTo>
                  <a:pt x="50" y="33"/>
                  <a:pt x="48" y="35"/>
                  <a:pt x="47" y="37"/>
                </a:cubicBezTo>
                <a:cubicBezTo>
                  <a:pt x="30" y="30"/>
                  <a:pt x="14" y="25"/>
                  <a:pt x="0" y="22"/>
                </a:cubicBezTo>
                <a:cubicBezTo>
                  <a:pt x="9" y="12"/>
                  <a:pt x="20" y="4"/>
                  <a:pt x="33" y="0"/>
                </a:cubicBezTo>
                <a:cubicBezTo>
                  <a:pt x="35" y="8"/>
                  <a:pt x="42" y="16"/>
                  <a:pt x="5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280"/>
          <p:cNvSpPr/>
          <p:nvPr/>
        </p:nvSpPr>
        <p:spPr bwMode="auto">
          <a:xfrm>
            <a:off x="4697265" y="2520551"/>
            <a:ext cx="198190" cy="114419"/>
          </a:xfrm>
          <a:custGeom>
            <a:avLst/>
            <a:gdLst>
              <a:gd name="T0" fmla="*/ 21 w 41"/>
              <a:gd name="T1" fmla="*/ 24 h 24"/>
              <a:gd name="T2" fmla="*/ 0 w 41"/>
              <a:gd name="T3" fmla="*/ 2 h 24"/>
              <a:gd name="T4" fmla="*/ 19 w 41"/>
              <a:gd name="T5" fmla="*/ 0 h 24"/>
              <a:gd name="T6" fmla="*/ 41 w 41"/>
              <a:gd name="T7" fmla="*/ 3 h 24"/>
              <a:gd name="T8" fmla="*/ 21 w 41"/>
              <a:gd name="T9" fmla="*/ 24 h 24"/>
            </a:gdLst>
            <a:ahLst/>
            <a:cxnLst>
              <a:cxn ang="0">
                <a:pos x="T0" y="T1"/>
              </a:cxn>
              <a:cxn ang="0">
                <a:pos x="T2" y="T3"/>
              </a:cxn>
              <a:cxn ang="0">
                <a:pos x="T4" y="T5"/>
              </a:cxn>
              <a:cxn ang="0">
                <a:pos x="T6" y="T7"/>
              </a:cxn>
              <a:cxn ang="0">
                <a:pos x="T8" y="T9"/>
              </a:cxn>
            </a:cxnLst>
            <a:rect l="0" t="0" r="r" b="b"/>
            <a:pathLst>
              <a:path w="41" h="24">
                <a:moveTo>
                  <a:pt x="21" y="24"/>
                </a:moveTo>
                <a:cubicBezTo>
                  <a:pt x="8" y="17"/>
                  <a:pt x="2" y="9"/>
                  <a:pt x="0" y="2"/>
                </a:cubicBezTo>
                <a:cubicBezTo>
                  <a:pt x="6" y="1"/>
                  <a:pt x="12" y="0"/>
                  <a:pt x="19" y="0"/>
                </a:cubicBezTo>
                <a:cubicBezTo>
                  <a:pt x="27" y="0"/>
                  <a:pt x="34" y="1"/>
                  <a:pt x="41" y="3"/>
                </a:cubicBezTo>
                <a:cubicBezTo>
                  <a:pt x="35" y="9"/>
                  <a:pt x="28" y="16"/>
                  <a:pt x="21"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281"/>
          <p:cNvSpPr/>
          <p:nvPr/>
        </p:nvSpPr>
        <p:spPr bwMode="auto">
          <a:xfrm>
            <a:off x="4817813" y="2545068"/>
            <a:ext cx="284004" cy="153240"/>
          </a:xfrm>
          <a:custGeom>
            <a:avLst/>
            <a:gdLst>
              <a:gd name="T0" fmla="*/ 0 w 59"/>
              <a:gd name="T1" fmla="*/ 21 h 32"/>
              <a:gd name="T2" fmla="*/ 21 w 59"/>
              <a:gd name="T3" fmla="*/ 0 h 32"/>
              <a:gd name="T4" fmla="*/ 59 w 59"/>
              <a:gd name="T5" fmla="*/ 32 h 32"/>
              <a:gd name="T6" fmla="*/ 41 w 59"/>
              <a:gd name="T7" fmla="*/ 30 h 32"/>
              <a:gd name="T8" fmla="*/ 0 w 59"/>
              <a:gd name="T9" fmla="*/ 21 h 32"/>
            </a:gdLst>
            <a:ahLst/>
            <a:cxnLst>
              <a:cxn ang="0">
                <a:pos x="T0" y="T1"/>
              </a:cxn>
              <a:cxn ang="0">
                <a:pos x="T2" y="T3"/>
              </a:cxn>
              <a:cxn ang="0">
                <a:pos x="T4" y="T5"/>
              </a:cxn>
              <a:cxn ang="0">
                <a:pos x="T6" y="T7"/>
              </a:cxn>
              <a:cxn ang="0">
                <a:pos x="T8" y="T9"/>
              </a:cxn>
            </a:cxnLst>
            <a:rect l="0" t="0" r="r" b="b"/>
            <a:pathLst>
              <a:path w="59" h="32">
                <a:moveTo>
                  <a:pt x="0" y="21"/>
                </a:moveTo>
                <a:cubicBezTo>
                  <a:pt x="7" y="12"/>
                  <a:pt x="15" y="5"/>
                  <a:pt x="21" y="0"/>
                </a:cubicBezTo>
                <a:cubicBezTo>
                  <a:pt x="37" y="6"/>
                  <a:pt x="50" y="18"/>
                  <a:pt x="59" y="32"/>
                </a:cubicBezTo>
                <a:cubicBezTo>
                  <a:pt x="53" y="31"/>
                  <a:pt x="47" y="30"/>
                  <a:pt x="41" y="30"/>
                </a:cubicBezTo>
                <a:cubicBezTo>
                  <a:pt x="28" y="29"/>
                  <a:pt x="14" y="27"/>
                  <a:pt x="0"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82"/>
          <p:cNvSpPr/>
          <p:nvPr/>
        </p:nvSpPr>
        <p:spPr bwMode="auto">
          <a:xfrm>
            <a:off x="4425521" y="2665617"/>
            <a:ext cx="300350" cy="216578"/>
          </a:xfrm>
          <a:custGeom>
            <a:avLst/>
            <a:gdLst>
              <a:gd name="T0" fmla="*/ 54 w 62"/>
              <a:gd name="T1" fmla="*/ 29 h 45"/>
              <a:gd name="T2" fmla="*/ 11 w 62"/>
              <a:gd name="T3" fmla="*/ 36 h 45"/>
              <a:gd name="T4" fmla="*/ 0 w 62"/>
              <a:gd name="T5" fmla="*/ 45 h 45"/>
              <a:gd name="T6" fmla="*/ 0 w 62"/>
              <a:gd name="T7" fmla="*/ 45 h 45"/>
              <a:gd name="T8" fmla="*/ 15 w 62"/>
              <a:gd name="T9" fmla="*/ 0 h 45"/>
              <a:gd name="T10" fmla="*/ 62 w 62"/>
              <a:gd name="T11" fmla="*/ 15 h 45"/>
              <a:gd name="T12" fmla="*/ 54 w 62"/>
              <a:gd name="T13" fmla="*/ 29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54" y="29"/>
                </a:moveTo>
                <a:cubicBezTo>
                  <a:pt x="38" y="22"/>
                  <a:pt x="23" y="27"/>
                  <a:pt x="11" y="36"/>
                </a:cubicBezTo>
                <a:cubicBezTo>
                  <a:pt x="7" y="39"/>
                  <a:pt x="4" y="42"/>
                  <a:pt x="0" y="45"/>
                </a:cubicBezTo>
                <a:cubicBezTo>
                  <a:pt x="0" y="45"/>
                  <a:pt x="0" y="45"/>
                  <a:pt x="0" y="45"/>
                </a:cubicBezTo>
                <a:cubicBezTo>
                  <a:pt x="0" y="28"/>
                  <a:pt x="6" y="13"/>
                  <a:pt x="15" y="0"/>
                </a:cubicBezTo>
                <a:cubicBezTo>
                  <a:pt x="29" y="3"/>
                  <a:pt x="45" y="8"/>
                  <a:pt x="62" y="15"/>
                </a:cubicBezTo>
                <a:cubicBezTo>
                  <a:pt x="59" y="19"/>
                  <a:pt x="56" y="24"/>
                  <a:pt x="54"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408956" y="261443"/>
            <a:ext cx="3872093" cy="954687"/>
            <a:chOff x="406574" y="261442"/>
            <a:chExt cx="3872093" cy="954687"/>
          </a:xfrm>
        </p:grpSpPr>
        <p:grpSp>
          <p:nvGrpSpPr>
            <p:cNvPr id="43" name="组合 42"/>
            <p:cNvGrpSpPr/>
            <p:nvPr/>
          </p:nvGrpSpPr>
          <p:grpSpPr>
            <a:xfrm>
              <a:off x="406574" y="261442"/>
              <a:ext cx="765518" cy="954687"/>
              <a:chOff x="7874299" y="3455987"/>
              <a:chExt cx="1557606" cy="1942510"/>
            </a:xfrm>
          </p:grpSpPr>
          <p:sp>
            <p:nvSpPr>
              <p:cNvPr id="46"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9"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0"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5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4" name="文本框 43"/>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5" name="直接连接符 44"/>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
        <p:nvSpPr>
          <p:cNvPr id="40" name="任意多边形 39"/>
          <p:cNvSpPr/>
          <p:nvPr/>
        </p:nvSpPr>
        <p:spPr>
          <a:xfrm rot="5400000">
            <a:off x="4348030" y="1759548"/>
            <a:ext cx="1504064" cy="1728809"/>
          </a:xfrm>
          <a:custGeom>
            <a:avLst/>
            <a:gdLst>
              <a:gd name="connsiteX0" fmla="*/ 0 w 1728808"/>
              <a:gd name="connsiteY0" fmla="*/ 752032 h 1504063"/>
              <a:gd name="connsiteX1" fmla="*/ 376016 w 1728808"/>
              <a:gd name="connsiteY1" fmla="*/ 0 h 1504063"/>
              <a:gd name="connsiteX2" fmla="*/ 1352792 w 1728808"/>
              <a:gd name="connsiteY2" fmla="*/ 0 h 1504063"/>
              <a:gd name="connsiteX3" fmla="*/ 1728808 w 1728808"/>
              <a:gd name="connsiteY3" fmla="*/ 752032 h 1504063"/>
              <a:gd name="connsiteX4" fmla="*/ 1352792 w 1728808"/>
              <a:gd name="connsiteY4" fmla="*/ 1504063 h 1504063"/>
              <a:gd name="connsiteX5" fmla="*/ 376016 w 1728808"/>
              <a:gd name="connsiteY5" fmla="*/ 1504063 h 1504063"/>
              <a:gd name="connsiteX6" fmla="*/ 0 w 1728808"/>
              <a:gd name="connsiteY6" fmla="*/ 752032 h 150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808" h="1504063">
                <a:moveTo>
                  <a:pt x="864403" y="0"/>
                </a:moveTo>
                <a:lnTo>
                  <a:pt x="1728807" y="327134"/>
                </a:lnTo>
                <a:lnTo>
                  <a:pt x="1728807" y="1176929"/>
                </a:lnTo>
                <a:lnTo>
                  <a:pt x="864403" y="1504063"/>
                </a:lnTo>
                <a:lnTo>
                  <a:pt x="1" y="1176929"/>
                </a:lnTo>
                <a:lnTo>
                  <a:pt x="1" y="327134"/>
                </a:lnTo>
                <a:lnTo>
                  <a:pt x="864403" y="0"/>
                </a:lnTo>
                <a:close/>
              </a:path>
            </a:pathLst>
          </a:custGeom>
          <a:solidFill>
            <a:srgbClr val="FF775D"/>
          </a:solidFill>
          <a:effectLst/>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34384" tIns="269406" rIns="234382" bIns="269406" numCol="1" spcCol="1270" anchor="ctr" anchorCtr="0">
            <a:noAutofit/>
          </a:bodyPr>
          <a:lstStyle/>
          <a:p>
            <a:pPr algn="ctr" defTabSz="1600200">
              <a:lnSpc>
                <a:spcPct val="90000"/>
              </a:lnSpc>
              <a:spcBef>
                <a:spcPct val="0"/>
              </a:spcBef>
              <a:spcAft>
                <a:spcPct val="35000"/>
              </a:spcAft>
            </a:pPr>
            <a:endParaRPr lang="zh-CN" altLang="en-US" sz="3600">
              <a:solidFill>
                <a:srgbClr val="2B2C27"/>
              </a:solidFill>
            </a:endParaRPr>
          </a:p>
        </p:txBody>
      </p:sp>
      <p:sp>
        <p:nvSpPr>
          <p:cNvPr id="41" name="文本框 40"/>
          <p:cNvSpPr txBox="1"/>
          <p:nvPr/>
        </p:nvSpPr>
        <p:spPr>
          <a:xfrm>
            <a:off x="4656453" y="1516976"/>
            <a:ext cx="887221" cy="769441"/>
          </a:xfrm>
          <a:prstGeom prst="rect">
            <a:avLst/>
          </a:prstGeom>
          <a:noFill/>
        </p:spPr>
        <p:txBody>
          <a:bodyPr wrap="square" rtlCol="0">
            <a:spAutoFit/>
          </a:bodyPr>
          <a:lstStyle/>
          <a:p>
            <a:pPr algn="ctr"/>
            <a:r>
              <a:rPr lang="en-US" altLang="zh-CN" sz="4400" i="1" dirty="0">
                <a:solidFill>
                  <a:srgbClr val="2B2C27"/>
                </a:solidFill>
                <a:latin typeface="+mj-ea"/>
                <a:ea typeface="+mj-ea"/>
              </a:rPr>
              <a:t>01</a:t>
            </a:r>
            <a:endParaRPr lang="zh-CN" altLang="en-US" sz="4400" i="1" dirty="0">
              <a:solidFill>
                <a:srgbClr val="2B2C27"/>
              </a:solidFill>
              <a:latin typeface="+mj-ea"/>
              <a:ea typeface="+mj-ea"/>
            </a:endParaRPr>
          </a:p>
        </p:txBody>
      </p:sp>
      <p:sp>
        <p:nvSpPr>
          <p:cNvPr id="38" name="任意多边形 37"/>
          <p:cNvSpPr/>
          <p:nvPr/>
        </p:nvSpPr>
        <p:spPr>
          <a:xfrm rot="5400000">
            <a:off x="6329054" y="1759548"/>
            <a:ext cx="1504064" cy="1728809"/>
          </a:xfrm>
          <a:custGeom>
            <a:avLst/>
            <a:gdLst>
              <a:gd name="connsiteX0" fmla="*/ 0 w 1728808"/>
              <a:gd name="connsiteY0" fmla="*/ 752032 h 1504063"/>
              <a:gd name="connsiteX1" fmla="*/ 376016 w 1728808"/>
              <a:gd name="connsiteY1" fmla="*/ 0 h 1504063"/>
              <a:gd name="connsiteX2" fmla="*/ 1352792 w 1728808"/>
              <a:gd name="connsiteY2" fmla="*/ 0 h 1504063"/>
              <a:gd name="connsiteX3" fmla="*/ 1728808 w 1728808"/>
              <a:gd name="connsiteY3" fmla="*/ 752032 h 1504063"/>
              <a:gd name="connsiteX4" fmla="*/ 1352792 w 1728808"/>
              <a:gd name="connsiteY4" fmla="*/ 1504063 h 1504063"/>
              <a:gd name="connsiteX5" fmla="*/ 376016 w 1728808"/>
              <a:gd name="connsiteY5" fmla="*/ 1504063 h 1504063"/>
              <a:gd name="connsiteX6" fmla="*/ 0 w 1728808"/>
              <a:gd name="connsiteY6" fmla="*/ 752032 h 150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808" h="1504063">
                <a:moveTo>
                  <a:pt x="864403" y="0"/>
                </a:moveTo>
                <a:lnTo>
                  <a:pt x="1728807" y="327134"/>
                </a:lnTo>
                <a:lnTo>
                  <a:pt x="1728807" y="1176929"/>
                </a:lnTo>
                <a:lnTo>
                  <a:pt x="864403" y="1504063"/>
                </a:lnTo>
                <a:lnTo>
                  <a:pt x="1" y="1176929"/>
                </a:lnTo>
                <a:lnTo>
                  <a:pt x="1" y="327134"/>
                </a:lnTo>
                <a:lnTo>
                  <a:pt x="864403" y="0"/>
                </a:lnTo>
                <a:close/>
              </a:path>
            </a:pathLst>
          </a:custGeom>
          <a:solidFill>
            <a:srgbClr val="FF775D"/>
          </a:solidFill>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41064" tIns="376086" rIns="341062" bIns="376086" numCol="1" spcCol="1270" anchor="ctr" anchorCtr="0">
            <a:noAutofit/>
          </a:bodyPr>
          <a:lstStyle/>
          <a:p>
            <a:pPr algn="ctr" defTabSz="1244600">
              <a:lnSpc>
                <a:spcPct val="90000"/>
              </a:lnSpc>
              <a:spcBef>
                <a:spcPct val="0"/>
              </a:spcBef>
              <a:spcAft>
                <a:spcPct val="35000"/>
              </a:spcAft>
            </a:pPr>
            <a:endParaRPr lang="zh-CN" altLang="en-US" sz="2800">
              <a:solidFill>
                <a:srgbClr val="2B2C27"/>
              </a:solidFill>
            </a:endParaRPr>
          </a:p>
        </p:txBody>
      </p:sp>
      <p:sp>
        <p:nvSpPr>
          <p:cNvPr id="39" name="文本框 38"/>
          <p:cNvSpPr txBox="1"/>
          <p:nvPr/>
        </p:nvSpPr>
        <p:spPr>
          <a:xfrm>
            <a:off x="6637477" y="1516976"/>
            <a:ext cx="887221" cy="769441"/>
          </a:xfrm>
          <a:prstGeom prst="rect">
            <a:avLst/>
          </a:prstGeom>
          <a:noFill/>
        </p:spPr>
        <p:txBody>
          <a:bodyPr wrap="square" rtlCol="0">
            <a:spAutoFit/>
          </a:bodyPr>
          <a:lstStyle/>
          <a:p>
            <a:pPr algn="ctr"/>
            <a:r>
              <a:rPr lang="en-US" altLang="zh-CN" sz="4400" i="1" dirty="0">
                <a:solidFill>
                  <a:srgbClr val="2B2C27"/>
                </a:solidFill>
                <a:latin typeface="+mj-ea"/>
                <a:ea typeface="+mj-ea"/>
              </a:rPr>
              <a:t>02</a:t>
            </a:r>
            <a:endParaRPr lang="zh-CN" altLang="en-US" sz="4400" i="1" dirty="0">
              <a:solidFill>
                <a:srgbClr val="2B2C27"/>
              </a:solidFill>
              <a:latin typeface="+mj-ea"/>
              <a:ea typeface="+mj-ea"/>
            </a:endParaRPr>
          </a:p>
        </p:txBody>
      </p:sp>
      <p:sp>
        <p:nvSpPr>
          <p:cNvPr id="36" name="任意多边形 35"/>
          <p:cNvSpPr/>
          <p:nvPr/>
        </p:nvSpPr>
        <p:spPr>
          <a:xfrm rot="5400000">
            <a:off x="6329054" y="3551645"/>
            <a:ext cx="1504064" cy="1728809"/>
          </a:xfrm>
          <a:custGeom>
            <a:avLst/>
            <a:gdLst>
              <a:gd name="connsiteX0" fmla="*/ 0 w 1728808"/>
              <a:gd name="connsiteY0" fmla="*/ 752032 h 1504063"/>
              <a:gd name="connsiteX1" fmla="*/ 376016 w 1728808"/>
              <a:gd name="connsiteY1" fmla="*/ 0 h 1504063"/>
              <a:gd name="connsiteX2" fmla="*/ 1352792 w 1728808"/>
              <a:gd name="connsiteY2" fmla="*/ 0 h 1504063"/>
              <a:gd name="connsiteX3" fmla="*/ 1728808 w 1728808"/>
              <a:gd name="connsiteY3" fmla="*/ 752032 h 1504063"/>
              <a:gd name="connsiteX4" fmla="*/ 1352792 w 1728808"/>
              <a:gd name="connsiteY4" fmla="*/ 1504063 h 1504063"/>
              <a:gd name="connsiteX5" fmla="*/ 376016 w 1728808"/>
              <a:gd name="connsiteY5" fmla="*/ 1504063 h 1504063"/>
              <a:gd name="connsiteX6" fmla="*/ 0 w 1728808"/>
              <a:gd name="connsiteY6" fmla="*/ 752032 h 150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808" h="1504063">
                <a:moveTo>
                  <a:pt x="864403" y="0"/>
                </a:moveTo>
                <a:lnTo>
                  <a:pt x="1728807" y="327134"/>
                </a:lnTo>
                <a:lnTo>
                  <a:pt x="1728807" y="1176929"/>
                </a:lnTo>
                <a:lnTo>
                  <a:pt x="864403" y="1504063"/>
                </a:lnTo>
                <a:lnTo>
                  <a:pt x="1" y="1176929"/>
                </a:lnTo>
                <a:lnTo>
                  <a:pt x="1" y="327134"/>
                </a:lnTo>
                <a:lnTo>
                  <a:pt x="864403" y="0"/>
                </a:lnTo>
                <a:close/>
              </a:path>
            </a:pathLst>
          </a:custGeom>
          <a:solidFill>
            <a:srgbClr val="FF775D"/>
          </a:solidFill>
          <a:effectLst/>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34384" tIns="269406" rIns="234382" bIns="269406" numCol="1" spcCol="1270" anchor="ctr" anchorCtr="0">
            <a:noAutofit/>
          </a:bodyPr>
          <a:lstStyle/>
          <a:p>
            <a:pPr algn="ctr" defTabSz="1600200">
              <a:lnSpc>
                <a:spcPct val="90000"/>
              </a:lnSpc>
              <a:spcBef>
                <a:spcPct val="0"/>
              </a:spcBef>
              <a:spcAft>
                <a:spcPct val="35000"/>
              </a:spcAft>
            </a:pPr>
            <a:endParaRPr lang="zh-CN" altLang="en-US" sz="3600">
              <a:solidFill>
                <a:srgbClr val="2B2C27"/>
              </a:solidFill>
            </a:endParaRPr>
          </a:p>
        </p:txBody>
      </p:sp>
      <p:sp>
        <p:nvSpPr>
          <p:cNvPr id="37" name="文本框 36"/>
          <p:cNvSpPr txBox="1"/>
          <p:nvPr/>
        </p:nvSpPr>
        <p:spPr>
          <a:xfrm>
            <a:off x="6637477" y="4783361"/>
            <a:ext cx="887221" cy="769441"/>
          </a:xfrm>
          <a:prstGeom prst="rect">
            <a:avLst/>
          </a:prstGeom>
          <a:noFill/>
        </p:spPr>
        <p:txBody>
          <a:bodyPr wrap="square" rtlCol="0">
            <a:spAutoFit/>
          </a:bodyPr>
          <a:lstStyle/>
          <a:p>
            <a:pPr algn="ctr"/>
            <a:r>
              <a:rPr lang="en-US" altLang="zh-CN" sz="4400" i="1" dirty="0">
                <a:solidFill>
                  <a:srgbClr val="2B2C27"/>
                </a:solidFill>
                <a:latin typeface="+mj-ea"/>
                <a:ea typeface="+mj-ea"/>
              </a:rPr>
              <a:t>04</a:t>
            </a:r>
            <a:endParaRPr lang="zh-CN" altLang="en-US" sz="4400" i="1" dirty="0">
              <a:solidFill>
                <a:srgbClr val="2B2C27"/>
              </a:solidFill>
              <a:latin typeface="+mj-ea"/>
              <a:ea typeface="+mj-ea"/>
            </a:endParaRPr>
          </a:p>
        </p:txBody>
      </p:sp>
      <p:sp>
        <p:nvSpPr>
          <p:cNvPr id="34" name="任意多边形 33"/>
          <p:cNvSpPr/>
          <p:nvPr/>
        </p:nvSpPr>
        <p:spPr>
          <a:xfrm rot="5400000">
            <a:off x="4348030" y="3551645"/>
            <a:ext cx="1504064" cy="1728809"/>
          </a:xfrm>
          <a:custGeom>
            <a:avLst/>
            <a:gdLst>
              <a:gd name="connsiteX0" fmla="*/ 0 w 1728808"/>
              <a:gd name="connsiteY0" fmla="*/ 752032 h 1504063"/>
              <a:gd name="connsiteX1" fmla="*/ 376016 w 1728808"/>
              <a:gd name="connsiteY1" fmla="*/ 0 h 1504063"/>
              <a:gd name="connsiteX2" fmla="*/ 1352792 w 1728808"/>
              <a:gd name="connsiteY2" fmla="*/ 0 h 1504063"/>
              <a:gd name="connsiteX3" fmla="*/ 1728808 w 1728808"/>
              <a:gd name="connsiteY3" fmla="*/ 752032 h 1504063"/>
              <a:gd name="connsiteX4" fmla="*/ 1352792 w 1728808"/>
              <a:gd name="connsiteY4" fmla="*/ 1504063 h 1504063"/>
              <a:gd name="connsiteX5" fmla="*/ 376016 w 1728808"/>
              <a:gd name="connsiteY5" fmla="*/ 1504063 h 1504063"/>
              <a:gd name="connsiteX6" fmla="*/ 0 w 1728808"/>
              <a:gd name="connsiteY6" fmla="*/ 752032 h 150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808" h="1504063">
                <a:moveTo>
                  <a:pt x="864403" y="0"/>
                </a:moveTo>
                <a:lnTo>
                  <a:pt x="1728807" y="327134"/>
                </a:lnTo>
                <a:lnTo>
                  <a:pt x="1728807" y="1176929"/>
                </a:lnTo>
                <a:lnTo>
                  <a:pt x="864403" y="1504063"/>
                </a:lnTo>
                <a:lnTo>
                  <a:pt x="1" y="1176929"/>
                </a:lnTo>
                <a:lnTo>
                  <a:pt x="1" y="327134"/>
                </a:lnTo>
                <a:lnTo>
                  <a:pt x="864403" y="0"/>
                </a:lnTo>
                <a:close/>
              </a:path>
            </a:pathLst>
          </a:custGeom>
          <a:solidFill>
            <a:srgbClr val="FF775D"/>
          </a:solidFill>
          <a:effectLst/>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341064" tIns="376086" rIns="341062" bIns="376086" numCol="1" spcCol="1270" anchor="ctr" anchorCtr="0">
            <a:noAutofit/>
          </a:bodyPr>
          <a:lstStyle/>
          <a:p>
            <a:pPr algn="ctr" defTabSz="1244600">
              <a:lnSpc>
                <a:spcPct val="90000"/>
              </a:lnSpc>
              <a:spcBef>
                <a:spcPct val="0"/>
              </a:spcBef>
              <a:spcAft>
                <a:spcPct val="35000"/>
              </a:spcAft>
            </a:pPr>
            <a:endParaRPr lang="zh-CN" altLang="en-US" sz="2800" dirty="0">
              <a:solidFill>
                <a:srgbClr val="2B2C27"/>
              </a:solidFill>
            </a:endParaRPr>
          </a:p>
        </p:txBody>
      </p:sp>
      <p:sp>
        <p:nvSpPr>
          <p:cNvPr id="35" name="文本框 34"/>
          <p:cNvSpPr txBox="1"/>
          <p:nvPr/>
        </p:nvSpPr>
        <p:spPr>
          <a:xfrm>
            <a:off x="4656453" y="4783361"/>
            <a:ext cx="887221" cy="769441"/>
          </a:xfrm>
          <a:prstGeom prst="rect">
            <a:avLst/>
          </a:prstGeom>
          <a:noFill/>
        </p:spPr>
        <p:txBody>
          <a:bodyPr wrap="square" rtlCol="0">
            <a:spAutoFit/>
          </a:bodyPr>
          <a:lstStyle/>
          <a:p>
            <a:pPr algn="ctr"/>
            <a:r>
              <a:rPr lang="en-US" altLang="zh-CN" sz="4400" i="1" dirty="0">
                <a:solidFill>
                  <a:srgbClr val="2B2C27"/>
                </a:solidFill>
                <a:latin typeface="+mj-ea"/>
                <a:ea typeface="+mj-ea"/>
              </a:rPr>
              <a:t>03</a:t>
            </a:r>
            <a:endParaRPr lang="zh-CN" altLang="en-US" sz="4400" i="1" dirty="0">
              <a:solidFill>
                <a:srgbClr val="2B2C27"/>
              </a:solidFill>
              <a:latin typeface="+mj-ea"/>
              <a:ea typeface="+mj-ea"/>
            </a:endParaRPr>
          </a:p>
        </p:txBody>
      </p:sp>
      <p:grpSp>
        <p:nvGrpSpPr>
          <p:cNvPr id="18" name="组合 17"/>
          <p:cNvGrpSpPr/>
          <p:nvPr/>
        </p:nvGrpSpPr>
        <p:grpSpPr>
          <a:xfrm>
            <a:off x="3659593" y="2223856"/>
            <a:ext cx="576064" cy="288032"/>
            <a:chOff x="3502300" y="2133650"/>
            <a:chExt cx="576064" cy="288032"/>
          </a:xfrm>
        </p:grpSpPr>
        <p:cxnSp>
          <p:nvCxnSpPr>
            <p:cNvPr id="32" name="直接连接符 31"/>
            <p:cNvCxnSpPr/>
            <p:nvPr/>
          </p:nvCxnSpPr>
          <p:spPr>
            <a:xfrm>
              <a:off x="3502300" y="2277666"/>
              <a:ext cx="576064"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02300" y="2133650"/>
              <a:ext cx="0" cy="288032"/>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H="1">
            <a:off x="7945491" y="2223856"/>
            <a:ext cx="576064" cy="288032"/>
            <a:chOff x="8112048" y="2133650"/>
            <a:chExt cx="576064" cy="288032"/>
          </a:xfrm>
        </p:grpSpPr>
        <p:cxnSp>
          <p:nvCxnSpPr>
            <p:cNvPr id="30" name="直接连接符 29"/>
            <p:cNvCxnSpPr/>
            <p:nvPr/>
          </p:nvCxnSpPr>
          <p:spPr>
            <a:xfrm>
              <a:off x="8112048" y="2277666"/>
              <a:ext cx="576064"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112048" y="2133650"/>
              <a:ext cx="0" cy="288032"/>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659593" y="4031328"/>
            <a:ext cx="576064" cy="288032"/>
            <a:chOff x="3502300" y="2133650"/>
            <a:chExt cx="576064" cy="288032"/>
          </a:xfrm>
        </p:grpSpPr>
        <p:cxnSp>
          <p:nvCxnSpPr>
            <p:cNvPr id="28" name="直接连接符 27"/>
            <p:cNvCxnSpPr/>
            <p:nvPr/>
          </p:nvCxnSpPr>
          <p:spPr>
            <a:xfrm>
              <a:off x="3502300" y="2277666"/>
              <a:ext cx="576064"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502300" y="2133650"/>
              <a:ext cx="0" cy="288032"/>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a:off x="7945491" y="4031328"/>
            <a:ext cx="576064" cy="288032"/>
            <a:chOff x="8112048" y="2133650"/>
            <a:chExt cx="576064" cy="288032"/>
          </a:xfrm>
        </p:grpSpPr>
        <p:cxnSp>
          <p:nvCxnSpPr>
            <p:cNvPr id="26" name="直接连接符 25"/>
            <p:cNvCxnSpPr/>
            <p:nvPr/>
          </p:nvCxnSpPr>
          <p:spPr>
            <a:xfrm>
              <a:off x="8112048" y="2277666"/>
              <a:ext cx="576064"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112048" y="2133650"/>
              <a:ext cx="0" cy="288032"/>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862220" y="1821352"/>
            <a:ext cx="2797373" cy="1089529"/>
          </a:xfrm>
          <a:prstGeom prst="rect">
            <a:avLst/>
          </a:prstGeom>
          <a:noFill/>
        </p:spPr>
        <p:txBody>
          <a:bodyPr wrap="square" rtlCol="0">
            <a:spAutoFit/>
          </a:bodyPr>
          <a:lstStyle>
            <a:defPPr>
              <a:defRPr lang="zh-CN"/>
            </a:defPPr>
            <a:lvl1pPr>
              <a:lnSpc>
                <a:spcPct val="120000"/>
              </a:lnSpc>
              <a:defRPr sz="1800">
                <a:solidFill>
                  <a:srgbClr val="2B2C27"/>
                </a:solidFill>
                <a:latin typeface="+mj-ea"/>
                <a:ea typeface="+mj-ea"/>
              </a:defRPr>
            </a:lvl1pPr>
          </a:lstStyle>
          <a:p>
            <a:r>
              <a:rPr lang="zh-CN" altLang="en-US" dirty="0"/>
              <a:t>请在此输入您的文字内容</a:t>
            </a:r>
            <a:endParaRPr lang="en-US" altLang="zh-CN" dirty="0"/>
          </a:p>
          <a:p>
            <a:r>
              <a:rPr lang="zh-CN" altLang="en-US" dirty="0"/>
              <a:t>请在此输入您的文字内容</a:t>
            </a:r>
            <a:endParaRPr lang="en-US" altLang="zh-CN" dirty="0"/>
          </a:p>
          <a:p>
            <a:r>
              <a:rPr lang="zh-CN" altLang="en-US" dirty="0"/>
              <a:t>请在此输入您的文字内容</a:t>
            </a:r>
            <a:endParaRPr lang="en-US" altLang="zh-CN" dirty="0"/>
          </a:p>
        </p:txBody>
      </p:sp>
      <p:sp>
        <p:nvSpPr>
          <p:cNvPr id="23" name="文本框 22"/>
          <p:cNvSpPr txBox="1"/>
          <p:nvPr/>
        </p:nvSpPr>
        <p:spPr>
          <a:xfrm>
            <a:off x="8611783" y="1821352"/>
            <a:ext cx="2797373" cy="1089529"/>
          </a:xfrm>
          <a:prstGeom prst="rect">
            <a:avLst/>
          </a:prstGeom>
          <a:noFill/>
        </p:spPr>
        <p:txBody>
          <a:bodyPr wrap="square" rtlCol="0">
            <a:spAutoFit/>
          </a:bodyPr>
          <a:lstStyle/>
          <a:p>
            <a:pPr>
              <a:lnSpc>
                <a:spcPct val="120000"/>
              </a:lnSpc>
            </a:pPr>
            <a:r>
              <a:rPr lang="zh-CN" altLang="en-US" sz="1800" dirty="0">
                <a:solidFill>
                  <a:srgbClr val="2B2C27"/>
                </a:solidFill>
                <a:latin typeface="+mj-ea"/>
                <a:ea typeface="+mj-ea"/>
              </a:rPr>
              <a:t>请在此输入您的文字内容</a:t>
            </a:r>
            <a:endParaRPr lang="en-US" altLang="zh-CN" sz="1800" dirty="0">
              <a:solidFill>
                <a:srgbClr val="2B2C27"/>
              </a:solidFill>
              <a:latin typeface="+mj-ea"/>
              <a:ea typeface="+mj-ea"/>
            </a:endParaRPr>
          </a:p>
          <a:p>
            <a:pPr>
              <a:lnSpc>
                <a:spcPct val="120000"/>
              </a:lnSpc>
            </a:pPr>
            <a:r>
              <a:rPr lang="zh-CN" altLang="en-US" sz="1800" dirty="0">
                <a:solidFill>
                  <a:srgbClr val="2B2C27"/>
                </a:solidFill>
                <a:latin typeface="+mj-ea"/>
                <a:ea typeface="+mj-ea"/>
              </a:rPr>
              <a:t>请在此输入您的文字内容</a:t>
            </a:r>
            <a:endParaRPr lang="en-US" altLang="zh-CN" sz="1800" dirty="0">
              <a:solidFill>
                <a:srgbClr val="2B2C27"/>
              </a:solidFill>
              <a:latin typeface="+mj-ea"/>
              <a:ea typeface="+mj-ea"/>
            </a:endParaRPr>
          </a:p>
          <a:p>
            <a:pPr>
              <a:lnSpc>
                <a:spcPct val="120000"/>
              </a:lnSpc>
            </a:pPr>
            <a:r>
              <a:rPr lang="zh-CN" altLang="en-US" sz="1800" dirty="0">
                <a:solidFill>
                  <a:srgbClr val="2B2C27"/>
                </a:solidFill>
                <a:latin typeface="+mj-ea"/>
                <a:ea typeface="+mj-ea"/>
              </a:rPr>
              <a:t>请在此输入您的文字内容</a:t>
            </a:r>
            <a:endParaRPr lang="en-US" altLang="zh-CN" sz="1800" dirty="0">
              <a:solidFill>
                <a:srgbClr val="2B2C27"/>
              </a:solidFill>
              <a:latin typeface="+mj-ea"/>
              <a:ea typeface="+mj-ea"/>
            </a:endParaRPr>
          </a:p>
        </p:txBody>
      </p:sp>
      <p:sp>
        <p:nvSpPr>
          <p:cNvPr id="24" name="文本框 23"/>
          <p:cNvSpPr txBox="1"/>
          <p:nvPr/>
        </p:nvSpPr>
        <p:spPr>
          <a:xfrm>
            <a:off x="862220" y="3664017"/>
            <a:ext cx="2797373" cy="1089529"/>
          </a:xfrm>
          <a:prstGeom prst="rect">
            <a:avLst/>
          </a:prstGeom>
          <a:noFill/>
        </p:spPr>
        <p:txBody>
          <a:bodyPr wrap="square" rtlCol="0">
            <a:spAutoFit/>
          </a:bodyPr>
          <a:lstStyle>
            <a:defPPr>
              <a:defRPr lang="zh-CN"/>
            </a:defPPr>
            <a:lvl1pPr>
              <a:lnSpc>
                <a:spcPct val="120000"/>
              </a:lnSpc>
              <a:defRPr sz="1800">
                <a:solidFill>
                  <a:srgbClr val="2B2C27"/>
                </a:solidFill>
                <a:latin typeface="+mj-ea"/>
                <a:ea typeface="+mj-ea"/>
              </a:defRPr>
            </a:lvl1pPr>
          </a:lstStyle>
          <a:p>
            <a:r>
              <a:rPr lang="zh-CN" altLang="en-US" dirty="0"/>
              <a:t>请在此输入您的文字内容</a:t>
            </a:r>
            <a:endParaRPr lang="en-US" altLang="zh-CN" dirty="0"/>
          </a:p>
          <a:p>
            <a:r>
              <a:rPr lang="zh-CN" altLang="en-US" dirty="0"/>
              <a:t>请在此输入您的文字内容</a:t>
            </a:r>
            <a:endParaRPr lang="en-US" altLang="zh-CN" dirty="0"/>
          </a:p>
          <a:p>
            <a:r>
              <a:rPr lang="zh-CN" altLang="en-US" dirty="0"/>
              <a:t>请在此输入您的文字内容</a:t>
            </a:r>
            <a:endParaRPr lang="en-US" altLang="zh-CN" dirty="0"/>
          </a:p>
        </p:txBody>
      </p:sp>
      <p:sp>
        <p:nvSpPr>
          <p:cNvPr id="25" name="文本框 24"/>
          <p:cNvSpPr txBox="1"/>
          <p:nvPr/>
        </p:nvSpPr>
        <p:spPr>
          <a:xfrm>
            <a:off x="8611783" y="3664017"/>
            <a:ext cx="2797373" cy="1089529"/>
          </a:xfrm>
          <a:prstGeom prst="rect">
            <a:avLst/>
          </a:prstGeom>
          <a:noFill/>
        </p:spPr>
        <p:txBody>
          <a:bodyPr wrap="square" rtlCol="0">
            <a:spAutoFit/>
          </a:bodyPr>
          <a:lstStyle>
            <a:defPPr>
              <a:defRPr lang="zh-CN"/>
            </a:defPPr>
            <a:lvl1pPr>
              <a:lnSpc>
                <a:spcPct val="120000"/>
              </a:lnSpc>
              <a:defRPr sz="1800">
                <a:solidFill>
                  <a:srgbClr val="2B2C27"/>
                </a:solidFill>
                <a:latin typeface="+mj-ea"/>
                <a:ea typeface="+mj-ea"/>
              </a:defRPr>
            </a:lvl1pPr>
          </a:lstStyle>
          <a:p>
            <a:r>
              <a:rPr lang="zh-CN" altLang="en-US" dirty="0"/>
              <a:t>请在此输入您的文字内容</a:t>
            </a:r>
            <a:endParaRPr lang="en-US" altLang="zh-CN" dirty="0"/>
          </a:p>
          <a:p>
            <a:r>
              <a:rPr lang="zh-CN" altLang="en-US" dirty="0"/>
              <a:t>请在此输入您的文字内容</a:t>
            </a:r>
            <a:endParaRPr lang="en-US" altLang="zh-CN" dirty="0"/>
          </a:p>
          <a:p>
            <a:r>
              <a:rPr lang="zh-CN" altLang="en-US" dirty="0"/>
              <a:t>请在此输入您的文字内容</a:t>
            </a:r>
            <a:endParaRPr lang="en-US" altLang="zh-CN" dirty="0"/>
          </a:p>
        </p:txBody>
      </p:sp>
      <p:grpSp>
        <p:nvGrpSpPr>
          <p:cNvPr id="52" name="组合 51"/>
          <p:cNvGrpSpPr/>
          <p:nvPr/>
        </p:nvGrpSpPr>
        <p:grpSpPr>
          <a:xfrm>
            <a:off x="4675367" y="3971793"/>
            <a:ext cx="849393" cy="888510"/>
            <a:chOff x="7519988" y="1903413"/>
            <a:chExt cx="482600" cy="504825"/>
          </a:xfrm>
          <a:solidFill>
            <a:schemeClr val="bg1"/>
          </a:solidFill>
        </p:grpSpPr>
        <p:sp>
          <p:nvSpPr>
            <p:cNvPr id="53" name="Freeform 32"/>
            <p:cNvSpPr>
              <a:spLocks noEditPoints="1"/>
            </p:cNvSpPr>
            <p:nvPr/>
          </p:nvSpPr>
          <p:spPr bwMode="auto">
            <a:xfrm>
              <a:off x="7519988" y="1903413"/>
              <a:ext cx="482600" cy="504825"/>
            </a:xfrm>
            <a:custGeom>
              <a:avLst/>
              <a:gdLst>
                <a:gd name="T0" fmla="*/ 238 w 266"/>
                <a:gd name="T1" fmla="*/ 238 h 278"/>
                <a:gd name="T2" fmla="*/ 259 w 266"/>
                <a:gd name="T3" fmla="*/ 206 h 278"/>
                <a:gd name="T4" fmla="*/ 243 w 266"/>
                <a:gd name="T5" fmla="*/ 183 h 278"/>
                <a:gd name="T6" fmla="*/ 222 w 266"/>
                <a:gd name="T7" fmla="*/ 141 h 278"/>
                <a:gd name="T8" fmla="*/ 228 w 266"/>
                <a:gd name="T9" fmla="*/ 108 h 278"/>
                <a:gd name="T10" fmla="*/ 241 w 266"/>
                <a:gd name="T11" fmla="*/ 85 h 278"/>
                <a:gd name="T12" fmla="*/ 202 w 266"/>
                <a:gd name="T13" fmla="*/ 58 h 278"/>
                <a:gd name="T14" fmla="*/ 182 w 266"/>
                <a:gd name="T15" fmla="*/ 38 h 278"/>
                <a:gd name="T16" fmla="*/ 146 w 266"/>
                <a:gd name="T17" fmla="*/ 56 h 278"/>
                <a:gd name="T18" fmla="*/ 126 w 266"/>
                <a:gd name="T19" fmla="*/ 50 h 278"/>
                <a:gd name="T20" fmla="*/ 104 w 266"/>
                <a:gd name="T21" fmla="*/ 7 h 278"/>
                <a:gd name="T22" fmla="*/ 80 w 266"/>
                <a:gd name="T23" fmla="*/ 17 h 278"/>
                <a:gd name="T24" fmla="*/ 47 w 266"/>
                <a:gd name="T25" fmla="*/ 19 h 278"/>
                <a:gd name="T26" fmla="*/ 26 w 266"/>
                <a:gd name="T27" fmla="*/ 38 h 278"/>
                <a:gd name="T28" fmla="*/ 19 w 266"/>
                <a:gd name="T29" fmla="*/ 69 h 278"/>
                <a:gd name="T30" fmla="*/ 5 w 266"/>
                <a:gd name="T31" fmla="*/ 92 h 278"/>
                <a:gd name="T32" fmla="*/ 44 w 266"/>
                <a:gd name="T33" fmla="*/ 119 h 278"/>
                <a:gd name="T34" fmla="*/ 63 w 266"/>
                <a:gd name="T35" fmla="*/ 139 h 278"/>
                <a:gd name="T36" fmla="*/ 102 w 266"/>
                <a:gd name="T37" fmla="*/ 122 h 278"/>
                <a:gd name="T38" fmla="*/ 122 w 266"/>
                <a:gd name="T39" fmla="*/ 129 h 278"/>
                <a:gd name="T40" fmla="*/ 142 w 266"/>
                <a:gd name="T41" fmla="*/ 172 h 278"/>
                <a:gd name="T42" fmla="*/ 136 w 266"/>
                <a:gd name="T43" fmla="*/ 204 h 278"/>
                <a:gd name="T44" fmla="*/ 124 w 266"/>
                <a:gd name="T45" fmla="*/ 227 h 278"/>
                <a:gd name="T46" fmla="*/ 161 w 266"/>
                <a:gd name="T47" fmla="*/ 253 h 278"/>
                <a:gd name="T48" fmla="*/ 181 w 266"/>
                <a:gd name="T49" fmla="*/ 273 h 278"/>
                <a:gd name="T50" fmla="*/ 220 w 266"/>
                <a:gd name="T51" fmla="*/ 256 h 278"/>
                <a:gd name="T52" fmla="*/ 242 w 266"/>
                <a:gd name="T53" fmla="*/ 261 h 278"/>
                <a:gd name="T54" fmla="*/ 179 w 266"/>
                <a:gd name="T55" fmla="*/ 54 h 278"/>
                <a:gd name="T56" fmla="*/ 199 w 266"/>
                <a:gd name="T57" fmla="*/ 61 h 278"/>
                <a:gd name="T58" fmla="*/ 219 w 266"/>
                <a:gd name="T59" fmla="*/ 103 h 278"/>
                <a:gd name="T60" fmla="*/ 214 w 266"/>
                <a:gd name="T61" fmla="*/ 136 h 278"/>
                <a:gd name="T62" fmla="*/ 198 w 266"/>
                <a:gd name="T63" fmla="*/ 151 h 278"/>
                <a:gd name="T64" fmla="*/ 164 w 266"/>
                <a:gd name="T65" fmla="*/ 154 h 278"/>
                <a:gd name="T66" fmla="*/ 125 w 266"/>
                <a:gd name="T67" fmla="*/ 126 h 278"/>
                <a:gd name="T68" fmla="*/ 121 w 266"/>
                <a:gd name="T69" fmla="*/ 104 h 278"/>
                <a:gd name="T70" fmla="*/ 142 w 266"/>
                <a:gd name="T71" fmla="*/ 72 h 278"/>
                <a:gd name="T72" fmla="*/ 179 w 266"/>
                <a:gd name="T73" fmla="*/ 54 h 278"/>
                <a:gd name="T74" fmla="*/ 65 w 266"/>
                <a:gd name="T75" fmla="*/ 119 h 278"/>
                <a:gd name="T76" fmla="*/ 26 w 266"/>
                <a:gd name="T77" fmla="*/ 92 h 278"/>
                <a:gd name="T78" fmla="*/ 23 w 266"/>
                <a:gd name="T79" fmla="*/ 71 h 278"/>
                <a:gd name="T80" fmla="*/ 46 w 266"/>
                <a:gd name="T81" fmla="*/ 39 h 278"/>
                <a:gd name="T82" fmla="*/ 81 w 266"/>
                <a:gd name="T83" fmla="*/ 21 h 278"/>
                <a:gd name="T84" fmla="*/ 101 w 266"/>
                <a:gd name="T85" fmla="*/ 28 h 278"/>
                <a:gd name="T86" fmla="*/ 122 w 266"/>
                <a:gd name="T87" fmla="*/ 71 h 278"/>
                <a:gd name="T88" fmla="*/ 116 w 266"/>
                <a:gd name="T89" fmla="*/ 102 h 278"/>
                <a:gd name="T90" fmla="*/ 101 w 266"/>
                <a:gd name="T91" fmla="*/ 118 h 278"/>
                <a:gd name="T92" fmla="*/ 185 w 266"/>
                <a:gd name="T93" fmla="*/ 258 h 278"/>
                <a:gd name="T94" fmla="*/ 165 w 266"/>
                <a:gd name="T95" fmla="*/ 250 h 278"/>
                <a:gd name="T96" fmla="*/ 145 w 266"/>
                <a:gd name="T97" fmla="*/ 209 h 278"/>
                <a:gd name="T98" fmla="*/ 151 w 266"/>
                <a:gd name="T99" fmla="*/ 177 h 278"/>
                <a:gd name="T100" fmla="*/ 167 w 266"/>
                <a:gd name="T101" fmla="*/ 161 h 278"/>
                <a:gd name="T102" fmla="*/ 201 w 266"/>
                <a:gd name="T103" fmla="*/ 159 h 278"/>
                <a:gd name="T104" fmla="*/ 239 w 266"/>
                <a:gd name="T105" fmla="*/ 186 h 278"/>
                <a:gd name="T106" fmla="*/ 244 w 266"/>
                <a:gd name="T107" fmla="*/ 208 h 278"/>
                <a:gd name="T108" fmla="*/ 223 w 266"/>
                <a:gd name="T109" fmla="*/ 240 h 278"/>
                <a:gd name="T110" fmla="*/ 185 w 266"/>
                <a:gd name="T111"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278">
                  <a:moveTo>
                    <a:pt x="243" y="241"/>
                  </a:moveTo>
                  <a:cubicBezTo>
                    <a:pt x="242" y="240"/>
                    <a:pt x="240" y="238"/>
                    <a:pt x="238" y="238"/>
                  </a:cubicBezTo>
                  <a:cubicBezTo>
                    <a:pt x="248" y="209"/>
                    <a:pt x="248" y="209"/>
                    <a:pt x="248" y="209"/>
                  </a:cubicBezTo>
                  <a:cubicBezTo>
                    <a:pt x="252" y="209"/>
                    <a:pt x="256" y="208"/>
                    <a:pt x="259" y="206"/>
                  </a:cubicBezTo>
                  <a:cubicBezTo>
                    <a:pt x="265" y="201"/>
                    <a:pt x="266" y="192"/>
                    <a:pt x="261" y="186"/>
                  </a:cubicBezTo>
                  <a:cubicBezTo>
                    <a:pt x="256" y="181"/>
                    <a:pt x="249" y="180"/>
                    <a:pt x="243" y="183"/>
                  </a:cubicBezTo>
                  <a:cubicBezTo>
                    <a:pt x="222" y="159"/>
                    <a:pt x="222" y="159"/>
                    <a:pt x="222" y="159"/>
                  </a:cubicBezTo>
                  <a:cubicBezTo>
                    <a:pt x="227" y="154"/>
                    <a:pt x="227" y="146"/>
                    <a:pt x="222" y="141"/>
                  </a:cubicBezTo>
                  <a:cubicBezTo>
                    <a:pt x="221" y="140"/>
                    <a:pt x="220" y="138"/>
                    <a:pt x="218" y="138"/>
                  </a:cubicBezTo>
                  <a:cubicBezTo>
                    <a:pt x="228" y="108"/>
                    <a:pt x="228" y="108"/>
                    <a:pt x="228" y="108"/>
                  </a:cubicBezTo>
                  <a:cubicBezTo>
                    <a:pt x="232" y="108"/>
                    <a:pt x="236" y="107"/>
                    <a:pt x="239" y="104"/>
                  </a:cubicBezTo>
                  <a:cubicBezTo>
                    <a:pt x="245" y="99"/>
                    <a:pt x="246" y="90"/>
                    <a:pt x="241" y="85"/>
                  </a:cubicBezTo>
                  <a:cubicBezTo>
                    <a:pt x="236" y="79"/>
                    <a:pt x="229" y="78"/>
                    <a:pt x="223" y="82"/>
                  </a:cubicBezTo>
                  <a:cubicBezTo>
                    <a:pt x="202" y="58"/>
                    <a:pt x="202" y="58"/>
                    <a:pt x="202" y="58"/>
                  </a:cubicBezTo>
                  <a:cubicBezTo>
                    <a:pt x="207" y="53"/>
                    <a:pt x="207" y="45"/>
                    <a:pt x="202" y="40"/>
                  </a:cubicBezTo>
                  <a:cubicBezTo>
                    <a:pt x="197" y="34"/>
                    <a:pt x="188" y="33"/>
                    <a:pt x="182" y="38"/>
                  </a:cubicBezTo>
                  <a:cubicBezTo>
                    <a:pt x="179" y="41"/>
                    <a:pt x="177" y="45"/>
                    <a:pt x="178" y="50"/>
                  </a:cubicBezTo>
                  <a:cubicBezTo>
                    <a:pt x="146" y="56"/>
                    <a:pt x="146" y="56"/>
                    <a:pt x="146" y="56"/>
                  </a:cubicBezTo>
                  <a:cubicBezTo>
                    <a:pt x="145" y="55"/>
                    <a:pt x="145" y="53"/>
                    <a:pt x="144" y="52"/>
                  </a:cubicBezTo>
                  <a:cubicBezTo>
                    <a:pt x="139" y="47"/>
                    <a:pt x="131" y="46"/>
                    <a:pt x="126" y="50"/>
                  </a:cubicBezTo>
                  <a:cubicBezTo>
                    <a:pt x="104" y="25"/>
                    <a:pt x="104" y="25"/>
                    <a:pt x="104" y="25"/>
                  </a:cubicBezTo>
                  <a:cubicBezTo>
                    <a:pt x="109" y="20"/>
                    <a:pt x="109" y="12"/>
                    <a:pt x="104" y="7"/>
                  </a:cubicBezTo>
                  <a:cubicBezTo>
                    <a:pt x="99" y="1"/>
                    <a:pt x="90" y="0"/>
                    <a:pt x="85" y="5"/>
                  </a:cubicBezTo>
                  <a:cubicBezTo>
                    <a:pt x="81" y="8"/>
                    <a:pt x="79" y="13"/>
                    <a:pt x="80" y="17"/>
                  </a:cubicBezTo>
                  <a:cubicBezTo>
                    <a:pt x="49" y="23"/>
                    <a:pt x="49" y="23"/>
                    <a:pt x="49" y="23"/>
                  </a:cubicBezTo>
                  <a:cubicBezTo>
                    <a:pt x="49" y="22"/>
                    <a:pt x="48" y="20"/>
                    <a:pt x="47" y="19"/>
                  </a:cubicBezTo>
                  <a:cubicBezTo>
                    <a:pt x="42" y="14"/>
                    <a:pt x="33" y="13"/>
                    <a:pt x="28" y="18"/>
                  </a:cubicBezTo>
                  <a:cubicBezTo>
                    <a:pt x="22" y="23"/>
                    <a:pt x="21" y="32"/>
                    <a:pt x="26" y="38"/>
                  </a:cubicBezTo>
                  <a:cubicBezTo>
                    <a:pt x="27" y="39"/>
                    <a:pt x="28" y="40"/>
                    <a:pt x="29" y="40"/>
                  </a:cubicBezTo>
                  <a:cubicBezTo>
                    <a:pt x="19" y="69"/>
                    <a:pt x="19" y="69"/>
                    <a:pt x="19" y="69"/>
                  </a:cubicBezTo>
                  <a:cubicBezTo>
                    <a:pt x="15" y="68"/>
                    <a:pt x="10" y="69"/>
                    <a:pt x="7" y="72"/>
                  </a:cubicBezTo>
                  <a:cubicBezTo>
                    <a:pt x="1" y="77"/>
                    <a:pt x="0" y="86"/>
                    <a:pt x="5" y="92"/>
                  </a:cubicBezTo>
                  <a:cubicBezTo>
                    <a:pt x="10" y="97"/>
                    <a:pt x="17" y="98"/>
                    <a:pt x="23" y="95"/>
                  </a:cubicBezTo>
                  <a:cubicBezTo>
                    <a:pt x="44" y="119"/>
                    <a:pt x="44" y="119"/>
                    <a:pt x="44" y="119"/>
                  </a:cubicBezTo>
                  <a:cubicBezTo>
                    <a:pt x="39" y="124"/>
                    <a:pt x="39" y="132"/>
                    <a:pt x="44" y="137"/>
                  </a:cubicBezTo>
                  <a:cubicBezTo>
                    <a:pt x="49" y="143"/>
                    <a:pt x="57" y="144"/>
                    <a:pt x="63" y="139"/>
                  </a:cubicBezTo>
                  <a:cubicBezTo>
                    <a:pt x="66" y="136"/>
                    <a:pt x="68" y="132"/>
                    <a:pt x="68" y="128"/>
                  </a:cubicBezTo>
                  <a:cubicBezTo>
                    <a:pt x="102" y="122"/>
                    <a:pt x="102" y="122"/>
                    <a:pt x="102" y="122"/>
                  </a:cubicBezTo>
                  <a:cubicBezTo>
                    <a:pt x="103" y="123"/>
                    <a:pt x="103" y="124"/>
                    <a:pt x="104" y="125"/>
                  </a:cubicBezTo>
                  <a:cubicBezTo>
                    <a:pt x="110" y="132"/>
                    <a:pt x="115" y="133"/>
                    <a:pt x="122" y="129"/>
                  </a:cubicBezTo>
                  <a:cubicBezTo>
                    <a:pt x="143" y="153"/>
                    <a:pt x="143" y="153"/>
                    <a:pt x="143" y="153"/>
                  </a:cubicBezTo>
                  <a:cubicBezTo>
                    <a:pt x="138" y="159"/>
                    <a:pt x="138" y="167"/>
                    <a:pt x="142" y="172"/>
                  </a:cubicBezTo>
                  <a:cubicBezTo>
                    <a:pt x="144" y="174"/>
                    <a:pt x="145" y="175"/>
                    <a:pt x="146" y="175"/>
                  </a:cubicBezTo>
                  <a:cubicBezTo>
                    <a:pt x="136" y="204"/>
                    <a:pt x="136" y="204"/>
                    <a:pt x="136" y="204"/>
                  </a:cubicBezTo>
                  <a:cubicBezTo>
                    <a:pt x="132" y="204"/>
                    <a:pt x="128" y="205"/>
                    <a:pt x="125" y="208"/>
                  </a:cubicBezTo>
                  <a:cubicBezTo>
                    <a:pt x="119" y="213"/>
                    <a:pt x="119" y="221"/>
                    <a:pt x="124" y="227"/>
                  </a:cubicBezTo>
                  <a:cubicBezTo>
                    <a:pt x="128" y="233"/>
                    <a:pt x="136" y="234"/>
                    <a:pt x="142" y="230"/>
                  </a:cubicBezTo>
                  <a:cubicBezTo>
                    <a:pt x="161" y="253"/>
                    <a:pt x="161" y="253"/>
                    <a:pt x="161" y="253"/>
                  </a:cubicBezTo>
                  <a:cubicBezTo>
                    <a:pt x="157" y="258"/>
                    <a:pt x="157" y="266"/>
                    <a:pt x="161" y="271"/>
                  </a:cubicBezTo>
                  <a:cubicBezTo>
                    <a:pt x="166" y="277"/>
                    <a:pt x="175" y="278"/>
                    <a:pt x="181" y="273"/>
                  </a:cubicBezTo>
                  <a:cubicBezTo>
                    <a:pt x="184" y="270"/>
                    <a:pt x="186" y="266"/>
                    <a:pt x="186" y="263"/>
                  </a:cubicBezTo>
                  <a:cubicBezTo>
                    <a:pt x="220" y="256"/>
                    <a:pt x="220" y="256"/>
                    <a:pt x="220" y="256"/>
                  </a:cubicBezTo>
                  <a:cubicBezTo>
                    <a:pt x="220" y="257"/>
                    <a:pt x="221" y="259"/>
                    <a:pt x="222" y="260"/>
                  </a:cubicBezTo>
                  <a:cubicBezTo>
                    <a:pt x="227" y="265"/>
                    <a:pt x="236" y="266"/>
                    <a:pt x="242" y="261"/>
                  </a:cubicBezTo>
                  <a:cubicBezTo>
                    <a:pt x="248" y="256"/>
                    <a:pt x="248" y="247"/>
                    <a:pt x="243" y="241"/>
                  </a:cubicBezTo>
                  <a:close/>
                  <a:moveTo>
                    <a:pt x="179" y="54"/>
                  </a:moveTo>
                  <a:cubicBezTo>
                    <a:pt x="179" y="56"/>
                    <a:pt x="180" y="57"/>
                    <a:pt x="181" y="58"/>
                  </a:cubicBezTo>
                  <a:cubicBezTo>
                    <a:pt x="185" y="63"/>
                    <a:pt x="193" y="64"/>
                    <a:pt x="199" y="61"/>
                  </a:cubicBezTo>
                  <a:cubicBezTo>
                    <a:pt x="219" y="85"/>
                    <a:pt x="219" y="85"/>
                    <a:pt x="219" y="85"/>
                  </a:cubicBezTo>
                  <a:cubicBezTo>
                    <a:pt x="215" y="90"/>
                    <a:pt x="215" y="98"/>
                    <a:pt x="219" y="103"/>
                  </a:cubicBezTo>
                  <a:cubicBezTo>
                    <a:pt x="221" y="104"/>
                    <a:pt x="222" y="106"/>
                    <a:pt x="224" y="106"/>
                  </a:cubicBezTo>
                  <a:cubicBezTo>
                    <a:pt x="214" y="136"/>
                    <a:pt x="214" y="136"/>
                    <a:pt x="214" y="136"/>
                  </a:cubicBezTo>
                  <a:cubicBezTo>
                    <a:pt x="210" y="136"/>
                    <a:pt x="206" y="137"/>
                    <a:pt x="202" y="139"/>
                  </a:cubicBezTo>
                  <a:cubicBezTo>
                    <a:pt x="199" y="142"/>
                    <a:pt x="197" y="147"/>
                    <a:pt x="198" y="151"/>
                  </a:cubicBezTo>
                  <a:cubicBezTo>
                    <a:pt x="166" y="157"/>
                    <a:pt x="166" y="157"/>
                    <a:pt x="166" y="157"/>
                  </a:cubicBezTo>
                  <a:cubicBezTo>
                    <a:pt x="165" y="156"/>
                    <a:pt x="165" y="155"/>
                    <a:pt x="164" y="154"/>
                  </a:cubicBezTo>
                  <a:cubicBezTo>
                    <a:pt x="159" y="149"/>
                    <a:pt x="152" y="148"/>
                    <a:pt x="146" y="151"/>
                  </a:cubicBezTo>
                  <a:cubicBezTo>
                    <a:pt x="125" y="126"/>
                    <a:pt x="125" y="126"/>
                    <a:pt x="125" y="126"/>
                  </a:cubicBezTo>
                  <a:cubicBezTo>
                    <a:pt x="130" y="121"/>
                    <a:pt x="130" y="113"/>
                    <a:pt x="125" y="107"/>
                  </a:cubicBezTo>
                  <a:cubicBezTo>
                    <a:pt x="124" y="106"/>
                    <a:pt x="123" y="104"/>
                    <a:pt x="121" y="104"/>
                  </a:cubicBezTo>
                  <a:cubicBezTo>
                    <a:pt x="131" y="75"/>
                    <a:pt x="131" y="75"/>
                    <a:pt x="131" y="75"/>
                  </a:cubicBezTo>
                  <a:cubicBezTo>
                    <a:pt x="135" y="76"/>
                    <a:pt x="139" y="75"/>
                    <a:pt x="142" y="72"/>
                  </a:cubicBezTo>
                  <a:cubicBezTo>
                    <a:pt x="146" y="69"/>
                    <a:pt x="148" y="65"/>
                    <a:pt x="147" y="60"/>
                  </a:cubicBezTo>
                  <a:lnTo>
                    <a:pt x="179" y="54"/>
                  </a:lnTo>
                  <a:close/>
                  <a:moveTo>
                    <a:pt x="68" y="124"/>
                  </a:moveTo>
                  <a:cubicBezTo>
                    <a:pt x="67" y="122"/>
                    <a:pt x="66" y="120"/>
                    <a:pt x="65" y="119"/>
                  </a:cubicBezTo>
                  <a:cubicBezTo>
                    <a:pt x="60" y="114"/>
                    <a:pt x="53" y="112"/>
                    <a:pt x="47" y="116"/>
                  </a:cubicBezTo>
                  <a:cubicBezTo>
                    <a:pt x="26" y="92"/>
                    <a:pt x="26" y="92"/>
                    <a:pt x="26" y="92"/>
                  </a:cubicBezTo>
                  <a:cubicBezTo>
                    <a:pt x="31" y="87"/>
                    <a:pt x="31" y="79"/>
                    <a:pt x="26" y="74"/>
                  </a:cubicBezTo>
                  <a:cubicBezTo>
                    <a:pt x="25" y="73"/>
                    <a:pt x="24" y="72"/>
                    <a:pt x="23" y="71"/>
                  </a:cubicBezTo>
                  <a:cubicBezTo>
                    <a:pt x="33" y="42"/>
                    <a:pt x="33" y="42"/>
                    <a:pt x="33" y="42"/>
                  </a:cubicBezTo>
                  <a:cubicBezTo>
                    <a:pt x="37" y="43"/>
                    <a:pt x="42" y="42"/>
                    <a:pt x="46" y="39"/>
                  </a:cubicBezTo>
                  <a:cubicBezTo>
                    <a:pt x="50" y="36"/>
                    <a:pt x="51" y="32"/>
                    <a:pt x="51" y="27"/>
                  </a:cubicBezTo>
                  <a:cubicBezTo>
                    <a:pt x="81" y="21"/>
                    <a:pt x="81" y="21"/>
                    <a:pt x="81" y="21"/>
                  </a:cubicBezTo>
                  <a:cubicBezTo>
                    <a:pt x="81" y="23"/>
                    <a:pt x="82" y="24"/>
                    <a:pt x="83" y="25"/>
                  </a:cubicBezTo>
                  <a:cubicBezTo>
                    <a:pt x="88" y="31"/>
                    <a:pt x="95" y="32"/>
                    <a:pt x="101" y="28"/>
                  </a:cubicBezTo>
                  <a:cubicBezTo>
                    <a:pt x="122" y="53"/>
                    <a:pt x="122" y="53"/>
                    <a:pt x="122" y="53"/>
                  </a:cubicBezTo>
                  <a:cubicBezTo>
                    <a:pt x="118" y="58"/>
                    <a:pt x="118" y="66"/>
                    <a:pt x="122" y="71"/>
                  </a:cubicBezTo>
                  <a:cubicBezTo>
                    <a:pt x="124" y="72"/>
                    <a:pt x="125" y="73"/>
                    <a:pt x="126" y="74"/>
                  </a:cubicBezTo>
                  <a:cubicBezTo>
                    <a:pt x="116" y="102"/>
                    <a:pt x="116" y="102"/>
                    <a:pt x="116" y="102"/>
                  </a:cubicBezTo>
                  <a:cubicBezTo>
                    <a:pt x="113" y="102"/>
                    <a:pt x="109" y="103"/>
                    <a:pt x="106" y="106"/>
                  </a:cubicBezTo>
                  <a:cubicBezTo>
                    <a:pt x="102" y="109"/>
                    <a:pt x="100" y="113"/>
                    <a:pt x="101" y="118"/>
                  </a:cubicBezTo>
                  <a:lnTo>
                    <a:pt x="68" y="124"/>
                  </a:lnTo>
                  <a:close/>
                  <a:moveTo>
                    <a:pt x="185" y="258"/>
                  </a:moveTo>
                  <a:cubicBezTo>
                    <a:pt x="185" y="256"/>
                    <a:pt x="184" y="254"/>
                    <a:pt x="183" y="253"/>
                  </a:cubicBezTo>
                  <a:cubicBezTo>
                    <a:pt x="178" y="248"/>
                    <a:pt x="171" y="247"/>
                    <a:pt x="165" y="250"/>
                  </a:cubicBezTo>
                  <a:cubicBezTo>
                    <a:pt x="145" y="227"/>
                    <a:pt x="145" y="227"/>
                    <a:pt x="145" y="227"/>
                  </a:cubicBezTo>
                  <a:cubicBezTo>
                    <a:pt x="150" y="222"/>
                    <a:pt x="150" y="214"/>
                    <a:pt x="145" y="209"/>
                  </a:cubicBezTo>
                  <a:cubicBezTo>
                    <a:pt x="144" y="208"/>
                    <a:pt x="142" y="206"/>
                    <a:pt x="141" y="206"/>
                  </a:cubicBezTo>
                  <a:cubicBezTo>
                    <a:pt x="151" y="177"/>
                    <a:pt x="151" y="177"/>
                    <a:pt x="151" y="177"/>
                  </a:cubicBezTo>
                  <a:cubicBezTo>
                    <a:pt x="155" y="177"/>
                    <a:pt x="159" y="176"/>
                    <a:pt x="162" y="174"/>
                  </a:cubicBezTo>
                  <a:cubicBezTo>
                    <a:pt x="166" y="171"/>
                    <a:pt x="168" y="166"/>
                    <a:pt x="167" y="161"/>
                  </a:cubicBezTo>
                  <a:cubicBezTo>
                    <a:pt x="199" y="156"/>
                    <a:pt x="199" y="156"/>
                    <a:pt x="199" y="156"/>
                  </a:cubicBezTo>
                  <a:cubicBezTo>
                    <a:pt x="199" y="157"/>
                    <a:pt x="200" y="158"/>
                    <a:pt x="201" y="159"/>
                  </a:cubicBezTo>
                  <a:cubicBezTo>
                    <a:pt x="205" y="165"/>
                    <a:pt x="213" y="166"/>
                    <a:pt x="219" y="162"/>
                  </a:cubicBezTo>
                  <a:cubicBezTo>
                    <a:pt x="239" y="186"/>
                    <a:pt x="239" y="186"/>
                    <a:pt x="239" y="186"/>
                  </a:cubicBezTo>
                  <a:cubicBezTo>
                    <a:pt x="235" y="191"/>
                    <a:pt x="235" y="199"/>
                    <a:pt x="239" y="204"/>
                  </a:cubicBezTo>
                  <a:cubicBezTo>
                    <a:pt x="241" y="206"/>
                    <a:pt x="242" y="207"/>
                    <a:pt x="244" y="208"/>
                  </a:cubicBezTo>
                  <a:cubicBezTo>
                    <a:pt x="234" y="236"/>
                    <a:pt x="234" y="236"/>
                    <a:pt x="234" y="236"/>
                  </a:cubicBezTo>
                  <a:cubicBezTo>
                    <a:pt x="230" y="236"/>
                    <a:pt x="227" y="237"/>
                    <a:pt x="223" y="240"/>
                  </a:cubicBezTo>
                  <a:cubicBezTo>
                    <a:pt x="220" y="243"/>
                    <a:pt x="218" y="247"/>
                    <a:pt x="219" y="252"/>
                  </a:cubicBezTo>
                  <a:lnTo>
                    <a:pt x="185"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3"/>
            <p:cNvSpPr>
              <a:spLocks noEditPoints="1"/>
            </p:cNvSpPr>
            <p:nvPr/>
          </p:nvSpPr>
          <p:spPr bwMode="auto">
            <a:xfrm>
              <a:off x="7797801" y="2211388"/>
              <a:ext cx="142875" cy="138112"/>
            </a:xfrm>
            <a:custGeom>
              <a:avLst/>
              <a:gdLst>
                <a:gd name="T0" fmla="*/ 60 w 90"/>
                <a:gd name="T1" fmla="*/ 0 h 87"/>
                <a:gd name="T2" fmla="*/ 14 w 90"/>
                <a:gd name="T3" fmla="*/ 8 h 87"/>
                <a:gd name="T4" fmla="*/ 0 w 90"/>
                <a:gd name="T5" fmla="*/ 51 h 87"/>
                <a:gd name="T6" fmla="*/ 29 w 90"/>
                <a:gd name="T7" fmla="*/ 87 h 87"/>
                <a:gd name="T8" fmla="*/ 74 w 90"/>
                <a:gd name="T9" fmla="*/ 77 h 87"/>
                <a:gd name="T10" fmla="*/ 90 w 90"/>
                <a:gd name="T11" fmla="*/ 34 h 87"/>
                <a:gd name="T12" fmla="*/ 60 w 90"/>
                <a:gd name="T13" fmla="*/ 0 h 87"/>
                <a:gd name="T14" fmla="*/ 30 w 90"/>
                <a:gd name="T15" fmla="*/ 82 h 87"/>
                <a:gd name="T16" fmla="*/ 4 w 90"/>
                <a:gd name="T17" fmla="*/ 50 h 87"/>
                <a:gd name="T18" fmla="*/ 18 w 90"/>
                <a:gd name="T19" fmla="*/ 12 h 87"/>
                <a:gd name="T20" fmla="*/ 58 w 90"/>
                <a:gd name="T21" fmla="*/ 4 h 87"/>
                <a:gd name="T22" fmla="*/ 85 w 90"/>
                <a:gd name="T23" fmla="*/ 35 h 87"/>
                <a:gd name="T24" fmla="*/ 72 w 90"/>
                <a:gd name="T25" fmla="*/ 74 h 87"/>
                <a:gd name="T26" fmla="*/ 30 w 90"/>
                <a:gd name="T27"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7">
                  <a:moveTo>
                    <a:pt x="60" y="0"/>
                  </a:moveTo>
                  <a:lnTo>
                    <a:pt x="14" y="8"/>
                  </a:lnTo>
                  <a:lnTo>
                    <a:pt x="0" y="51"/>
                  </a:lnTo>
                  <a:lnTo>
                    <a:pt x="29" y="87"/>
                  </a:lnTo>
                  <a:lnTo>
                    <a:pt x="74" y="77"/>
                  </a:lnTo>
                  <a:lnTo>
                    <a:pt x="90" y="34"/>
                  </a:lnTo>
                  <a:lnTo>
                    <a:pt x="60" y="0"/>
                  </a:lnTo>
                  <a:close/>
                  <a:moveTo>
                    <a:pt x="30" y="82"/>
                  </a:moveTo>
                  <a:lnTo>
                    <a:pt x="4" y="50"/>
                  </a:lnTo>
                  <a:lnTo>
                    <a:pt x="18" y="12"/>
                  </a:lnTo>
                  <a:lnTo>
                    <a:pt x="58" y="4"/>
                  </a:lnTo>
                  <a:lnTo>
                    <a:pt x="85" y="35"/>
                  </a:lnTo>
                  <a:lnTo>
                    <a:pt x="72" y="74"/>
                  </a:lnTo>
                  <a:lnTo>
                    <a:pt x="3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4"/>
            <p:cNvSpPr>
              <a:spLocks noEditPoints="1"/>
            </p:cNvSpPr>
            <p:nvPr/>
          </p:nvSpPr>
          <p:spPr bwMode="auto">
            <a:xfrm>
              <a:off x="7761288" y="2027238"/>
              <a:ext cx="142875" cy="136525"/>
            </a:xfrm>
            <a:custGeom>
              <a:avLst/>
              <a:gdLst>
                <a:gd name="T0" fmla="*/ 29 w 90"/>
                <a:gd name="T1" fmla="*/ 86 h 86"/>
                <a:gd name="T2" fmla="*/ 74 w 90"/>
                <a:gd name="T3" fmla="*/ 78 h 86"/>
                <a:gd name="T4" fmla="*/ 90 w 90"/>
                <a:gd name="T5" fmla="*/ 34 h 86"/>
                <a:gd name="T6" fmla="*/ 60 w 90"/>
                <a:gd name="T7" fmla="*/ 0 h 86"/>
                <a:gd name="T8" fmla="*/ 15 w 90"/>
                <a:gd name="T9" fmla="*/ 8 h 86"/>
                <a:gd name="T10" fmla="*/ 0 w 90"/>
                <a:gd name="T11" fmla="*/ 52 h 86"/>
                <a:gd name="T12" fmla="*/ 29 w 90"/>
                <a:gd name="T13" fmla="*/ 86 h 86"/>
                <a:gd name="T14" fmla="*/ 58 w 90"/>
                <a:gd name="T15" fmla="*/ 5 h 86"/>
                <a:gd name="T16" fmla="*/ 85 w 90"/>
                <a:gd name="T17" fmla="*/ 36 h 86"/>
                <a:gd name="T18" fmla="*/ 72 w 90"/>
                <a:gd name="T19" fmla="*/ 74 h 86"/>
                <a:gd name="T20" fmla="*/ 31 w 90"/>
                <a:gd name="T21" fmla="*/ 81 h 86"/>
                <a:gd name="T22" fmla="*/ 4 w 90"/>
                <a:gd name="T23" fmla="*/ 50 h 86"/>
                <a:gd name="T24" fmla="*/ 18 w 90"/>
                <a:gd name="T25" fmla="*/ 12 h 86"/>
                <a:gd name="T26" fmla="*/ 58 w 90"/>
                <a:gd name="T27"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6">
                  <a:moveTo>
                    <a:pt x="29" y="86"/>
                  </a:moveTo>
                  <a:lnTo>
                    <a:pt x="74" y="78"/>
                  </a:lnTo>
                  <a:lnTo>
                    <a:pt x="90" y="34"/>
                  </a:lnTo>
                  <a:lnTo>
                    <a:pt x="60" y="0"/>
                  </a:lnTo>
                  <a:lnTo>
                    <a:pt x="15" y="8"/>
                  </a:lnTo>
                  <a:lnTo>
                    <a:pt x="0" y="52"/>
                  </a:lnTo>
                  <a:lnTo>
                    <a:pt x="29" y="86"/>
                  </a:lnTo>
                  <a:close/>
                  <a:moveTo>
                    <a:pt x="58" y="5"/>
                  </a:moveTo>
                  <a:lnTo>
                    <a:pt x="85" y="36"/>
                  </a:lnTo>
                  <a:lnTo>
                    <a:pt x="72" y="74"/>
                  </a:lnTo>
                  <a:lnTo>
                    <a:pt x="31" y="81"/>
                  </a:lnTo>
                  <a:lnTo>
                    <a:pt x="4" y="50"/>
                  </a:lnTo>
                  <a:lnTo>
                    <a:pt x="18" y="12"/>
                  </a:lnTo>
                  <a:lnTo>
                    <a:pt x="5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
            <p:cNvSpPr>
              <a:spLocks noEditPoints="1"/>
            </p:cNvSpPr>
            <p:nvPr/>
          </p:nvSpPr>
          <p:spPr bwMode="auto">
            <a:xfrm>
              <a:off x="7583488" y="1970088"/>
              <a:ext cx="141288" cy="136525"/>
            </a:xfrm>
            <a:custGeom>
              <a:avLst/>
              <a:gdLst>
                <a:gd name="T0" fmla="*/ 59 w 89"/>
                <a:gd name="T1" fmla="*/ 0 h 86"/>
                <a:gd name="T2" fmla="*/ 14 w 89"/>
                <a:gd name="T3" fmla="*/ 9 h 86"/>
                <a:gd name="T4" fmla="*/ 0 w 89"/>
                <a:gd name="T5" fmla="*/ 52 h 86"/>
                <a:gd name="T6" fmla="*/ 29 w 89"/>
                <a:gd name="T7" fmla="*/ 86 h 86"/>
                <a:gd name="T8" fmla="*/ 74 w 89"/>
                <a:gd name="T9" fmla="*/ 78 h 86"/>
                <a:gd name="T10" fmla="*/ 89 w 89"/>
                <a:gd name="T11" fmla="*/ 35 h 86"/>
                <a:gd name="T12" fmla="*/ 59 w 89"/>
                <a:gd name="T13" fmla="*/ 0 h 86"/>
                <a:gd name="T14" fmla="*/ 31 w 89"/>
                <a:gd name="T15" fmla="*/ 82 h 86"/>
                <a:gd name="T16" fmla="*/ 4 w 89"/>
                <a:gd name="T17" fmla="*/ 51 h 86"/>
                <a:gd name="T18" fmla="*/ 18 w 89"/>
                <a:gd name="T19" fmla="*/ 12 h 86"/>
                <a:gd name="T20" fmla="*/ 58 w 89"/>
                <a:gd name="T21" fmla="*/ 4 h 86"/>
                <a:gd name="T22" fmla="*/ 84 w 89"/>
                <a:gd name="T23" fmla="*/ 36 h 86"/>
                <a:gd name="T24" fmla="*/ 71 w 89"/>
                <a:gd name="T25" fmla="*/ 74 h 86"/>
                <a:gd name="T26" fmla="*/ 31 w 89"/>
                <a:gd name="T2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6">
                  <a:moveTo>
                    <a:pt x="59" y="0"/>
                  </a:moveTo>
                  <a:lnTo>
                    <a:pt x="14" y="9"/>
                  </a:lnTo>
                  <a:lnTo>
                    <a:pt x="0" y="52"/>
                  </a:lnTo>
                  <a:lnTo>
                    <a:pt x="29" y="86"/>
                  </a:lnTo>
                  <a:lnTo>
                    <a:pt x="74" y="78"/>
                  </a:lnTo>
                  <a:lnTo>
                    <a:pt x="89" y="35"/>
                  </a:lnTo>
                  <a:lnTo>
                    <a:pt x="59" y="0"/>
                  </a:lnTo>
                  <a:close/>
                  <a:moveTo>
                    <a:pt x="31" y="82"/>
                  </a:moveTo>
                  <a:lnTo>
                    <a:pt x="4" y="51"/>
                  </a:lnTo>
                  <a:lnTo>
                    <a:pt x="18" y="12"/>
                  </a:lnTo>
                  <a:lnTo>
                    <a:pt x="58" y="4"/>
                  </a:lnTo>
                  <a:lnTo>
                    <a:pt x="84" y="36"/>
                  </a:lnTo>
                  <a:lnTo>
                    <a:pt x="71" y="74"/>
                  </a:lnTo>
                  <a:lnTo>
                    <a:pt x="31"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4675718" y="2163278"/>
            <a:ext cx="848688" cy="921349"/>
            <a:chOff x="7680326" y="3319463"/>
            <a:chExt cx="463550" cy="503237"/>
          </a:xfrm>
          <a:solidFill>
            <a:schemeClr val="bg1"/>
          </a:solidFill>
        </p:grpSpPr>
        <p:sp>
          <p:nvSpPr>
            <p:cNvPr id="58" name="Freeform 104"/>
            <p:cNvSpPr/>
            <p:nvPr/>
          </p:nvSpPr>
          <p:spPr bwMode="auto">
            <a:xfrm>
              <a:off x="7743826" y="3382963"/>
              <a:ext cx="68263" cy="66675"/>
            </a:xfrm>
            <a:custGeom>
              <a:avLst/>
              <a:gdLst>
                <a:gd name="T0" fmla="*/ 25 w 37"/>
                <a:gd name="T1" fmla="*/ 34 h 36"/>
                <a:gd name="T2" fmla="*/ 29 w 37"/>
                <a:gd name="T3" fmla="*/ 36 h 36"/>
                <a:gd name="T4" fmla="*/ 34 w 37"/>
                <a:gd name="T5" fmla="*/ 34 h 36"/>
                <a:gd name="T6" fmla="*/ 34 w 37"/>
                <a:gd name="T7" fmla="*/ 25 h 36"/>
                <a:gd name="T8" fmla="*/ 29 w 37"/>
                <a:gd name="T9" fmla="*/ 20 h 36"/>
                <a:gd name="T10" fmla="*/ 12 w 37"/>
                <a:gd name="T11" fmla="*/ 3 h 36"/>
                <a:gd name="T12" fmla="*/ 3 w 37"/>
                <a:gd name="T13" fmla="*/ 3 h 36"/>
                <a:gd name="T14" fmla="*/ 3 w 37"/>
                <a:gd name="T15" fmla="*/ 12 h 36"/>
                <a:gd name="T16" fmla="*/ 25 w 37"/>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25" y="34"/>
                  </a:moveTo>
                  <a:cubicBezTo>
                    <a:pt x="26" y="35"/>
                    <a:pt x="27" y="36"/>
                    <a:pt x="29" y="36"/>
                  </a:cubicBezTo>
                  <a:cubicBezTo>
                    <a:pt x="31" y="36"/>
                    <a:pt x="33" y="36"/>
                    <a:pt x="34" y="34"/>
                  </a:cubicBezTo>
                  <a:cubicBezTo>
                    <a:pt x="37" y="32"/>
                    <a:pt x="37" y="28"/>
                    <a:pt x="34" y="25"/>
                  </a:cubicBezTo>
                  <a:cubicBezTo>
                    <a:pt x="29" y="20"/>
                    <a:pt x="29" y="20"/>
                    <a:pt x="29" y="20"/>
                  </a:cubicBezTo>
                  <a:cubicBezTo>
                    <a:pt x="12" y="3"/>
                    <a:pt x="12" y="3"/>
                    <a:pt x="12" y="3"/>
                  </a:cubicBezTo>
                  <a:cubicBezTo>
                    <a:pt x="9" y="0"/>
                    <a:pt x="5" y="0"/>
                    <a:pt x="3" y="3"/>
                  </a:cubicBezTo>
                  <a:cubicBezTo>
                    <a:pt x="0" y="5"/>
                    <a:pt x="0" y="9"/>
                    <a:pt x="3" y="12"/>
                  </a:cubicBezTo>
                  <a:lnTo>
                    <a:pt x="25"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5"/>
            <p:cNvSpPr/>
            <p:nvPr/>
          </p:nvSpPr>
          <p:spPr bwMode="auto">
            <a:xfrm>
              <a:off x="7900988" y="3319463"/>
              <a:ext cx="23813" cy="82550"/>
            </a:xfrm>
            <a:custGeom>
              <a:avLst/>
              <a:gdLst>
                <a:gd name="T0" fmla="*/ 6 w 13"/>
                <a:gd name="T1" fmla="*/ 45 h 45"/>
                <a:gd name="T2" fmla="*/ 7 w 13"/>
                <a:gd name="T3" fmla="*/ 45 h 45"/>
                <a:gd name="T4" fmla="*/ 13 w 13"/>
                <a:gd name="T5" fmla="*/ 38 h 45"/>
                <a:gd name="T6" fmla="*/ 13 w 13"/>
                <a:gd name="T7" fmla="*/ 7 h 45"/>
                <a:gd name="T8" fmla="*/ 7 w 13"/>
                <a:gd name="T9" fmla="*/ 0 h 45"/>
                <a:gd name="T10" fmla="*/ 6 w 13"/>
                <a:gd name="T11" fmla="*/ 0 h 45"/>
                <a:gd name="T12" fmla="*/ 0 w 13"/>
                <a:gd name="T13" fmla="*/ 7 h 45"/>
                <a:gd name="T14" fmla="*/ 0 w 13"/>
                <a:gd name="T15" fmla="*/ 38 h 45"/>
                <a:gd name="T16" fmla="*/ 6 w 1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5">
                  <a:moveTo>
                    <a:pt x="6" y="45"/>
                  </a:moveTo>
                  <a:cubicBezTo>
                    <a:pt x="7" y="45"/>
                    <a:pt x="7" y="45"/>
                    <a:pt x="7" y="45"/>
                  </a:cubicBezTo>
                  <a:cubicBezTo>
                    <a:pt x="10" y="45"/>
                    <a:pt x="13" y="42"/>
                    <a:pt x="13" y="38"/>
                  </a:cubicBezTo>
                  <a:cubicBezTo>
                    <a:pt x="13" y="7"/>
                    <a:pt x="13" y="7"/>
                    <a:pt x="13" y="7"/>
                  </a:cubicBezTo>
                  <a:cubicBezTo>
                    <a:pt x="13" y="3"/>
                    <a:pt x="10" y="0"/>
                    <a:pt x="7" y="0"/>
                  </a:cubicBezTo>
                  <a:cubicBezTo>
                    <a:pt x="6" y="0"/>
                    <a:pt x="6" y="0"/>
                    <a:pt x="6" y="0"/>
                  </a:cubicBezTo>
                  <a:cubicBezTo>
                    <a:pt x="3" y="1"/>
                    <a:pt x="0" y="4"/>
                    <a:pt x="0" y="7"/>
                  </a:cubicBezTo>
                  <a:cubicBezTo>
                    <a:pt x="0" y="38"/>
                    <a:pt x="0" y="38"/>
                    <a:pt x="0" y="38"/>
                  </a:cubicBezTo>
                  <a:cubicBezTo>
                    <a:pt x="0" y="42"/>
                    <a:pt x="3" y="45"/>
                    <a:pt x="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06"/>
            <p:cNvSpPr/>
            <p:nvPr/>
          </p:nvSpPr>
          <p:spPr bwMode="auto">
            <a:xfrm>
              <a:off x="8015288" y="3382963"/>
              <a:ext cx="66675" cy="66675"/>
            </a:xfrm>
            <a:custGeom>
              <a:avLst/>
              <a:gdLst>
                <a:gd name="T0" fmla="*/ 7 w 37"/>
                <a:gd name="T1" fmla="*/ 36 h 36"/>
                <a:gd name="T2" fmla="*/ 12 w 37"/>
                <a:gd name="T3" fmla="*/ 34 h 36"/>
                <a:gd name="T4" fmla="*/ 34 w 37"/>
                <a:gd name="T5" fmla="*/ 12 h 36"/>
                <a:gd name="T6" fmla="*/ 34 w 37"/>
                <a:gd name="T7" fmla="*/ 3 h 36"/>
                <a:gd name="T8" fmla="*/ 25 w 37"/>
                <a:gd name="T9" fmla="*/ 3 h 36"/>
                <a:gd name="T10" fmla="*/ 7 w 37"/>
                <a:gd name="T11" fmla="*/ 20 h 36"/>
                <a:gd name="T12" fmla="*/ 3 w 37"/>
                <a:gd name="T13" fmla="*/ 25 h 36"/>
                <a:gd name="T14" fmla="*/ 3 w 37"/>
                <a:gd name="T15" fmla="*/ 34 h 36"/>
                <a:gd name="T16" fmla="*/ 7 w 3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7" y="36"/>
                  </a:moveTo>
                  <a:cubicBezTo>
                    <a:pt x="9" y="36"/>
                    <a:pt x="10" y="36"/>
                    <a:pt x="12" y="34"/>
                  </a:cubicBezTo>
                  <a:cubicBezTo>
                    <a:pt x="34" y="12"/>
                    <a:pt x="34" y="12"/>
                    <a:pt x="34" y="12"/>
                  </a:cubicBezTo>
                  <a:cubicBezTo>
                    <a:pt x="37" y="9"/>
                    <a:pt x="37" y="5"/>
                    <a:pt x="34" y="3"/>
                  </a:cubicBezTo>
                  <a:cubicBezTo>
                    <a:pt x="31" y="0"/>
                    <a:pt x="27" y="0"/>
                    <a:pt x="25" y="3"/>
                  </a:cubicBezTo>
                  <a:cubicBezTo>
                    <a:pt x="7" y="20"/>
                    <a:pt x="7" y="20"/>
                    <a:pt x="7" y="20"/>
                  </a:cubicBezTo>
                  <a:cubicBezTo>
                    <a:pt x="3" y="25"/>
                    <a:pt x="3" y="25"/>
                    <a:pt x="3" y="25"/>
                  </a:cubicBezTo>
                  <a:cubicBezTo>
                    <a:pt x="0" y="28"/>
                    <a:pt x="0" y="32"/>
                    <a:pt x="3" y="34"/>
                  </a:cubicBezTo>
                  <a:cubicBezTo>
                    <a:pt x="4" y="36"/>
                    <a:pt x="6" y="36"/>
                    <a:pt x="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07"/>
            <p:cNvSpPr/>
            <p:nvPr/>
          </p:nvSpPr>
          <p:spPr bwMode="auto">
            <a:xfrm>
              <a:off x="7680326" y="3540125"/>
              <a:ext cx="82550" cy="23812"/>
            </a:xfrm>
            <a:custGeom>
              <a:avLst/>
              <a:gdLst>
                <a:gd name="T0" fmla="*/ 45 w 45"/>
                <a:gd name="T1" fmla="*/ 7 h 13"/>
                <a:gd name="T2" fmla="*/ 38 w 45"/>
                <a:gd name="T3" fmla="*/ 0 h 13"/>
                <a:gd name="T4" fmla="*/ 7 w 45"/>
                <a:gd name="T5" fmla="*/ 0 h 13"/>
                <a:gd name="T6" fmla="*/ 0 w 45"/>
                <a:gd name="T7" fmla="*/ 7 h 13"/>
                <a:gd name="T8" fmla="*/ 7 w 45"/>
                <a:gd name="T9" fmla="*/ 13 h 13"/>
                <a:gd name="T10" fmla="*/ 38 w 45"/>
                <a:gd name="T11" fmla="*/ 13 h 13"/>
                <a:gd name="T12" fmla="*/ 45 w 45"/>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45" h="13">
                  <a:moveTo>
                    <a:pt x="45" y="7"/>
                  </a:moveTo>
                  <a:cubicBezTo>
                    <a:pt x="45" y="3"/>
                    <a:pt x="42" y="0"/>
                    <a:pt x="38" y="0"/>
                  </a:cubicBezTo>
                  <a:cubicBezTo>
                    <a:pt x="7" y="0"/>
                    <a:pt x="7" y="0"/>
                    <a:pt x="7" y="0"/>
                  </a:cubicBezTo>
                  <a:cubicBezTo>
                    <a:pt x="3" y="0"/>
                    <a:pt x="0" y="3"/>
                    <a:pt x="0" y="7"/>
                  </a:cubicBezTo>
                  <a:cubicBezTo>
                    <a:pt x="0" y="11"/>
                    <a:pt x="3" y="13"/>
                    <a:pt x="7" y="13"/>
                  </a:cubicBezTo>
                  <a:cubicBezTo>
                    <a:pt x="38" y="13"/>
                    <a:pt x="38" y="13"/>
                    <a:pt x="38" y="13"/>
                  </a:cubicBezTo>
                  <a:cubicBezTo>
                    <a:pt x="42" y="13"/>
                    <a:pt x="45" y="11"/>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8"/>
            <p:cNvSpPr/>
            <p:nvPr/>
          </p:nvSpPr>
          <p:spPr bwMode="auto">
            <a:xfrm>
              <a:off x="8064501" y="3540125"/>
              <a:ext cx="79375" cy="23812"/>
            </a:xfrm>
            <a:custGeom>
              <a:avLst/>
              <a:gdLst>
                <a:gd name="T0" fmla="*/ 38 w 44"/>
                <a:gd name="T1" fmla="*/ 0 h 13"/>
                <a:gd name="T2" fmla="*/ 6 w 44"/>
                <a:gd name="T3" fmla="*/ 0 h 13"/>
                <a:gd name="T4" fmla="*/ 0 w 44"/>
                <a:gd name="T5" fmla="*/ 7 h 13"/>
                <a:gd name="T6" fmla="*/ 6 w 44"/>
                <a:gd name="T7" fmla="*/ 13 h 13"/>
                <a:gd name="T8" fmla="*/ 38 w 44"/>
                <a:gd name="T9" fmla="*/ 13 h 13"/>
                <a:gd name="T10" fmla="*/ 44 w 44"/>
                <a:gd name="T11" fmla="*/ 7 h 13"/>
                <a:gd name="T12" fmla="*/ 38 w 4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8" y="0"/>
                  </a:moveTo>
                  <a:cubicBezTo>
                    <a:pt x="6" y="0"/>
                    <a:pt x="6" y="0"/>
                    <a:pt x="6" y="0"/>
                  </a:cubicBezTo>
                  <a:cubicBezTo>
                    <a:pt x="3" y="0"/>
                    <a:pt x="0" y="3"/>
                    <a:pt x="0" y="7"/>
                  </a:cubicBezTo>
                  <a:cubicBezTo>
                    <a:pt x="0" y="11"/>
                    <a:pt x="3" y="13"/>
                    <a:pt x="6" y="13"/>
                  </a:cubicBezTo>
                  <a:cubicBezTo>
                    <a:pt x="38" y="13"/>
                    <a:pt x="38" y="13"/>
                    <a:pt x="38" y="13"/>
                  </a:cubicBezTo>
                  <a:cubicBezTo>
                    <a:pt x="41" y="13"/>
                    <a:pt x="44" y="11"/>
                    <a:pt x="44" y="7"/>
                  </a:cubicBezTo>
                  <a:cubicBezTo>
                    <a:pt x="44" y="3"/>
                    <a:pt x="41"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9"/>
            <p:cNvSpPr/>
            <p:nvPr/>
          </p:nvSpPr>
          <p:spPr bwMode="auto">
            <a:xfrm>
              <a:off x="8015288" y="3656013"/>
              <a:ext cx="66675" cy="65087"/>
            </a:xfrm>
            <a:custGeom>
              <a:avLst/>
              <a:gdLst>
                <a:gd name="T0" fmla="*/ 12 w 37"/>
                <a:gd name="T1" fmla="*/ 2 h 36"/>
                <a:gd name="T2" fmla="*/ 7 w 37"/>
                <a:gd name="T3" fmla="*/ 0 h 36"/>
                <a:gd name="T4" fmla="*/ 3 w 37"/>
                <a:gd name="T5" fmla="*/ 2 h 36"/>
                <a:gd name="T6" fmla="*/ 3 w 37"/>
                <a:gd name="T7" fmla="*/ 11 h 36"/>
                <a:gd name="T8" fmla="*/ 7 w 37"/>
                <a:gd name="T9" fmla="*/ 16 h 36"/>
                <a:gd name="T10" fmla="*/ 25 w 37"/>
                <a:gd name="T11" fmla="*/ 33 h 36"/>
                <a:gd name="T12" fmla="*/ 34 w 37"/>
                <a:gd name="T13" fmla="*/ 33 h 36"/>
                <a:gd name="T14" fmla="*/ 34 w 37"/>
                <a:gd name="T15" fmla="*/ 24 h 36"/>
                <a:gd name="T16" fmla="*/ 12 w 37"/>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12" y="2"/>
                  </a:moveTo>
                  <a:cubicBezTo>
                    <a:pt x="10" y="0"/>
                    <a:pt x="9" y="0"/>
                    <a:pt x="7" y="0"/>
                  </a:cubicBezTo>
                  <a:cubicBezTo>
                    <a:pt x="6" y="0"/>
                    <a:pt x="4" y="0"/>
                    <a:pt x="3" y="2"/>
                  </a:cubicBezTo>
                  <a:cubicBezTo>
                    <a:pt x="0" y="4"/>
                    <a:pt x="0" y="8"/>
                    <a:pt x="3" y="11"/>
                  </a:cubicBezTo>
                  <a:cubicBezTo>
                    <a:pt x="7" y="16"/>
                    <a:pt x="7" y="16"/>
                    <a:pt x="7" y="16"/>
                  </a:cubicBezTo>
                  <a:cubicBezTo>
                    <a:pt x="25" y="33"/>
                    <a:pt x="25" y="33"/>
                    <a:pt x="25" y="33"/>
                  </a:cubicBezTo>
                  <a:cubicBezTo>
                    <a:pt x="27" y="36"/>
                    <a:pt x="31" y="36"/>
                    <a:pt x="34" y="33"/>
                  </a:cubicBezTo>
                  <a:cubicBezTo>
                    <a:pt x="37" y="31"/>
                    <a:pt x="37" y="26"/>
                    <a:pt x="34" y="24"/>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10"/>
            <p:cNvSpPr/>
            <p:nvPr/>
          </p:nvSpPr>
          <p:spPr bwMode="auto">
            <a:xfrm>
              <a:off x="7743826" y="3656013"/>
              <a:ext cx="68263" cy="65087"/>
            </a:xfrm>
            <a:custGeom>
              <a:avLst/>
              <a:gdLst>
                <a:gd name="T0" fmla="*/ 29 w 37"/>
                <a:gd name="T1" fmla="*/ 0 h 36"/>
                <a:gd name="T2" fmla="*/ 25 w 37"/>
                <a:gd name="T3" fmla="*/ 2 h 36"/>
                <a:gd name="T4" fmla="*/ 3 w 37"/>
                <a:gd name="T5" fmla="*/ 24 h 36"/>
                <a:gd name="T6" fmla="*/ 3 w 37"/>
                <a:gd name="T7" fmla="*/ 33 h 36"/>
                <a:gd name="T8" fmla="*/ 12 w 37"/>
                <a:gd name="T9" fmla="*/ 33 h 36"/>
                <a:gd name="T10" fmla="*/ 29 w 37"/>
                <a:gd name="T11" fmla="*/ 16 h 36"/>
                <a:gd name="T12" fmla="*/ 34 w 37"/>
                <a:gd name="T13" fmla="*/ 11 h 36"/>
                <a:gd name="T14" fmla="*/ 34 w 37"/>
                <a:gd name="T15" fmla="*/ 2 h 36"/>
                <a:gd name="T16" fmla="*/ 29 w 3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29" y="0"/>
                  </a:moveTo>
                  <a:cubicBezTo>
                    <a:pt x="27" y="0"/>
                    <a:pt x="26" y="0"/>
                    <a:pt x="25" y="2"/>
                  </a:cubicBezTo>
                  <a:cubicBezTo>
                    <a:pt x="3" y="24"/>
                    <a:pt x="3" y="24"/>
                    <a:pt x="3" y="24"/>
                  </a:cubicBezTo>
                  <a:cubicBezTo>
                    <a:pt x="0" y="26"/>
                    <a:pt x="0" y="31"/>
                    <a:pt x="3" y="33"/>
                  </a:cubicBezTo>
                  <a:cubicBezTo>
                    <a:pt x="5" y="36"/>
                    <a:pt x="9" y="36"/>
                    <a:pt x="12" y="33"/>
                  </a:cubicBezTo>
                  <a:cubicBezTo>
                    <a:pt x="29" y="16"/>
                    <a:pt x="29" y="16"/>
                    <a:pt x="29" y="16"/>
                  </a:cubicBezTo>
                  <a:cubicBezTo>
                    <a:pt x="34" y="11"/>
                    <a:pt x="34" y="11"/>
                    <a:pt x="34" y="11"/>
                  </a:cubicBezTo>
                  <a:cubicBezTo>
                    <a:pt x="37" y="8"/>
                    <a:pt x="37" y="4"/>
                    <a:pt x="34" y="2"/>
                  </a:cubicBezTo>
                  <a:cubicBezTo>
                    <a:pt x="33" y="0"/>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1"/>
            <p:cNvSpPr>
              <a:spLocks noEditPoints="1"/>
            </p:cNvSpPr>
            <p:nvPr/>
          </p:nvSpPr>
          <p:spPr bwMode="auto">
            <a:xfrm>
              <a:off x="7785101" y="3424238"/>
              <a:ext cx="255588" cy="398462"/>
            </a:xfrm>
            <a:custGeom>
              <a:avLst/>
              <a:gdLst>
                <a:gd name="T0" fmla="*/ 141 w 141"/>
                <a:gd name="T1" fmla="*/ 71 h 220"/>
                <a:gd name="T2" fmla="*/ 134 w 141"/>
                <a:gd name="T3" fmla="*/ 41 h 220"/>
                <a:gd name="T4" fmla="*/ 70 w 141"/>
                <a:gd name="T5" fmla="*/ 0 h 220"/>
                <a:gd name="T6" fmla="*/ 7 w 141"/>
                <a:gd name="T7" fmla="*/ 40 h 220"/>
                <a:gd name="T8" fmla="*/ 0 w 141"/>
                <a:gd name="T9" fmla="*/ 71 h 220"/>
                <a:gd name="T10" fmla="*/ 7 w 141"/>
                <a:gd name="T11" fmla="*/ 102 h 220"/>
                <a:gd name="T12" fmla="*/ 32 w 141"/>
                <a:gd name="T13" fmla="*/ 130 h 220"/>
                <a:gd name="T14" fmla="*/ 32 w 141"/>
                <a:gd name="T15" fmla="*/ 185 h 220"/>
                <a:gd name="T16" fmla="*/ 67 w 141"/>
                <a:gd name="T17" fmla="*/ 220 h 220"/>
                <a:gd name="T18" fmla="*/ 70 w 141"/>
                <a:gd name="T19" fmla="*/ 220 h 220"/>
                <a:gd name="T20" fmla="*/ 75 w 141"/>
                <a:gd name="T21" fmla="*/ 220 h 220"/>
                <a:gd name="T22" fmla="*/ 110 w 141"/>
                <a:gd name="T23" fmla="*/ 185 h 220"/>
                <a:gd name="T24" fmla="*/ 110 w 141"/>
                <a:gd name="T25" fmla="*/ 129 h 220"/>
                <a:gd name="T26" fmla="*/ 134 w 141"/>
                <a:gd name="T27" fmla="*/ 101 h 220"/>
                <a:gd name="T28" fmla="*/ 141 w 141"/>
                <a:gd name="T29" fmla="*/ 71 h 220"/>
                <a:gd name="T30" fmla="*/ 99 w 141"/>
                <a:gd name="T31" fmla="*/ 119 h 220"/>
                <a:gd name="T32" fmla="*/ 96 w 141"/>
                <a:gd name="T33" fmla="*/ 125 h 220"/>
                <a:gd name="T34" fmla="*/ 96 w 141"/>
                <a:gd name="T35" fmla="*/ 157 h 220"/>
                <a:gd name="T36" fmla="*/ 70 w 141"/>
                <a:gd name="T37" fmla="*/ 157 h 220"/>
                <a:gd name="T38" fmla="*/ 46 w 141"/>
                <a:gd name="T39" fmla="*/ 157 h 220"/>
                <a:gd name="T40" fmla="*/ 46 w 141"/>
                <a:gd name="T41" fmla="*/ 126 h 220"/>
                <a:gd name="T42" fmla="*/ 43 w 141"/>
                <a:gd name="T43" fmla="*/ 119 h 220"/>
                <a:gd name="T44" fmla="*/ 14 w 141"/>
                <a:gd name="T45" fmla="*/ 71 h 220"/>
                <a:gd name="T46" fmla="*/ 31 w 141"/>
                <a:gd name="T47" fmla="*/ 31 h 220"/>
                <a:gd name="T48" fmla="*/ 70 w 141"/>
                <a:gd name="T49" fmla="*/ 15 h 220"/>
                <a:gd name="T50" fmla="*/ 110 w 141"/>
                <a:gd name="T51" fmla="*/ 31 h 220"/>
                <a:gd name="T52" fmla="*/ 126 w 141"/>
                <a:gd name="T53" fmla="*/ 71 h 220"/>
                <a:gd name="T54" fmla="*/ 99 w 141"/>
                <a:gd name="T55"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220">
                  <a:moveTo>
                    <a:pt x="141" y="71"/>
                  </a:moveTo>
                  <a:cubicBezTo>
                    <a:pt x="141" y="60"/>
                    <a:pt x="138" y="50"/>
                    <a:pt x="134" y="41"/>
                  </a:cubicBezTo>
                  <a:cubicBezTo>
                    <a:pt x="123" y="17"/>
                    <a:pt x="99" y="0"/>
                    <a:pt x="70" y="0"/>
                  </a:cubicBezTo>
                  <a:cubicBezTo>
                    <a:pt x="42" y="0"/>
                    <a:pt x="18" y="17"/>
                    <a:pt x="7" y="40"/>
                  </a:cubicBezTo>
                  <a:cubicBezTo>
                    <a:pt x="2" y="49"/>
                    <a:pt x="0" y="60"/>
                    <a:pt x="0" y="71"/>
                  </a:cubicBezTo>
                  <a:cubicBezTo>
                    <a:pt x="0" y="82"/>
                    <a:pt x="2" y="92"/>
                    <a:pt x="7" y="102"/>
                  </a:cubicBezTo>
                  <a:cubicBezTo>
                    <a:pt x="13" y="113"/>
                    <a:pt x="21" y="123"/>
                    <a:pt x="32" y="130"/>
                  </a:cubicBezTo>
                  <a:cubicBezTo>
                    <a:pt x="32" y="185"/>
                    <a:pt x="32" y="185"/>
                    <a:pt x="32" y="185"/>
                  </a:cubicBezTo>
                  <a:cubicBezTo>
                    <a:pt x="32" y="205"/>
                    <a:pt x="47" y="220"/>
                    <a:pt x="67" y="220"/>
                  </a:cubicBezTo>
                  <a:cubicBezTo>
                    <a:pt x="70" y="220"/>
                    <a:pt x="70" y="220"/>
                    <a:pt x="70" y="220"/>
                  </a:cubicBezTo>
                  <a:cubicBezTo>
                    <a:pt x="75" y="220"/>
                    <a:pt x="75" y="220"/>
                    <a:pt x="75" y="220"/>
                  </a:cubicBezTo>
                  <a:cubicBezTo>
                    <a:pt x="95" y="220"/>
                    <a:pt x="110" y="205"/>
                    <a:pt x="110" y="185"/>
                  </a:cubicBezTo>
                  <a:cubicBezTo>
                    <a:pt x="110" y="129"/>
                    <a:pt x="110" y="129"/>
                    <a:pt x="110" y="129"/>
                  </a:cubicBezTo>
                  <a:cubicBezTo>
                    <a:pt x="120" y="122"/>
                    <a:pt x="129" y="112"/>
                    <a:pt x="134" y="101"/>
                  </a:cubicBezTo>
                  <a:cubicBezTo>
                    <a:pt x="138" y="92"/>
                    <a:pt x="141" y="82"/>
                    <a:pt x="141" y="71"/>
                  </a:cubicBezTo>
                  <a:close/>
                  <a:moveTo>
                    <a:pt x="99" y="119"/>
                  </a:moveTo>
                  <a:cubicBezTo>
                    <a:pt x="97" y="120"/>
                    <a:pt x="96" y="123"/>
                    <a:pt x="96" y="125"/>
                  </a:cubicBezTo>
                  <a:cubicBezTo>
                    <a:pt x="96" y="157"/>
                    <a:pt x="96" y="157"/>
                    <a:pt x="96" y="157"/>
                  </a:cubicBezTo>
                  <a:cubicBezTo>
                    <a:pt x="70" y="157"/>
                    <a:pt x="70" y="157"/>
                    <a:pt x="70" y="157"/>
                  </a:cubicBezTo>
                  <a:cubicBezTo>
                    <a:pt x="46" y="157"/>
                    <a:pt x="46" y="157"/>
                    <a:pt x="46" y="157"/>
                  </a:cubicBezTo>
                  <a:cubicBezTo>
                    <a:pt x="46" y="126"/>
                    <a:pt x="46" y="126"/>
                    <a:pt x="46" y="126"/>
                  </a:cubicBezTo>
                  <a:cubicBezTo>
                    <a:pt x="46" y="123"/>
                    <a:pt x="45" y="121"/>
                    <a:pt x="43" y="119"/>
                  </a:cubicBezTo>
                  <a:cubicBezTo>
                    <a:pt x="26" y="110"/>
                    <a:pt x="14" y="92"/>
                    <a:pt x="14" y="71"/>
                  </a:cubicBezTo>
                  <a:cubicBezTo>
                    <a:pt x="14" y="55"/>
                    <a:pt x="21" y="41"/>
                    <a:pt x="31" y="31"/>
                  </a:cubicBezTo>
                  <a:cubicBezTo>
                    <a:pt x="41" y="21"/>
                    <a:pt x="55" y="15"/>
                    <a:pt x="70" y="15"/>
                  </a:cubicBezTo>
                  <a:cubicBezTo>
                    <a:pt x="86" y="15"/>
                    <a:pt x="100" y="21"/>
                    <a:pt x="110" y="31"/>
                  </a:cubicBezTo>
                  <a:cubicBezTo>
                    <a:pt x="120" y="41"/>
                    <a:pt x="126" y="55"/>
                    <a:pt x="126" y="71"/>
                  </a:cubicBezTo>
                  <a:cubicBezTo>
                    <a:pt x="126" y="91"/>
                    <a:pt x="115" y="109"/>
                    <a:pt x="9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688868" y="4069525"/>
            <a:ext cx="784436" cy="693046"/>
            <a:chOff x="6427788" y="3384550"/>
            <a:chExt cx="1144587" cy="1011238"/>
          </a:xfrm>
          <a:solidFill>
            <a:schemeClr val="bg1"/>
          </a:solidFill>
        </p:grpSpPr>
        <p:sp>
          <p:nvSpPr>
            <p:cNvPr id="67" name="Freeform 28"/>
            <p:cNvSpPr>
              <a:spLocks noEditPoints="1"/>
            </p:cNvSpPr>
            <p:nvPr/>
          </p:nvSpPr>
          <p:spPr bwMode="auto">
            <a:xfrm>
              <a:off x="6569075" y="3590925"/>
              <a:ext cx="425450" cy="427037"/>
            </a:xfrm>
            <a:custGeom>
              <a:avLst/>
              <a:gdLst>
                <a:gd name="T0" fmla="*/ 0 w 153"/>
                <a:gd name="T1" fmla="*/ 0 h 154"/>
                <a:gd name="T2" fmla="*/ 0 w 153"/>
                <a:gd name="T3" fmla="*/ 154 h 154"/>
                <a:gd name="T4" fmla="*/ 153 w 153"/>
                <a:gd name="T5" fmla="*/ 154 h 154"/>
                <a:gd name="T6" fmla="*/ 153 w 153"/>
                <a:gd name="T7" fmla="*/ 0 h 154"/>
                <a:gd name="T8" fmla="*/ 0 w 153"/>
                <a:gd name="T9" fmla="*/ 0 h 154"/>
                <a:gd name="T10" fmla="*/ 145 w 153"/>
                <a:gd name="T11" fmla="*/ 8 h 154"/>
                <a:gd name="T12" fmla="*/ 145 w 153"/>
                <a:gd name="T13" fmla="*/ 125 h 154"/>
                <a:gd name="T14" fmla="*/ 143 w 153"/>
                <a:gd name="T15" fmla="*/ 125 h 154"/>
                <a:gd name="T16" fmla="*/ 110 w 153"/>
                <a:gd name="T17" fmla="*/ 110 h 154"/>
                <a:gd name="T18" fmla="*/ 96 w 153"/>
                <a:gd name="T19" fmla="*/ 96 h 154"/>
                <a:gd name="T20" fmla="*/ 98 w 153"/>
                <a:gd name="T21" fmla="*/ 100 h 154"/>
                <a:gd name="T22" fmla="*/ 88 w 153"/>
                <a:gd name="T23" fmla="*/ 145 h 154"/>
                <a:gd name="T24" fmla="*/ 82 w 153"/>
                <a:gd name="T25" fmla="*/ 129 h 154"/>
                <a:gd name="T26" fmla="*/ 83 w 153"/>
                <a:gd name="T27" fmla="*/ 119 h 154"/>
                <a:gd name="T28" fmla="*/ 68 w 153"/>
                <a:gd name="T29" fmla="*/ 120 h 154"/>
                <a:gd name="T30" fmla="*/ 73 w 153"/>
                <a:gd name="T31" fmla="*/ 130 h 154"/>
                <a:gd name="T32" fmla="*/ 71 w 153"/>
                <a:gd name="T33" fmla="*/ 140 h 154"/>
                <a:gd name="T34" fmla="*/ 68 w 153"/>
                <a:gd name="T35" fmla="*/ 146 h 154"/>
                <a:gd name="T36" fmla="*/ 65 w 153"/>
                <a:gd name="T37" fmla="*/ 146 h 154"/>
                <a:gd name="T38" fmla="*/ 57 w 153"/>
                <a:gd name="T39" fmla="*/ 100 h 154"/>
                <a:gd name="T40" fmla="*/ 60 w 153"/>
                <a:gd name="T41" fmla="*/ 97 h 154"/>
                <a:gd name="T42" fmla="*/ 62 w 153"/>
                <a:gd name="T43" fmla="*/ 101 h 154"/>
                <a:gd name="T44" fmla="*/ 77 w 153"/>
                <a:gd name="T45" fmla="*/ 114 h 154"/>
                <a:gd name="T46" fmla="*/ 89 w 153"/>
                <a:gd name="T47" fmla="*/ 105 h 154"/>
                <a:gd name="T48" fmla="*/ 96 w 153"/>
                <a:gd name="T49" fmla="*/ 96 h 154"/>
                <a:gd name="T50" fmla="*/ 95 w 153"/>
                <a:gd name="T51" fmla="*/ 87 h 154"/>
                <a:gd name="T52" fmla="*/ 100 w 153"/>
                <a:gd name="T53" fmla="*/ 75 h 154"/>
                <a:gd name="T54" fmla="*/ 104 w 153"/>
                <a:gd name="T55" fmla="*/ 56 h 154"/>
                <a:gd name="T56" fmla="*/ 74 w 153"/>
                <a:gd name="T57" fmla="*/ 19 h 154"/>
                <a:gd name="T58" fmla="*/ 53 w 153"/>
                <a:gd name="T59" fmla="*/ 58 h 154"/>
                <a:gd name="T60" fmla="*/ 56 w 153"/>
                <a:gd name="T61" fmla="*/ 73 h 154"/>
                <a:gd name="T62" fmla="*/ 59 w 153"/>
                <a:gd name="T63" fmla="*/ 84 h 154"/>
                <a:gd name="T64" fmla="*/ 60 w 153"/>
                <a:gd name="T65" fmla="*/ 95 h 154"/>
                <a:gd name="T66" fmla="*/ 48 w 153"/>
                <a:gd name="T67" fmla="*/ 107 h 154"/>
                <a:gd name="T68" fmla="*/ 15 w 153"/>
                <a:gd name="T69" fmla="*/ 122 h 154"/>
                <a:gd name="T70" fmla="*/ 8 w 153"/>
                <a:gd name="T71" fmla="*/ 125 h 154"/>
                <a:gd name="T72" fmla="*/ 8 w 153"/>
                <a:gd name="T73" fmla="*/ 8 h 154"/>
                <a:gd name="T74" fmla="*/ 145 w 153"/>
                <a:gd name="T7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154">
                  <a:moveTo>
                    <a:pt x="0" y="0"/>
                  </a:moveTo>
                  <a:cubicBezTo>
                    <a:pt x="0" y="154"/>
                    <a:pt x="0" y="154"/>
                    <a:pt x="0" y="154"/>
                  </a:cubicBezTo>
                  <a:cubicBezTo>
                    <a:pt x="153" y="154"/>
                    <a:pt x="153" y="154"/>
                    <a:pt x="153" y="154"/>
                  </a:cubicBezTo>
                  <a:cubicBezTo>
                    <a:pt x="153" y="0"/>
                    <a:pt x="153" y="0"/>
                    <a:pt x="153" y="0"/>
                  </a:cubicBezTo>
                  <a:lnTo>
                    <a:pt x="0" y="0"/>
                  </a:lnTo>
                  <a:close/>
                  <a:moveTo>
                    <a:pt x="145" y="8"/>
                  </a:moveTo>
                  <a:cubicBezTo>
                    <a:pt x="145" y="125"/>
                    <a:pt x="145" y="125"/>
                    <a:pt x="145" y="125"/>
                  </a:cubicBezTo>
                  <a:cubicBezTo>
                    <a:pt x="144" y="124"/>
                    <a:pt x="143" y="125"/>
                    <a:pt x="143" y="125"/>
                  </a:cubicBezTo>
                  <a:cubicBezTo>
                    <a:pt x="140" y="120"/>
                    <a:pt x="110" y="110"/>
                    <a:pt x="110" y="110"/>
                  </a:cubicBezTo>
                  <a:cubicBezTo>
                    <a:pt x="96" y="96"/>
                    <a:pt x="96" y="96"/>
                    <a:pt x="96" y="96"/>
                  </a:cubicBezTo>
                  <a:cubicBezTo>
                    <a:pt x="98" y="100"/>
                    <a:pt x="98" y="100"/>
                    <a:pt x="98" y="100"/>
                  </a:cubicBezTo>
                  <a:cubicBezTo>
                    <a:pt x="99" y="110"/>
                    <a:pt x="88" y="145"/>
                    <a:pt x="88" y="145"/>
                  </a:cubicBezTo>
                  <a:cubicBezTo>
                    <a:pt x="89" y="141"/>
                    <a:pt x="82" y="129"/>
                    <a:pt x="82" y="129"/>
                  </a:cubicBezTo>
                  <a:cubicBezTo>
                    <a:pt x="80" y="126"/>
                    <a:pt x="83" y="119"/>
                    <a:pt x="83" y="119"/>
                  </a:cubicBezTo>
                  <a:cubicBezTo>
                    <a:pt x="74" y="107"/>
                    <a:pt x="68" y="120"/>
                    <a:pt x="68" y="120"/>
                  </a:cubicBezTo>
                  <a:cubicBezTo>
                    <a:pt x="66" y="123"/>
                    <a:pt x="73" y="130"/>
                    <a:pt x="73" y="130"/>
                  </a:cubicBezTo>
                  <a:cubicBezTo>
                    <a:pt x="71" y="132"/>
                    <a:pt x="71" y="140"/>
                    <a:pt x="71" y="140"/>
                  </a:cubicBezTo>
                  <a:cubicBezTo>
                    <a:pt x="70" y="141"/>
                    <a:pt x="69" y="144"/>
                    <a:pt x="68" y="146"/>
                  </a:cubicBezTo>
                  <a:cubicBezTo>
                    <a:pt x="65" y="146"/>
                    <a:pt x="65" y="146"/>
                    <a:pt x="65" y="146"/>
                  </a:cubicBezTo>
                  <a:cubicBezTo>
                    <a:pt x="59" y="128"/>
                    <a:pt x="57" y="100"/>
                    <a:pt x="57" y="100"/>
                  </a:cubicBezTo>
                  <a:cubicBezTo>
                    <a:pt x="56" y="98"/>
                    <a:pt x="60" y="97"/>
                    <a:pt x="60" y="97"/>
                  </a:cubicBezTo>
                  <a:cubicBezTo>
                    <a:pt x="62" y="101"/>
                    <a:pt x="62" y="101"/>
                    <a:pt x="62" y="101"/>
                  </a:cubicBezTo>
                  <a:cubicBezTo>
                    <a:pt x="65" y="106"/>
                    <a:pt x="77" y="114"/>
                    <a:pt x="77" y="114"/>
                  </a:cubicBezTo>
                  <a:cubicBezTo>
                    <a:pt x="89" y="105"/>
                    <a:pt x="89" y="105"/>
                    <a:pt x="89" y="105"/>
                  </a:cubicBezTo>
                  <a:cubicBezTo>
                    <a:pt x="97" y="101"/>
                    <a:pt x="96" y="96"/>
                    <a:pt x="96" y="96"/>
                  </a:cubicBezTo>
                  <a:cubicBezTo>
                    <a:pt x="94" y="95"/>
                    <a:pt x="95" y="87"/>
                    <a:pt x="95" y="87"/>
                  </a:cubicBezTo>
                  <a:cubicBezTo>
                    <a:pt x="97" y="86"/>
                    <a:pt x="100" y="75"/>
                    <a:pt x="100" y="75"/>
                  </a:cubicBezTo>
                  <a:cubicBezTo>
                    <a:pt x="106" y="68"/>
                    <a:pt x="104" y="56"/>
                    <a:pt x="104" y="56"/>
                  </a:cubicBezTo>
                  <a:cubicBezTo>
                    <a:pt x="112" y="16"/>
                    <a:pt x="74" y="19"/>
                    <a:pt x="74" y="19"/>
                  </a:cubicBezTo>
                  <a:cubicBezTo>
                    <a:pt x="46" y="23"/>
                    <a:pt x="53" y="58"/>
                    <a:pt x="53" y="58"/>
                  </a:cubicBezTo>
                  <a:cubicBezTo>
                    <a:pt x="49" y="59"/>
                    <a:pt x="56" y="73"/>
                    <a:pt x="56" y="73"/>
                  </a:cubicBezTo>
                  <a:cubicBezTo>
                    <a:pt x="55" y="74"/>
                    <a:pt x="59" y="84"/>
                    <a:pt x="59" y="84"/>
                  </a:cubicBezTo>
                  <a:cubicBezTo>
                    <a:pt x="60" y="95"/>
                    <a:pt x="60" y="95"/>
                    <a:pt x="60" y="95"/>
                  </a:cubicBezTo>
                  <a:cubicBezTo>
                    <a:pt x="57" y="95"/>
                    <a:pt x="48" y="107"/>
                    <a:pt x="48" y="107"/>
                  </a:cubicBezTo>
                  <a:cubicBezTo>
                    <a:pt x="32" y="108"/>
                    <a:pt x="15" y="122"/>
                    <a:pt x="15" y="122"/>
                  </a:cubicBezTo>
                  <a:cubicBezTo>
                    <a:pt x="11" y="121"/>
                    <a:pt x="9" y="122"/>
                    <a:pt x="8" y="125"/>
                  </a:cubicBezTo>
                  <a:cubicBezTo>
                    <a:pt x="8" y="8"/>
                    <a:pt x="8" y="8"/>
                    <a:pt x="8" y="8"/>
                  </a:cubicBezTo>
                  <a:lnTo>
                    <a:pt x="14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9"/>
            <p:cNvSpPr>
              <a:spLocks noEditPoints="1"/>
            </p:cNvSpPr>
            <p:nvPr/>
          </p:nvSpPr>
          <p:spPr bwMode="auto">
            <a:xfrm>
              <a:off x="6427788" y="3459163"/>
              <a:ext cx="1144587" cy="936625"/>
            </a:xfrm>
            <a:custGeom>
              <a:avLst/>
              <a:gdLst>
                <a:gd name="T0" fmla="*/ 397 w 412"/>
                <a:gd name="T1" fmla="*/ 337 h 337"/>
                <a:gd name="T2" fmla="*/ 16 w 412"/>
                <a:gd name="T3" fmla="*/ 337 h 337"/>
                <a:gd name="T4" fmla="*/ 0 w 412"/>
                <a:gd name="T5" fmla="*/ 322 h 337"/>
                <a:gd name="T6" fmla="*/ 0 w 412"/>
                <a:gd name="T7" fmla="*/ 16 h 337"/>
                <a:gd name="T8" fmla="*/ 16 w 412"/>
                <a:gd name="T9" fmla="*/ 0 h 337"/>
                <a:gd name="T10" fmla="*/ 397 w 412"/>
                <a:gd name="T11" fmla="*/ 0 h 337"/>
                <a:gd name="T12" fmla="*/ 412 w 412"/>
                <a:gd name="T13" fmla="*/ 16 h 337"/>
                <a:gd name="T14" fmla="*/ 412 w 412"/>
                <a:gd name="T15" fmla="*/ 322 h 337"/>
                <a:gd name="T16" fmla="*/ 397 w 412"/>
                <a:gd name="T17" fmla="*/ 337 h 337"/>
                <a:gd name="T18" fmla="*/ 25 w 412"/>
                <a:gd name="T19" fmla="*/ 20 h 337"/>
                <a:gd name="T20" fmla="*/ 18 w 412"/>
                <a:gd name="T21" fmla="*/ 26 h 337"/>
                <a:gd name="T22" fmla="*/ 18 w 412"/>
                <a:gd name="T23" fmla="*/ 311 h 337"/>
                <a:gd name="T24" fmla="*/ 25 w 412"/>
                <a:gd name="T25" fmla="*/ 318 h 337"/>
                <a:gd name="T26" fmla="*/ 388 w 412"/>
                <a:gd name="T27" fmla="*/ 318 h 337"/>
                <a:gd name="T28" fmla="*/ 395 w 412"/>
                <a:gd name="T29" fmla="*/ 311 h 337"/>
                <a:gd name="T30" fmla="*/ 395 w 412"/>
                <a:gd name="T31" fmla="*/ 26 h 337"/>
                <a:gd name="T32" fmla="*/ 388 w 412"/>
                <a:gd name="T33" fmla="*/ 20 h 337"/>
                <a:gd name="T34" fmla="*/ 25 w 412"/>
                <a:gd name="T35" fmla="*/ 2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2" h="337">
                  <a:moveTo>
                    <a:pt x="397" y="337"/>
                  </a:moveTo>
                  <a:cubicBezTo>
                    <a:pt x="16" y="337"/>
                    <a:pt x="16" y="337"/>
                    <a:pt x="16" y="337"/>
                  </a:cubicBezTo>
                  <a:cubicBezTo>
                    <a:pt x="7" y="337"/>
                    <a:pt x="0" y="330"/>
                    <a:pt x="0" y="322"/>
                  </a:cubicBezTo>
                  <a:cubicBezTo>
                    <a:pt x="0" y="16"/>
                    <a:pt x="0" y="16"/>
                    <a:pt x="0" y="16"/>
                  </a:cubicBezTo>
                  <a:cubicBezTo>
                    <a:pt x="0" y="7"/>
                    <a:pt x="7" y="0"/>
                    <a:pt x="16" y="0"/>
                  </a:cubicBezTo>
                  <a:cubicBezTo>
                    <a:pt x="397" y="0"/>
                    <a:pt x="397" y="0"/>
                    <a:pt x="397" y="0"/>
                  </a:cubicBezTo>
                  <a:cubicBezTo>
                    <a:pt x="405" y="0"/>
                    <a:pt x="412" y="7"/>
                    <a:pt x="412" y="16"/>
                  </a:cubicBezTo>
                  <a:cubicBezTo>
                    <a:pt x="412" y="322"/>
                    <a:pt x="412" y="322"/>
                    <a:pt x="412" y="322"/>
                  </a:cubicBezTo>
                  <a:cubicBezTo>
                    <a:pt x="412" y="330"/>
                    <a:pt x="405" y="337"/>
                    <a:pt x="397" y="337"/>
                  </a:cubicBezTo>
                  <a:close/>
                  <a:moveTo>
                    <a:pt x="25" y="20"/>
                  </a:moveTo>
                  <a:cubicBezTo>
                    <a:pt x="21" y="20"/>
                    <a:pt x="18" y="23"/>
                    <a:pt x="18" y="26"/>
                  </a:cubicBezTo>
                  <a:cubicBezTo>
                    <a:pt x="18" y="311"/>
                    <a:pt x="18" y="311"/>
                    <a:pt x="18" y="311"/>
                  </a:cubicBezTo>
                  <a:cubicBezTo>
                    <a:pt x="18" y="315"/>
                    <a:pt x="21" y="318"/>
                    <a:pt x="25" y="318"/>
                  </a:cubicBezTo>
                  <a:cubicBezTo>
                    <a:pt x="388" y="318"/>
                    <a:pt x="388" y="318"/>
                    <a:pt x="388" y="318"/>
                  </a:cubicBezTo>
                  <a:cubicBezTo>
                    <a:pt x="392" y="318"/>
                    <a:pt x="395" y="315"/>
                    <a:pt x="395" y="311"/>
                  </a:cubicBezTo>
                  <a:cubicBezTo>
                    <a:pt x="395" y="26"/>
                    <a:pt x="395" y="26"/>
                    <a:pt x="395" y="26"/>
                  </a:cubicBezTo>
                  <a:cubicBezTo>
                    <a:pt x="395" y="23"/>
                    <a:pt x="392" y="20"/>
                    <a:pt x="388" y="20"/>
                  </a:cubicBezTo>
                  <a:lnTo>
                    <a:pt x="2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0"/>
            <p:cNvSpPr/>
            <p:nvPr/>
          </p:nvSpPr>
          <p:spPr bwMode="auto">
            <a:xfrm>
              <a:off x="6572250" y="4084638"/>
              <a:ext cx="863600" cy="61912"/>
            </a:xfrm>
            <a:custGeom>
              <a:avLst/>
              <a:gdLst>
                <a:gd name="T0" fmla="*/ 305 w 311"/>
                <a:gd name="T1" fmla="*/ 0 h 22"/>
                <a:gd name="T2" fmla="*/ 196 w 311"/>
                <a:gd name="T3" fmla="*/ 0 h 22"/>
                <a:gd name="T4" fmla="*/ 183 w 311"/>
                <a:gd name="T5" fmla="*/ 0 h 22"/>
                <a:gd name="T6" fmla="*/ 127 w 311"/>
                <a:gd name="T7" fmla="*/ 0 h 22"/>
                <a:gd name="T8" fmla="*/ 74 w 311"/>
                <a:gd name="T9" fmla="*/ 0 h 22"/>
                <a:gd name="T10" fmla="*/ 5 w 311"/>
                <a:gd name="T11" fmla="*/ 0 h 22"/>
                <a:gd name="T12" fmla="*/ 0 w 311"/>
                <a:gd name="T13" fmla="*/ 11 h 22"/>
                <a:gd name="T14" fmla="*/ 5 w 311"/>
                <a:gd name="T15" fmla="*/ 22 h 22"/>
                <a:gd name="T16" fmla="*/ 74 w 311"/>
                <a:gd name="T17" fmla="*/ 22 h 22"/>
                <a:gd name="T18" fmla="*/ 127 w 311"/>
                <a:gd name="T19" fmla="*/ 22 h 22"/>
                <a:gd name="T20" fmla="*/ 183 w 311"/>
                <a:gd name="T21" fmla="*/ 22 h 22"/>
                <a:gd name="T22" fmla="*/ 196 w 311"/>
                <a:gd name="T23" fmla="*/ 22 h 22"/>
                <a:gd name="T24" fmla="*/ 305 w 311"/>
                <a:gd name="T25" fmla="*/ 22 h 22"/>
                <a:gd name="T26" fmla="*/ 311 w 311"/>
                <a:gd name="T27" fmla="*/ 11 h 22"/>
                <a:gd name="T28" fmla="*/ 305 w 3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22">
                  <a:moveTo>
                    <a:pt x="305" y="0"/>
                  </a:moveTo>
                  <a:cubicBezTo>
                    <a:pt x="196" y="0"/>
                    <a:pt x="196" y="0"/>
                    <a:pt x="196" y="0"/>
                  </a:cubicBezTo>
                  <a:cubicBezTo>
                    <a:pt x="183" y="0"/>
                    <a:pt x="183" y="0"/>
                    <a:pt x="183" y="0"/>
                  </a:cubicBezTo>
                  <a:cubicBezTo>
                    <a:pt x="127" y="0"/>
                    <a:pt x="127" y="0"/>
                    <a:pt x="127" y="0"/>
                  </a:cubicBezTo>
                  <a:cubicBezTo>
                    <a:pt x="74" y="0"/>
                    <a:pt x="74" y="0"/>
                    <a:pt x="74" y="0"/>
                  </a:cubicBezTo>
                  <a:cubicBezTo>
                    <a:pt x="5" y="0"/>
                    <a:pt x="5" y="0"/>
                    <a:pt x="5" y="0"/>
                  </a:cubicBezTo>
                  <a:cubicBezTo>
                    <a:pt x="2" y="0"/>
                    <a:pt x="0" y="5"/>
                    <a:pt x="0" y="11"/>
                  </a:cubicBezTo>
                  <a:cubicBezTo>
                    <a:pt x="0" y="18"/>
                    <a:pt x="2" y="22"/>
                    <a:pt x="5" y="22"/>
                  </a:cubicBezTo>
                  <a:cubicBezTo>
                    <a:pt x="74" y="22"/>
                    <a:pt x="74" y="22"/>
                    <a:pt x="74" y="22"/>
                  </a:cubicBezTo>
                  <a:cubicBezTo>
                    <a:pt x="127" y="22"/>
                    <a:pt x="127" y="22"/>
                    <a:pt x="127" y="22"/>
                  </a:cubicBezTo>
                  <a:cubicBezTo>
                    <a:pt x="183" y="22"/>
                    <a:pt x="183" y="22"/>
                    <a:pt x="183" y="22"/>
                  </a:cubicBezTo>
                  <a:cubicBezTo>
                    <a:pt x="196" y="22"/>
                    <a:pt x="196" y="22"/>
                    <a:pt x="196" y="22"/>
                  </a:cubicBezTo>
                  <a:cubicBezTo>
                    <a:pt x="305" y="22"/>
                    <a:pt x="305" y="22"/>
                    <a:pt x="305" y="22"/>
                  </a:cubicBezTo>
                  <a:cubicBezTo>
                    <a:pt x="309" y="22"/>
                    <a:pt x="311" y="18"/>
                    <a:pt x="311" y="11"/>
                  </a:cubicBezTo>
                  <a:cubicBezTo>
                    <a:pt x="311" y="5"/>
                    <a:pt x="30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1"/>
            <p:cNvSpPr/>
            <p:nvPr/>
          </p:nvSpPr>
          <p:spPr bwMode="auto">
            <a:xfrm>
              <a:off x="6572250" y="4213225"/>
              <a:ext cx="863600" cy="60325"/>
            </a:xfrm>
            <a:custGeom>
              <a:avLst/>
              <a:gdLst>
                <a:gd name="T0" fmla="*/ 305 w 311"/>
                <a:gd name="T1" fmla="*/ 0 h 22"/>
                <a:gd name="T2" fmla="*/ 196 w 311"/>
                <a:gd name="T3" fmla="*/ 0 h 22"/>
                <a:gd name="T4" fmla="*/ 183 w 311"/>
                <a:gd name="T5" fmla="*/ 0 h 22"/>
                <a:gd name="T6" fmla="*/ 127 w 311"/>
                <a:gd name="T7" fmla="*/ 0 h 22"/>
                <a:gd name="T8" fmla="*/ 74 w 311"/>
                <a:gd name="T9" fmla="*/ 0 h 22"/>
                <a:gd name="T10" fmla="*/ 5 w 311"/>
                <a:gd name="T11" fmla="*/ 0 h 22"/>
                <a:gd name="T12" fmla="*/ 0 w 311"/>
                <a:gd name="T13" fmla="*/ 11 h 22"/>
                <a:gd name="T14" fmla="*/ 5 w 311"/>
                <a:gd name="T15" fmla="*/ 22 h 22"/>
                <a:gd name="T16" fmla="*/ 74 w 311"/>
                <a:gd name="T17" fmla="*/ 22 h 22"/>
                <a:gd name="T18" fmla="*/ 127 w 311"/>
                <a:gd name="T19" fmla="*/ 22 h 22"/>
                <a:gd name="T20" fmla="*/ 183 w 311"/>
                <a:gd name="T21" fmla="*/ 22 h 22"/>
                <a:gd name="T22" fmla="*/ 196 w 311"/>
                <a:gd name="T23" fmla="*/ 22 h 22"/>
                <a:gd name="T24" fmla="*/ 305 w 311"/>
                <a:gd name="T25" fmla="*/ 22 h 22"/>
                <a:gd name="T26" fmla="*/ 311 w 311"/>
                <a:gd name="T27" fmla="*/ 11 h 22"/>
                <a:gd name="T28" fmla="*/ 305 w 3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22">
                  <a:moveTo>
                    <a:pt x="305" y="0"/>
                  </a:moveTo>
                  <a:cubicBezTo>
                    <a:pt x="196" y="0"/>
                    <a:pt x="196" y="0"/>
                    <a:pt x="196" y="0"/>
                  </a:cubicBezTo>
                  <a:cubicBezTo>
                    <a:pt x="183" y="0"/>
                    <a:pt x="183" y="0"/>
                    <a:pt x="183" y="0"/>
                  </a:cubicBezTo>
                  <a:cubicBezTo>
                    <a:pt x="127" y="0"/>
                    <a:pt x="127" y="0"/>
                    <a:pt x="127" y="0"/>
                  </a:cubicBezTo>
                  <a:cubicBezTo>
                    <a:pt x="74" y="0"/>
                    <a:pt x="74" y="0"/>
                    <a:pt x="74" y="0"/>
                  </a:cubicBezTo>
                  <a:cubicBezTo>
                    <a:pt x="5" y="0"/>
                    <a:pt x="5" y="0"/>
                    <a:pt x="5" y="0"/>
                  </a:cubicBezTo>
                  <a:cubicBezTo>
                    <a:pt x="2" y="0"/>
                    <a:pt x="0" y="5"/>
                    <a:pt x="0" y="11"/>
                  </a:cubicBezTo>
                  <a:cubicBezTo>
                    <a:pt x="0" y="18"/>
                    <a:pt x="2" y="22"/>
                    <a:pt x="5" y="22"/>
                  </a:cubicBezTo>
                  <a:cubicBezTo>
                    <a:pt x="74" y="22"/>
                    <a:pt x="74" y="22"/>
                    <a:pt x="74" y="22"/>
                  </a:cubicBezTo>
                  <a:cubicBezTo>
                    <a:pt x="127" y="22"/>
                    <a:pt x="127" y="22"/>
                    <a:pt x="127" y="22"/>
                  </a:cubicBezTo>
                  <a:cubicBezTo>
                    <a:pt x="183" y="22"/>
                    <a:pt x="183" y="22"/>
                    <a:pt x="183" y="22"/>
                  </a:cubicBezTo>
                  <a:cubicBezTo>
                    <a:pt x="196" y="22"/>
                    <a:pt x="196" y="22"/>
                    <a:pt x="196" y="22"/>
                  </a:cubicBezTo>
                  <a:cubicBezTo>
                    <a:pt x="305" y="22"/>
                    <a:pt x="305" y="22"/>
                    <a:pt x="305" y="22"/>
                  </a:cubicBezTo>
                  <a:cubicBezTo>
                    <a:pt x="309" y="22"/>
                    <a:pt x="311" y="18"/>
                    <a:pt x="311" y="11"/>
                  </a:cubicBezTo>
                  <a:cubicBezTo>
                    <a:pt x="311" y="5"/>
                    <a:pt x="30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2"/>
            <p:cNvSpPr/>
            <p:nvPr/>
          </p:nvSpPr>
          <p:spPr bwMode="auto">
            <a:xfrm>
              <a:off x="7031038" y="3806825"/>
              <a:ext cx="420687" cy="33337"/>
            </a:xfrm>
            <a:custGeom>
              <a:avLst/>
              <a:gdLst>
                <a:gd name="T0" fmla="*/ 147 w 152"/>
                <a:gd name="T1" fmla="*/ 0 h 12"/>
                <a:gd name="T2" fmla="*/ 122 w 152"/>
                <a:gd name="T3" fmla="*/ 0 h 12"/>
                <a:gd name="T4" fmla="*/ 30 w 152"/>
                <a:gd name="T5" fmla="*/ 0 h 12"/>
                <a:gd name="T6" fmla="*/ 5 w 152"/>
                <a:gd name="T7" fmla="*/ 0 h 12"/>
                <a:gd name="T8" fmla="*/ 0 w 152"/>
                <a:gd name="T9" fmla="*/ 6 h 12"/>
                <a:gd name="T10" fmla="*/ 5 w 152"/>
                <a:gd name="T11" fmla="*/ 12 h 12"/>
                <a:gd name="T12" fmla="*/ 30 w 152"/>
                <a:gd name="T13" fmla="*/ 12 h 12"/>
                <a:gd name="T14" fmla="*/ 122 w 152"/>
                <a:gd name="T15" fmla="*/ 12 h 12"/>
                <a:gd name="T16" fmla="*/ 147 w 152"/>
                <a:gd name="T17" fmla="*/ 12 h 12"/>
                <a:gd name="T18" fmla="*/ 152 w 152"/>
                <a:gd name="T19" fmla="*/ 6 h 12"/>
                <a:gd name="T20" fmla="*/ 147 w 15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
                  <a:moveTo>
                    <a:pt x="147" y="0"/>
                  </a:moveTo>
                  <a:cubicBezTo>
                    <a:pt x="122" y="0"/>
                    <a:pt x="122" y="0"/>
                    <a:pt x="122" y="0"/>
                  </a:cubicBezTo>
                  <a:cubicBezTo>
                    <a:pt x="30" y="0"/>
                    <a:pt x="30" y="0"/>
                    <a:pt x="30" y="0"/>
                  </a:cubicBezTo>
                  <a:cubicBezTo>
                    <a:pt x="5" y="0"/>
                    <a:pt x="5" y="0"/>
                    <a:pt x="5" y="0"/>
                  </a:cubicBezTo>
                  <a:cubicBezTo>
                    <a:pt x="2" y="0"/>
                    <a:pt x="0" y="3"/>
                    <a:pt x="0" y="6"/>
                  </a:cubicBezTo>
                  <a:cubicBezTo>
                    <a:pt x="0" y="9"/>
                    <a:pt x="2" y="12"/>
                    <a:pt x="5" y="12"/>
                  </a:cubicBezTo>
                  <a:cubicBezTo>
                    <a:pt x="30" y="12"/>
                    <a:pt x="30" y="12"/>
                    <a:pt x="30" y="12"/>
                  </a:cubicBezTo>
                  <a:cubicBezTo>
                    <a:pt x="122" y="12"/>
                    <a:pt x="122" y="12"/>
                    <a:pt x="122" y="12"/>
                  </a:cubicBezTo>
                  <a:cubicBezTo>
                    <a:pt x="147" y="12"/>
                    <a:pt x="147" y="12"/>
                    <a:pt x="147" y="12"/>
                  </a:cubicBezTo>
                  <a:cubicBezTo>
                    <a:pt x="150" y="12"/>
                    <a:pt x="152" y="9"/>
                    <a:pt x="152" y="6"/>
                  </a:cubicBezTo>
                  <a:cubicBezTo>
                    <a:pt x="152"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3"/>
            <p:cNvSpPr/>
            <p:nvPr/>
          </p:nvSpPr>
          <p:spPr bwMode="auto">
            <a:xfrm>
              <a:off x="7031038" y="3740150"/>
              <a:ext cx="423862" cy="33337"/>
            </a:xfrm>
            <a:custGeom>
              <a:avLst/>
              <a:gdLst>
                <a:gd name="T0" fmla="*/ 147 w 153"/>
                <a:gd name="T1" fmla="*/ 0 h 12"/>
                <a:gd name="T2" fmla="*/ 122 w 153"/>
                <a:gd name="T3" fmla="*/ 0 h 12"/>
                <a:gd name="T4" fmla="*/ 30 w 153"/>
                <a:gd name="T5" fmla="*/ 0 h 12"/>
                <a:gd name="T6" fmla="*/ 5 w 153"/>
                <a:gd name="T7" fmla="*/ 0 h 12"/>
                <a:gd name="T8" fmla="*/ 0 w 153"/>
                <a:gd name="T9" fmla="*/ 6 h 12"/>
                <a:gd name="T10" fmla="*/ 5 w 153"/>
                <a:gd name="T11" fmla="*/ 12 h 12"/>
                <a:gd name="T12" fmla="*/ 30 w 153"/>
                <a:gd name="T13" fmla="*/ 12 h 12"/>
                <a:gd name="T14" fmla="*/ 122 w 153"/>
                <a:gd name="T15" fmla="*/ 12 h 12"/>
                <a:gd name="T16" fmla="*/ 147 w 153"/>
                <a:gd name="T17" fmla="*/ 12 h 12"/>
                <a:gd name="T18" fmla="*/ 153 w 153"/>
                <a:gd name="T19" fmla="*/ 6 h 12"/>
                <a:gd name="T20" fmla="*/ 147 w 15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2">
                  <a:moveTo>
                    <a:pt x="147" y="0"/>
                  </a:moveTo>
                  <a:cubicBezTo>
                    <a:pt x="122" y="0"/>
                    <a:pt x="122" y="0"/>
                    <a:pt x="122" y="0"/>
                  </a:cubicBezTo>
                  <a:cubicBezTo>
                    <a:pt x="30" y="0"/>
                    <a:pt x="30" y="0"/>
                    <a:pt x="30" y="0"/>
                  </a:cubicBezTo>
                  <a:cubicBezTo>
                    <a:pt x="5" y="0"/>
                    <a:pt x="5" y="0"/>
                    <a:pt x="5" y="0"/>
                  </a:cubicBezTo>
                  <a:cubicBezTo>
                    <a:pt x="2" y="0"/>
                    <a:pt x="0" y="3"/>
                    <a:pt x="0" y="6"/>
                  </a:cubicBezTo>
                  <a:cubicBezTo>
                    <a:pt x="0" y="9"/>
                    <a:pt x="2" y="12"/>
                    <a:pt x="5" y="12"/>
                  </a:cubicBezTo>
                  <a:cubicBezTo>
                    <a:pt x="30" y="12"/>
                    <a:pt x="30" y="12"/>
                    <a:pt x="30" y="12"/>
                  </a:cubicBezTo>
                  <a:cubicBezTo>
                    <a:pt x="122" y="12"/>
                    <a:pt x="122" y="12"/>
                    <a:pt x="122" y="12"/>
                  </a:cubicBezTo>
                  <a:cubicBezTo>
                    <a:pt x="147" y="12"/>
                    <a:pt x="147" y="12"/>
                    <a:pt x="147" y="12"/>
                  </a:cubicBezTo>
                  <a:cubicBezTo>
                    <a:pt x="150" y="12"/>
                    <a:pt x="153" y="9"/>
                    <a:pt x="153" y="6"/>
                  </a:cubicBezTo>
                  <a:cubicBezTo>
                    <a:pt x="153"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4"/>
            <p:cNvSpPr/>
            <p:nvPr/>
          </p:nvSpPr>
          <p:spPr bwMode="auto">
            <a:xfrm>
              <a:off x="7031038" y="3673475"/>
              <a:ext cx="420687" cy="33337"/>
            </a:xfrm>
            <a:custGeom>
              <a:avLst/>
              <a:gdLst>
                <a:gd name="T0" fmla="*/ 147 w 152"/>
                <a:gd name="T1" fmla="*/ 0 h 12"/>
                <a:gd name="T2" fmla="*/ 122 w 152"/>
                <a:gd name="T3" fmla="*/ 0 h 12"/>
                <a:gd name="T4" fmla="*/ 30 w 152"/>
                <a:gd name="T5" fmla="*/ 0 h 12"/>
                <a:gd name="T6" fmla="*/ 5 w 152"/>
                <a:gd name="T7" fmla="*/ 0 h 12"/>
                <a:gd name="T8" fmla="*/ 0 w 152"/>
                <a:gd name="T9" fmla="*/ 6 h 12"/>
                <a:gd name="T10" fmla="*/ 5 w 152"/>
                <a:gd name="T11" fmla="*/ 12 h 12"/>
                <a:gd name="T12" fmla="*/ 30 w 152"/>
                <a:gd name="T13" fmla="*/ 12 h 12"/>
                <a:gd name="T14" fmla="*/ 122 w 152"/>
                <a:gd name="T15" fmla="*/ 12 h 12"/>
                <a:gd name="T16" fmla="*/ 147 w 152"/>
                <a:gd name="T17" fmla="*/ 12 h 12"/>
                <a:gd name="T18" fmla="*/ 152 w 152"/>
                <a:gd name="T19" fmla="*/ 6 h 12"/>
                <a:gd name="T20" fmla="*/ 147 w 15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
                  <a:moveTo>
                    <a:pt x="147" y="0"/>
                  </a:moveTo>
                  <a:cubicBezTo>
                    <a:pt x="122" y="0"/>
                    <a:pt x="122" y="0"/>
                    <a:pt x="122" y="0"/>
                  </a:cubicBezTo>
                  <a:cubicBezTo>
                    <a:pt x="30" y="0"/>
                    <a:pt x="30" y="0"/>
                    <a:pt x="30" y="0"/>
                  </a:cubicBezTo>
                  <a:cubicBezTo>
                    <a:pt x="5" y="0"/>
                    <a:pt x="5" y="0"/>
                    <a:pt x="5" y="0"/>
                  </a:cubicBezTo>
                  <a:cubicBezTo>
                    <a:pt x="2" y="0"/>
                    <a:pt x="0" y="3"/>
                    <a:pt x="0" y="6"/>
                  </a:cubicBezTo>
                  <a:cubicBezTo>
                    <a:pt x="0" y="10"/>
                    <a:pt x="2" y="12"/>
                    <a:pt x="5" y="12"/>
                  </a:cubicBezTo>
                  <a:cubicBezTo>
                    <a:pt x="30" y="12"/>
                    <a:pt x="30" y="12"/>
                    <a:pt x="30" y="12"/>
                  </a:cubicBezTo>
                  <a:cubicBezTo>
                    <a:pt x="122" y="12"/>
                    <a:pt x="122" y="12"/>
                    <a:pt x="122" y="12"/>
                  </a:cubicBezTo>
                  <a:cubicBezTo>
                    <a:pt x="147" y="12"/>
                    <a:pt x="147" y="12"/>
                    <a:pt x="147" y="12"/>
                  </a:cubicBezTo>
                  <a:cubicBezTo>
                    <a:pt x="150" y="12"/>
                    <a:pt x="152" y="10"/>
                    <a:pt x="152" y="6"/>
                  </a:cubicBezTo>
                  <a:cubicBezTo>
                    <a:pt x="152"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5"/>
            <p:cNvSpPr/>
            <p:nvPr/>
          </p:nvSpPr>
          <p:spPr bwMode="auto">
            <a:xfrm>
              <a:off x="7031038" y="3606800"/>
              <a:ext cx="423862" cy="33337"/>
            </a:xfrm>
            <a:custGeom>
              <a:avLst/>
              <a:gdLst>
                <a:gd name="T0" fmla="*/ 147 w 153"/>
                <a:gd name="T1" fmla="*/ 0 h 12"/>
                <a:gd name="T2" fmla="*/ 122 w 153"/>
                <a:gd name="T3" fmla="*/ 0 h 12"/>
                <a:gd name="T4" fmla="*/ 30 w 153"/>
                <a:gd name="T5" fmla="*/ 0 h 12"/>
                <a:gd name="T6" fmla="*/ 5 w 153"/>
                <a:gd name="T7" fmla="*/ 0 h 12"/>
                <a:gd name="T8" fmla="*/ 0 w 153"/>
                <a:gd name="T9" fmla="*/ 6 h 12"/>
                <a:gd name="T10" fmla="*/ 5 w 153"/>
                <a:gd name="T11" fmla="*/ 12 h 12"/>
                <a:gd name="T12" fmla="*/ 30 w 153"/>
                <a:gd name="T13" fmla="*/ 12 h 12"/>
                <a:gd name="T14" fmla="*/ 122 w 153"/>
                <a:gd name="T15" fmla="*/ 12 h 12"/>
                <a:gd name="T16" fmla="*/ 147 w 153"/>
                <a:gd name="T17" fmla="*/ 12 h 12"/>
                <a:gd name="T18" fmla="*/ 153 w 153"/>
                <a:gd name="T19" fmla="*/ 6 h 12"/>
                <a:gd name="T20" fmla="*/ 147 w 15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2">
                  <a:moveTo>
                    <a:pt x="147" y="0"/>
                  </a:moveTo>
                  <a:cubicBezTo>
                    <a:pt x="122" y="0"/>
                    <a:pt x="122" y="0"/>
                    <a:pt x="122" y="0"/>
                  </a:cubicBezTo>
                  <a:cubicBezTo>
                    <a:pt x="30" y="0"/>
                    <a:pt x="30" y="0"/>
                    <a:pt x="30" y="0"/>
                  </a:cubicBezTo>
                  <a:cubicBezTo>
                    <a:pt x="5" y="0"/>
                    <a:pt x="5" y="0"/>
                    <a:pt x="5" y="0"/>
                  </a:cubicBezTo>
                  <a:cubicBezTo>
                    <a:pt x="2" y="0"/>
                    <a:pt x="0" y="3"/>
                    <a:pt x="0" y="6"/>
                  </a:cubicBezTo>
                  <a:cubicBezTo>
                    <a:pt x="0" y="10"/>
                    <a:pt x="2" y="12"/>
                    <a:pt x="5" y="12"/>
                  </a:cubicBezTo>
                  <a:cubicBezTo>
                    <a:pt x="30" y="12"/>
                    <a:pt x="30" y="12"/>
                    <a:pt x="30" y="12"/>
                  </a:cubicBezTo>
                  <a:cubicBezTo>
                    <a:pt x="122" y="12"/>
                    <a:pt x="122" y="12"/>
                    <a:pt x="122" y="12"/>
                  </a:cubicBezTo>
                  <a:cubicBezTo>
                    <a:pt x="147" y="12"/>
                    <a:pt x="147" y="12"/>
                    <a:pt x="147" y="12"/>
                  </a:cubicBezTo>
                  <a:cubicBezTo>
                    <a:pt x="150" y="12"/>
                    <a:pt x="153" y="10"/>
                    <a:pt x="153" y="6"/>
                  </a:cubicBezTo>
                  <a:cubicBezTo>
                    <a:pt x="153"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6"/>
            <p:cNvSpPr/>
            <p:nvPr/>
          </p:nvSpPr>
          <p:spPr bwMode="auto">
            <a:xfrm>
              <a:off x="6899275" y="3384550"/>
              <a:ext cx="187325" cy="88900"/>
            </a:xfrm>
            <a:custGeom>
              <a:avLst/>
              <a:gdLst>
                <a:gd name="T0" fmla="*/ 16 w 67"/>
                <a:gd name="T1" fmla="*/ 32 h 32"/>
                <a:gd name="T2" fmla="*/ 34 w 67"/>
                <a:gd name="T3" fmla="*/ 16 h 32"/>
                <a:gd name="T4" fmla="*/ 52 w 67"/>
                <a:gd name="T5" fmla="*/ 32 h 32"/>
                <a:gd name="T6" fmla="*/ 67 w 67"/>
                <a:gd name="T7" fmla="*/ 32 h 32"/>
                <a:gd name="T8" fmla="*/ 34 w 67"/>
                <a:gd name="T9" fmla="*/ 0 h 32"/>
                <a:gd name="T10" fmla="*/ 0 w 67"/>
                <a:gd name="T11" fmla="*/ 32 h 32"/>
                <a:gd name="T12" fmla="*/ 16 w 67"/>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16" y="32"/>
                  </a:moveTo>
                  <a:cubicBezTo>
                    <a:pt x="17" y="23"/>
                    <a:pt x="24" y="16"/>
                    <a:pt x="34" y="16"/>
                  </a:cubicBezTo>
                  <a:cubicBezTo>
                    <a:pt x="43" y="16"/>
                    <a:pt x="51" y="23"/>
                    <a:pt x="52" y="32"/>
                  </a:cubicBezTo>
                  <a:cubicBezTo>
                    <a:pt x="67" y="32"/>
                    <a:pt x="67" y="32"/>
                    <a:pt x="67" y="32"/>
                  </a:cubicBezTo>
                  <a:cubicBezTo>
                    <a:pt x="66" y="14"/>
                    <a:pt x="52" y="0"/>
                    <a:pt x="34" y="0"/>
                  </a:cubicBezTo>
                  <a:cubicBezTo>
                    <a:pt x="16" y="0"/>
                    <a:pt x="1" y="14"/>
                    <a:pt x="0" y="32"/>
                  </a:cubicBezTo>
                  <a:lnTo>
                    <a:pt x="1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6666369" y="2236370"/>
            <a:ext cx="829434" cy="775162"/>
            <a:chOff x="4581525" y="1635125"/>
            <a:chExt cx="1285875" cy="1201738"/>
          </a:xfrm>
          <a:solidFill>
            <a:schemeClr val="bg1"/>
          </a:solidFill>
        </p:grpSpPr>
        <p:sp>
          <p:nvSpPr>
            <p:cNvPr id="77" name="Freeform 37"/>
            <p:cNvSpPr>
              <a:spLocks noEditPoints="1"/>
            </p:cNvSpPr>
            <p:nvPr/>
          </p:nvSpPr>
          <p:spPr bwMode="auto">
            <a:xfrm>
              <a:off x="4581525" y="2270125"/>
              <a:ext cx="560387" cy="561975"/>
            </a:xfrm>
            <a:custGeom>
              <a:avLst/>
              <a:gdLst>
                <a:gd name="T0" fmla="*/ 137 w 202"/>
                <a:gd name="T1" fmla="*/ 189 h 202"/>
                <a:gd name="T2" fmla="*/ 135 w 202"/>
                <a:gd name="T3" fmla="*/ 177 h 202"/>
                <a:gd name="T4" fmla="*/ 155 w 202"/>
                <a:gd name="T5" fmla="*/ 166 h 202"/>
                <a:gd name="T6" fmla="*/ 164 w 202"/>
                <a:gd name="T7" fmla="*/ 172 h 202"/>
                <a:gd name="T8" fmla="*/ 174 w 202"/>
                <a:gd name="T9" fmla="*/ 170 h 202"/>
                <a:gd name="T10" fmla="*/ 191 w 202"/>
                <a:gd name="T11" fmla="*/ 146 h 202"/>
                <a:gd name="T12" fmla="*/ 189 w 202"/>
                <a:gd name="T13" fmla="*/ 136 h 202"/>
                <a:gd name="T14" fmla="*/ 182 w 202"/>
                <a:gd name="T15" fmla="*/ 131 h 202"/>
                <a:gd name="T16" fmla="*/ 188 w 202"/>
                <a:gd name="T17" fmla="*/ 109 h 202"/>
                <a:gd name="T18" fmla="*/ 196 w 202"/>
                <a:gd name="T19" fmla="*/ 108 h 202"/>
                <a:gd name="T20" fmla="*/ 202 w 202"/>
                <a:gd name="T21" fmla="*/ 100 h 202"/>
                <a:gd name="T22" fmla="*/ 197 w 202"/>
                <a:gd name="T23" fmla="*/ 71 h 202"/>
                <a:gd name="T24" fmla="*/ 189 w 202"/>
                <a:gd name="T25" fmla="*/ 65 h 202"/>
                <a:gd name="T26" fmla="*/ 183 w 202"/>
                <a:gd name="T27" fmla="*/ 66 h 202"/>
                <a:gd name="T28" fmla="*/ 169 w 202"/>
                <a:gd name="T29" fmla="*/ 42 h 202"/>
                <a:gd name="T30" fmla="*/ 172 w 202"/>
                <a:gd name="T31" fmla="*/ 38 h 202"/>
                <a:gd name="T32" fmla="*/ 170 w 202"/>
                <a:gd name="T33" fmla="*/ 28 h 202"/>
                <a:gd name="T34" fmla="*/ 146 w 202"/>
                <a:gd name="T35" fmla="*/ 11 h 202"/>
                <a:gd name="T36" fmla="*/ 136 w 202"/>
                <a:gd name="T37" fmla="*/ 13 h 202"/>
                <a:gd name="T38" fmla="*/ 134 w 202"/>
                <a:gd name="T39" fmla="*/ 16 h 202"/>
                <a:gd name="T40" fmla="*/ 109 w 202"/>
                <a:gd name="T41" fmla="*/ 11 h 202"/>
                <a:gd name="T42" fmla="*/ 108 w 202"/>
                <a:gd name="T43" fmla="*/ 6 h 202"/>
                <a:gd name="T44" fmla="*/ 100 w 202"/>
                <a:gd name="T45" fmla="*/ 0 h 202"/>
                <a:gd name="T46" fmla="*/ 71 w 202"/>
                <a:gd name="T47" fmla="*/ 5 h 202"/>
                <a:gd name="T48" fmla="*/ 65 w 202"/>
                <a:gd name="T49" fmla="*/ 13 h 202"/>
                <a:gd name="T50" fmla="*/ 66 w 202"/>
                <a:gd name="T51" fmla="*/ 18 h 202"/>
                <a:gd name="T52" fmla="*/ 43 w 202"/>
                <a:gd name="T53" fmla="*/ 34 h 202"/>
                <a:gd name="T54" fmla="*/ 38 w 202"/>
                <a:gd name="T55" fmla="*/ 30 h 202"/>
                <a:gd name="T56" fmla="*/ 28 w 202"/>
                <a:gd name="T57" fmla="*/ 32 h 202"/>
                <a:gd name="T58" fmla="*/ 11 w 202"/>
                <a:gd name="T59" fmla="*/ 56 h 202"/>
                <a:gd name="T60" fmla="*/ 13 w 202"/>
                <a:gd name="T61" fmla="*/ 66 h 202"/>
                <a:gd name="T62" fmla="*/ 20 w 202"/>
                <a:gd name="T63" fmla="*/ 70 h 202"/>
                <a:gd name="T64" fmla="*/ 15 w 202"/>
                <a:gd name="T65" fmla="*/ 92 h 202"/>
                <a:gd name="T66" fmla="*/ 6 w 202"/>
                <a:gd name="T67" fmla="*/ 94 h 202"/>
                <a:gd name="T68" fmla="*/ 1 w 202"/>
                <a:gd name="T69" fmla="*/ 102 h 202"/>
                <a:gd name="T70" fmla="*/ 5 w 202"/>
                <a:gd name="T71" fmla="*/ 131 h 202"/>
                <a:gd name="T72" fmla="*/ 13 w 202"/>
                <a:gd name="T73" fmla="*/ 137 h 202"/>
                <a:gd name="T74" fmla="*/ 24 w 202"/>
                <a:gd name="T75" fmla="*/ 135 h 202"/>
                <a:gd name="T76" fmla="*/ 37 w 202"/>
                <a:gd name="T77" fmla="*/ 154 h 202"/>
                <a:gd name="T78" fmla="*/ 30 w 202"/>
                <a:gd name="T79" fmla="*/ 164 h 202"/>
                <a:gd name="T80" fmla="*/ 32 w 202"/>
                <a:gd name="T81" fmla="*/ 174 h 202"/>
                <a:gd name="T82" fmla="*/ 56 w 202"/>
                <a:gd name="T83" fmla="*/ 191 h 202"/>
                <a:gd name="T84" fmla="*/ 66 w 202"/>
                <a:gd name="T85" fmla="*/ 189 h 202"/>
                <a:gd name="T86" fmla="*/ 73 w 202"/>
                <a:gd name="T87" fmla="*/ 179 h 202"/>
                <a:gd name="T88" fmla="*/ 92 w 202"/>
                <a:gd name="T89" fmla="*/ 183 h 202"/>
                <a:gd name="T90" fmla="*/ 94 w 202"/>
                <a:gd name="T91" fmla="*/ 196 h 202"/>
                <a:gd name="T92" fmla="*/ 102 w 202"/>
                <a:gd name="T93" fmla="*/ 201 h 202"/>
                <a:gd name="T94" fmla="*/ 131 w 202"/>
                <a:gd name="T95" fmla="*/ 197 h 202"/>
                <a:gd name="T96" fmla="*/ 137 w 202"/>
                <a:gd name="T97" fmla="*/ 189 h 202"/>
                <a:gd name="T98" fmla="*/ 56 w 202"/>
                <a:gd name="T99" fmla="*/ 104 h 202"/>
                <a:gd name="T100" fmla="*/ 95 w 202"/>
                <a:gd name="T101" fmla="*/ 51 h 202"/>
                <a:gd name="T102" fmla="*/ 148 w 202"/>
                <a:gd name="T103" fmla="*/ 90 h 202"/>
                <a:gd name="T104" fmla="*/ 109 w 202"/>
                <a:gd name="T105" fmla="*/ 143 h 202"/>
                <a:gd name="T106" fmla="*/ 56 w 202"/>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02">
                  <a:moveTo>
                    <a:pt x="137" y="189"/>
                  </a:moveTo>
                  <a:cubicBezTo>
                    <a:pt x="135" y="177"/>
                    <a:pt x="135" y="177"/>
                    <a:pt x="135" y="177"/>
                  </a:cubicBezTo>
                  <a:cubicBezTo>
                    <a:pt x="143" y="174"/>
                    <a:pt x="149" y="170"/>
                    <a:pt x="155" y="166"/>
                  </a:cubicBezTo>
                  <a:cubicBezTo>
                    <a:pt x="164" y="172"/>
                    <a:pt x="164" y="172"/>
                    <a:pt x="164" y="172"/>
                  </a:cubicBezTo>
                  <a:cubicBezTo>
                    <a:pt x="167" y="174"/>
                    <a:pt x="172" y="173"/>
                    <a:pt x="174" y="170"/>
                  </a:cubicBezTo>
                  <a:cubicBezTo>
                    <a:pt x="191" y="146"/>
                    <a:pt x="191" y="146"/>
                    <a:pt x="191" y="146"/>
                  </a:cubicBezTo>
                  <a:cubicBezTo>
                    <a:pt x="193" y="143"/>
                    <a:pt x="192" y="138"/>
                    <a:pt x="189" y="136"/>
                  </a:cubicBezTo>
                  <a:cubicBezTo>
                    <a:pt x="182" y="131"/>
                    <a:pt x="182" y="131"/>
                    <a:pt x="182" y="131"/>
                  </a:cubicBezTo>
                  <a:cubicBezTo>
                    <a:pt x="185" y="124"/>
                    <a:pt x="187" y="117"/>
                    <a:pt x="188" y="109"/>
                  </a:cubicBezTo>
                  <a:cubicBezTo>
                    <a:pt x="196" y="108"/>
                    <a:pt x="196" y="108"/>
                    <a:pt x="196" y="108"/>
                  </a:cubicBezTo>
                  <a:cubicBezTo>
                    <a:pt x="200" y="107"/>
                    <a:pt x="202" y="104"/>
                    <a:pt x="202" y="100"/>
                  </a:cubicBezTo>
                  <a:cubicBezTo>
                    <a:pt x="197" y="71"/>
                    <a:pt x="197" y="71"/>
                    <a:pt x="197" y="71"/>
                  </a:cubicBezTo>
                  <a:cubicBezTo>
                    <a:pt x="196" y="67"/>
                    <a:pt x="193" y="64"/>
                    <a:pt x="189" y="65"/>
                  </a:cubicBezTo>
                  <a:cubicBezTo>
                    <a:pt x="183" y="66"/>
                    <a:pt x="183" y="66"/>
                    <a:pt x="183" y="66"/>
                  </a:cubicBezTo>
                  <a:cubicBezTo>
                    <a:pt x="180" y="57"/>
                    <a:pt x="175" y="49"/>
                    <a:pt x="169" y="42"/>
                  </a:cubicBezTo>
                  <a:cubicBezTo>
                    <a:pt x="172" y="38"/>
                    <a:pt x="172" y="38"/>
                    <a:pt x="172" y="38"/>
                  </a:cubicBezTo>
                  <a:cubicBezTo>
                    <a:pt x="174" y="35"/>
                    <a:pt x="173" y="30"/>
                    <a:pt x="170" y="28"/>
                  </a:cubicBezTo>
                  <a:cubicBezTo>
                    <a:pt x="146" y="11"/>
                    <a:pt x="146" y="11"/>
                    <a:pt x="146" y="11"/>
                  </a:cubicBezTo>
                  <a:cubicBezTo>
                    <a:pt x="143" y="9"/>
                    <a:pt x="138" y="10"/>
                    <a:pt x="136" y="13"/>
                  </a:cubicBezTo>
                  <a:cubicBezTo>
                    <a:pt x="134" y="16"/>
                    <a:pt x="134" y="16"/>
                    <a:pt x="134" y="16"/>
                  </a:cubicBezTo>
                  <a:cubicBezTo>
                    <a:pt x="126" y="13"/>
                    <a:pt x="118" y="11"/>
                    <a:pt x="109" y="11"/>
                  </a:cubicBezTo>
                  <a:cubicBezTo>
                    <a:pt x="108" y="6"/>
                    <a:pt x="108" y="6"/>
                    <a:pt x="108" y="6"/>
                  </a:cubicBezTo>
                  <a:cubicBezTo>
                    <a:pt x="108" y="2"/>
                    <a:pt x="104" y="0"/>
                    <a:pt x="100" y="0"/>
                  </a:cubicBezTo>
                  <a:cubicBezTo>
                    <a:pt x="71" y="5"/>
                    <a:pt x="71" y="5"/>
                    <a:pt x="71" y="5"/>
                  </a:cubicBezTo>
                  <a:cubicBezTo>
                    <a:pt x="67" y="6"/>
                    <a:pt x="65" y="9"/>
                    <a:pt x="65" y="13"/>
                  </a:cubicBezTo>
                  <a:cubicBezTo>
                    <a:pt x="66" y="18"/>
                    <a:pt x="66" y="18"/>
                    <a:pt x="66" y="18"/>
                  </a:cubicBezTo>
                  <a:cubicBezTo>
                    <a:pt x="58" y="22"/>
                    <a:pt x="50" y="27"/>
                    <a:pt x="43" y="34"/>
                  </a:cubicBezTo>
                  <a:cubicBezTo>
                    <a:pt x="38" y="30"/>
                    <a:pt x="38" y="30"/>
                    <a:pt x="38" y="30"/>
                  </a:cubicBezTo>
                  <a:cubicBezTo>
                    <a:pt x="35" y="28"/>
                    <a:pt x="31" y="29"/>
                    <a:pt x="28" y="32"/>
                  </a:cubicBezTo>
                  <a:cubicBezTo>
                    <a:pt x="11" y="56"/>
                    <a:pt x="11" y="56"/>
                    <a:pt x="11" y="56"/>
                  </a:cubicBezTo>
                  <a:cubicBezTo>
                    <a:pt x="9" y="59"/>
                    <a:pt x="10" y="64"/>
                    <a:pt x="13" y="66"/>
                  </a:cubicBezTo>
                  <a:cubicBezTo>
                    <a:pt x="20" y="70"/>
                    <a:pt x="20" y="70"/>
                    <a:pt x="20" y="70"/>
                  </a:cubicBezTo>
                  <a:cubicBezTo>
                    <a:pt x="17" y="77"/>
                    <a:pt x="16" y="85"/>
                    <a:pt x="15" y="92"/>
                  </a:cubicBezTo>
                  <a:cubicBezTo>
                    <a:pt x="6" y="94"/>
                    <a:pt x="6" y="94"/>
                    <a:pt x="6" y="94"/>
                  </a:cubicBezTo>
                  <a:cubicBezTo>
                    <a:pt x="3" y="94"/>
                    <a:pt x="0" y="98"/>
                    <a:pt x="1" y="102"/>
                  </a:cubicBezTo>
                  <a:cubicBezTo>
                    <a:pt x="5" y="131"/>
                    <a:pt x="5" y="131"/>
                    <a:pt x="5" y="131"/>
                  </a:cubicBezTo>
                  <a:cubicBezTo>
                    <a:pt x="6" y="135"/>
                    <a:pt x="9" y="137"/>
                    <a:pt x="13" y="137"/>
                  </a:cubicBezTo>
                  <a:cubicBezTo>
                    <a:pt x="24" y="135"/>
                    <a:pt x="24" y="135"/>
                    <a:pt x="24" y="135"/>
                  </a:cubicBezTo>
                  <a:cubicBezTo>
                    <a:pt x="27" y="142"/>
                    <a:pt x="32" y="149"/>
                    <a:pt x="37" y="154"/>
                  </a:cubicBezTo>
                  <a:cubicBezTo>
                    <a:pt x="30" y="164"/>
                    <a:pt x="30" y="164"/>
                    <a:pt x="30" y="164"/>
                  </a:cubicBezTo>
                  <a:cubicBezTo>
                    <a:pt x="28" y="167"/>
                    <a:pt x="29" y="172"/>
                    <a:pt x="32" y="174"/>
                  </a:cubicBezTo>
                  <a:cubicBezTo>
                    <a:pt x="56" y="191"/>
                    <a:pt x="56" y="191"/>
                    <a:pt x="56" y="191"/>
                  </a:cubicBezTo>
                  <a:cubicBezTo>
                    <a:pt x="59" y="193"/>
                    <a:pt x="64" y="192"/>
                    <a:pt x="66" y="189"/>
                  </a:cubicBezTo>
                  <a:cubicBezTo>
                    <a:pt x="73" y="179"/>
                    <a:pt x="73" y="179"/>
                    <a:pt x="73" y="179"/>
                  </a:cubicBezTo>
                  <a:cubicBezTo>
                    <a:pt x="79" y="181"/>
                    <a:pt x="86" y="183"/>
                    <a:pt x="92" y="183"/>
                  </a:cubicBezTo>
                  <a:cubicBezTo>
                    <a:pt x="94" y="196"/>
                    <a:pt x="94" y="196"/>
                    <a:pt x="94" y="196"/>
                  </a:cubicBezTo>
                  <a:cubicBezTo>
                    <a:pt x="95" y="199"/>
                    <a:pt x="98" y="202"/>
                    <a:pt x="102" y="201"/>
                  </a:cubicBezTo>
                  <a:cubicBezTo>
                    <a:pt x="131" y="197"/>
                    <a:pt x="131" y="197"/>
                    <a:pt x="131" y="197"/>
                  </a:cubicBezTo>
                  <a:cubicBezTo>
                    <a:pt x="135" y="196"/>
                    <a:pt x="138" y="193"/>
                    <a:pt x="137" y="189"/>
                  </a:cubicBezTo>
                  <a:close/>
                  <a:moveTo>
                    <a:pt x="56" y="104"/>
                  </a:moveTo>
                  <a:cubicBezTo>
                    <a:pt x="52" y="79"/>
                    <a:pt x="69" y="55"/>
                    <a:pt x="95" y="51"/>
                  </a:cubicBezTo>
                  <a:cubicBezTo>
                    <a:pt x="120" y="47"/>
                    <a:pt x="144" y="65"/>
                    <a:pt x="148" y="90"/>
                  </a:cubicBezTo>
                  <a:cubicBezTo>
                    <a:pt x="152" y="115"/>
                    <a:pt x="135" y="139"/>
                    <a:pt x="109" y="143"/>
                  </a:cubicBezTo>
                  <a:cubicBezTo>
                    <a:pt x="84" y="147"/>
                    <a:pt x="60" y="130"/>
                    <a:pt x="56"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8"/>
            <p:cNvSpPr>
              <a:spLocks noEditPoints="1"/>
            </p:cNvSpPr>
            <p:nvPr/>
          </p:nvSpPr>
          <p:spPr bwMode="auto">
            <a:xfrm>
              <a:off x="5164138" y="2457450"/>
              <a:ext cx="373062" cy="374650"/>
            </a:xfrm>
            <a:custGeom>
              <a:avLst/>
              <a:gdLst>
                <a:gd name="T0" fmla="*/ 108 w 134"/>
                <a:gd name="T1" fmla="*/ 117 h 135"/>
                <a:gd name="T2" fmla="*/ 104 w 134"/>
                <a:gd name="T3" fmla="*/ 110 h 135"/>
                <a:gd name="T4" fmla="*/ 115 w 134"/>
                <a:gd name="T5" fmla="*/ 98 h 135"/>
                <a:gd name="T6" fmla="*/ 122 w 134"/>
                <a:gd name="T7" fmla="*/ 100 h 135"/>
                <a:gd name="T8" fmla="*/ 128 w 134"/>
                <a:gd name="T9" fmla="*/ 97 h 135"/>
                <a:gd name="T10" fmla="*/ 134 w 134"/>
                <a:gd name="T11" fmla="*/ 78 h 135"/>
                <a:gd name="T12" fmla="*/ 131 w 134"/>
                <a:gd name="T13" fmla="*/ 72 h 135"/>
                <a:gd name="T14" fmla="*/ 125 w 134"/>
                <a:gd name="T15" fmla="*/ 70 h 135"/>
                <a:gd name="T16" fmla="*/ 124 w 134"/>
                <a:gd name="T17" fmla="*/ 55 h 135"/>
                <a:gd name="T18" fmla="*/ 129 w 134"/>
                <a:gd name="T19" fmla="*/ 53 h 135"/>
                <a:gd name="T20" fmla="*/ 131 w 134"/>
                <a:gd name="T21" fmla="*/ 47 h 135"/>
                <a:gd name="T22" fmla="*/ 122 w 134"/>
                <a:gd name="T23" fmla="*/ 29 h 135"/>
                <a:gd name="T24" fmla="*/ 116 w 134"/>
                <a:gd name="T25" fmla="*/ 27 h 135"/>
                <a:gd name="T26" fmla="*/ 112 w 134"/>
                <a:gd name="T27" fmla="*/ 29 h 135"/>
                <a:gd name="T28" fmla="*/ 99 w 134"/>
                <a:gd name="T29" fmla="*/ 16 h 135"/>
                <a:gd name="T30" fmla="*/ 100 w 134"/>
                <a:gd name="T31" fmla="*/ 13 h 135"/>
                <a:gd name="T32" fmla="*/ 97 w 134"/>
                <a:gd name="T33" fmla="*/ 7 h 135"/>
                <a:gd name="T34" fmla="*/ 78 w 134"/>
                <a:gd name="T35" fmla="*/ 1 h 135"/>
                <a:gd name="T36" fmla="*/ 72 w 134"/>
                <a:gd name="T37" fmla="*/ 4 h 135"/>
                <a:gd name="T38" fmla="*/ 71 w 134"/>
                <a:gd name="T39" fmla="*/ 7 h 135"/>
                <a:gd name="T40" fmla="*/ 54 w 134"/>
                <a:gd name="T41" fmla="*/ 8 h 135"/>
                <a:gd name="T42" fmla="*/ 52 w 134"/>
                <a:gd name="T43" fmla="*/ 6 h 135"/>
                <a:gd name="T44" fmla="*/ 46 w 134"/>
                <a:gd name="T45" fmla="*/ 3 h 135"/>
                <a:gd name="T46" fmla="*/ 28 w 134"/>
                <a:gd name="T47" fmla="*/ 12 h 135"/>
                <a:gd name="T48" fmla="*/ 26 w 134"/>
                <a:gd name="T49" fmla="*/ 19 h 135"/>
                <a:gd name="T50" fmla="*/ 28 w 134"/>
                <a:gd name="T51" fmla="*/ 22 h 135"/>
                <a:gd name="T52" fmla="*/ 16 w 134"/>
                <a:gd name="T53" fmla="*/ 36 h 135"/>
                <a:gd name="T54" fmla="*/ 12 w 134"/>
                <a:gd name="T55" fmla="*/ 35 h 135"/>
                <a:gd name="T56" fmla="*/ 6 w 134"/>
                <a:gd name="T57" fmla="*/ 38 h 135"/>
                <a:gd name="T58" fmla="*/ 0 w 134"/>
                <a:gd name="T59" fmla="*/ 57 h 135"/>
                <a:gd name="T60" fmla="*/ 3 w 134"/>
                <a:gd name="T61" fmla="*/ 63 h 135"/>
                <a:gd name="T62" fmla="*/ 9 w 134"/>
                <a:gd name="T63" fmla="*/ 65 h 135"/>
                <a:gd name="T64" fmla="*/ 10 w 134"/>
                <a:gd name="T65" fmla="*/ 79 h 135"/>
                <a:gd name="T66" fmla="*/ 5 w 134"/>
                <a:gd name="T67" fmla="*/ 82 h 135"/>
                <a:gd name="T68" fmla="*/ 3 w 134"/>
                <a:gd name="T69" fmla="*/ 88 h 135"/>
                <a:gd name="T70" fmla="*/ 12 w 134"/>
                <a:gd name="T71" fmla="*/ 106 h 135"/>
                <a:gd name="T72" fmla="*/ 18 w 134"/>
                <a:gd name="T73" fmla="*/ 108 h 135"/>
                <a:gd name="T74" fmla="*/ 25 w 134"/>
                <a:gd name="T75" fmla="*/ 105 h 135"/>
                <a:gd name="T76" fmla="*/ 37 w 134"/>
                <a:gd name="T77" fmla="*/ 115 h 135"/>
                <a:gd name="T78" fmla="*/ 34 w 134"/>
                <a:gd name="T79" fmla="*/ 122 h 135"/>
                <a:gd name="T80" fmla="*/ 37 w 134"/>
                <a:gd name="T81" fmla="*/ 128 h 135"/>
                <a:gd name="T82" fmla="*/ 56 w 134"/>
                <a:gd name="T83" fmla="*/ 134 h 135"/>
                <a:gd name="T84" fmla="*/ 62 w 134"/>
                <a:gd name="T85" fmla="*/ 131 h 135"/>
                <a:gd name="T86" fmla="*/ 65 w 134"/>
                <a:gd name="T87" fmla="*/ 123 h 135"/>
                <a:gd name="T88" fmla="*/ 78 w 134"/>
                <a:gd name="T89" fmla="*/ 122 h 135"/>
                <a:gd name="T90" fmla="*/ 82 w 134"/>
                <a:gd name="T91" fmla="*/ 130 h 135"/>
                <a:gd name="T92" fmla="*/ 88 w 134"/>
                <a:gd name="T93" fmla="*/ 132 h 135"/>
                <a:gd name="T94" fmla="*/ 106 w 134"/>
                <a:gd name="T95" fmla="*/ 123 h 135"/>
                <a:gd name="T96" fmla="*/ 108 w 134"/>
                <a:gd name="T97" fmla="*/ 117 h 135"/>
                <a:gd name="T98" fmla="*/ 39 w 134"/>
                <a:gd name="T99" fmla="*/ 79 h 135"/>
                <a:gd name="T100" fmla="*/ 53 w 134"/>
                <a:gd name="T101" fmla="*/ 37 h 135"/>
                <a:gd name="T102" fmla="*/ 95 w 134"/>
                <a:gd name="T103" fmla="*/ 51 h 135"/>
                <a:gd name="T104" fmla="*/ 81 w 134"/>
                <a:gd name="T105" fmla="*/ 93 h 135"/>
                <a:gd name="T106" fmla="*/ 39 w 134"/>
                <a:gd name="T107"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35">
                  <a:moveTo>
                    <a:pt x="108" y="117"/>
                  </a:moveTo>
                  <a:cubicBezTo>
                    <a:pt x="104" y="110"/>
                    <a:pt x="104" y="110"/>
                    <a:pt x="104" y="110"/>
                  </a:cubicBezTo>
                  <a:cubicBezTo>
                    <a:pt x="108" y="106"/>
                    <a:pt x="112" y="102"/>
                    <a:pt x="115" y="98"/>
                  </a:cubicBezTo>
                  <a:cubicBezTo>
                    <a:pt x="122" y="100"/>
                    <a:pt x="122" y="100"/>
                    <a:pt x="122" y="100"/>
                  </a:cubicBezTo>
                  <a:cubicBezTo>
                    <a:pt x="124" y="101"/>
                    <a:pt x="127" y="100"/>
                    <a:pt x="128" y="97"/>
                  </a:cubicBezTo>
                  <a:cubicBezTo>
                    <a:pt x="134" y="78"/>
                    <a:pt x="134" y="78"/>
                    <a:pt x="134" y="78"/>
                  </a:cubicBezTo>
                  <a:cubicBezTo>
                    <a:pt x="134" y="76"/>
                    <a:pt x="133" y="73"/>
                    <a:pt x="131" y="72"/>
                  </a:cubicBezTo>
                  <a:cubicBezTo>
                    <a:pt x="125" y="70"/>
                    <a:pt x="125" y="70"/>
                    <a:pt x="125" y="70"/>
                  </a:cubicBezTo>
                  <a:cubicBezTo>
                    <a:pt x="125" y="66"/>
                    <a:pt x="125" y="60"/>
                    <a:pt x="124" y="55"/>
                  </a:cubicBezTo>
                  <a:cubicBezTo>
                    <a:pt x="129" y="53"/>
                    <a:pt x="129" y="53"/>
                    <a:pt x="129" y="53"/>
                  </a:cubicBezTo>
                  <a:cubicBezTo>
                    <a:pt x="131" y="52"/>
                    <a:pt x="132" y="49"/>
                    <a:pt x="131" y="47"/>
                  </a:cubicBezTo>
                  <a:cubicBezTo>
                    <a:pt x="122" y="29"/>
                    <a:pt x="122" y="29"/>
                    <a:pt x="122" y="29"/>
                  </a:cubicBezTo>
                  <a:cubicBezTo>
                    <a:pt x="121" y="27"/>
                    <a:pt x="118" y="26"/>
                    <a:pt x="116" y="27"/>
                  </a:cubicBezTo>
                  <a:cubicBezTo>
                    <a:pt x="112" y="29"/>
                    <a:pt x="112" y="29"/>
                    <a:pt x="112" y="29"/>
                  </a:cubicBezTo>
                  <a:cubicBezTo>
                    <a:pt x="108" y="24"/>
                    <a:pt x="104" y="19"/>
                    <a:pt x="99" y="16"/>
                  </a:cubicBezTo>
                  <a:cubicBezTo>
                    <a:pt x="100" y="13"/>
                    <a:pt x="100" y="13"/>
                    <a:pt x="100" y="13"/>
                  </a:cubicBezTo>
                  <a:cubicBezTo>
                    <a:pt x="100" y="10"/>
                    <a:pt x="99" y="8"/>
                    <a:pt x="97" y="7"/>
                  </a:cubicBezTo>
                  <a:cubicBezTo>
                    <a:pt x="78" y="1"/>
                    <a:pt x="78" y="1"/>
                    <a:pt x="78" y="1"/>
                  </a:cubicBezTo>
                  <a:cubicBezTo>
                    <a:pt x="75" y="0"/>
                    <a:pt x="72" y="2"/>
                    <a:pt x="72" y="4"/>
                  </a:cubicBezTo>
                  <a:cubicBezTo>
                    <a:pt x="71" y="7"/>
                    <a:pt x="71" y="7"/>
                    <a:pt x="71" y="7"/>
                  </a:cubicBezTo>
                  <a:cubicBezTo>
                    <a:pt x="65" y="7"/>
                    <a:pt x="59" y="7"/>
                    <a:pt x="54" y="8"/>
                  </a:cubicBezTo>
                  <a:cubicBezTo>
                    <a:pt x="52" y="6"/>
                    <a:pt x="52" y="6"/>
                    <a:pt x="52" y="6"/>
                  </a:cubicBezTo>
                  <a:cubicBezTo>
                    <a:pt x="51" y="3"/>
                    <a:pt x="48" y="2"/>
                    <a:pt x="46" y="3"/>
                  </a:cubicBezTo>
                  <a:cubicBezTo>
                    <a:pt x="28" y="12"/>
                    <a:pt x="28" y="12"/>
                    <a:pt x="28" y="12"/>
                  </a:cubicBezTo>
                  <a:cubicBezTo>
                    <a:pt x="26" y="13"/>
                    <a:pt x="25" y="16"/>
                    <a:pt x="26" y="19"/>
                  </a:cubicBezTo>
                  <a:cubicBezTo>
                    <a:pt x="28" y="22"/>
                    <a:pt x="28" y="22"/>
                    <a:pt x="28" y="22"/>
                  </a:cubicBezTo>
                  <a:cubicBezTo>
                    <a:pt x="23" y="26"/>
                    <a:pt x="19" y="31"/>
                    <a:pt x="16" y="36"/>
                  </a:cubicBezTo>
                  <a:cubicBezTo>
                    <a:pt x="12" y="35"/>
                    <a:pt x="12" y="35"/>
                    <a:pt x="12" y="35"/>
                  </a:cubicBezTo>
                  <a:cubicBezTo>
                    <a:pt x="10" y="34"/>
                    <a:pt x="7" y="36"/>
                    <a:pt x="6" y="38"/>
                  </a:cubicBezTo>
                  <a:cubicBezTo>
                    <a:pt x="0" y="57"/>
                    <a:pt x="0" y="57"/>
                    <a:pt x="0" y="57"/>
                  </a:cubicBezTo>
                  <a:cubicBezTo>
                    <a:pt x="0" y="59"/>
                    <a:pt x="1" y="62"/>
                    <a:pt x="3" y="63"/>
                  </a:cubicBezTo>
                  <a:cubicBezTo>
                    <a:pt x="9" y="65"/>
                    <a:pt x="9" y="65"/>
                    <a:pt x="9" y="65"/>
                  </a:cubicBezTo>
                  <a:cubicBezTo>
                    <a:pt x="9" y="69"/>
                    <a:pt x="9" y="74"/>
                    <a:pt x="10" y="79"/>
                  </a:cubicBezTo>
                  <a:cubicBezTo>
                    <a:pt x="5" y="82"/>
                    <a:pt x="5" y="82"/>
                    <a:pt x="5" y="82"/>
                  </a:cubicBezTo>
                  <a:cubicBezTo>
                    <a:pt x="3" y="83"/>
                    <a:pt x="2" y="86"/>
                    <a:pt x="3" y="88"/>
                  </a:cubicBezTo>
                  <a:cubicBezTo>
                    <a:pt x="12" y="106"/>
                    <a:pt x="12" y="106"/>
                    <a:pt x="12" y="106"/>
                  </a:cubicBezTo>
                  <a:cubicBezTo>
                    <a:pt x="13" y="109"/>
                    <a:pt x="16" y="110"/>
                    <a:pt x="18" y="108"/>
                  </a:cubicBezTo>
                  <a:cubicBezTo>
                    <a:pt x="25" y="105"/>
                    <a:pt x="25" y="105"/>
                    <a:pt x="25" y="105"/>
                  </a:cubicBezTo>
                  <a:cubicBezTo>
                    <a:pt x="28" y="109"/>
                    <a:pt x="32" y="112"/>
                    <a:pt x="37" y="115"/>
                  </a:cubicBezTo>
                  <a:cubicBezTo>
                    <a:pt x="34" y="122"/>
                    <a:pt x="34" y="122"/>
                    <a:pt x="34" y="122"/>
                  </a:cubicBezTo>
                  <a:cubicBezTo>
                    <a:pt x="34" y="125"/>
                    <a:pt x="35" y="127"/>
                    <a:pt x="37" y="128"/>
                  </a:cubicBezTo>
                  <a:cubicBezTo>
                    <a:pt x="56" y="134"/>
                    <a:pt x="56" y="134"/>
                    <a:pt x="56" y="134"/>
                  </a:cubicBezTo>
                  <a:cubicBezTo>
                    <a:pt x="59" y="135"/>
                    <a:pt x="62" y="134"/>
                    <a:pt x="62" y="131"/>
                  </a:cubicBezTo>
                  <a:cubicBezTo>
                    <a:pt x="65" y="123"/>
                    <a:pt x="65" y="123"/>
                    <a:pt x="65" y="123"/>
                  </a:cubicBezTo>
                  <a:cubicBezTo>
                    <a:pt x="69" y="123"/>
                    <a:pt x="74" y="123"/>
                    <a:pt x="78" y="122"/>
                  </a:cubicBezTo>
                  <a:cubicBezTo>
                    <a:pt x="82" y="130"/>
                    <a:pt x="82" y="130"/>
                    <a:pt x="82" y="130"/>
                  </a:cubicBezTo>
                  <a:cubicBezTo>
                    <a:pt x="83" y="132"/>
                    <a:pt x="86" y="133"/>
                    <a:pt x="88" y="132"/>
                  </a:cubicBezTo>
                  <a:cubicBezTo>
                    <a:pt x="106" y="123"/>
                    <a:pt x="106" y="123"/>
                    <a:pt x="106" y="123"/>
                  </a:cubicBezTo>
                  <a:cubicBezTo>
                    <a:pt x="108" y="122"/>
                    <a:pt x="109" y="119"/>
                    <a:pt x="108" y="117"/>
                  </a:cubicBezTo>
                  <a:close/>
                  <a:moveTo>
                    <a:pt x="39" y="79"/>
                  </a:moveTo>
                  <a:cubicBezTo>
                    <a:pt x="31" y="64"/>
                    <a:pt x="37" y="45"/>
                    <a:pt x="53" y="37"/>
                  </a:cubicBezTo>
                  <a:cubicBezTo>
                    <a:pt x="68" y="29"/>
                    <a:pt x="87" y="36"/>
                    <a:pt x="95" y="51"/>
                  </a:cubicBezTo>
                  <a:cubicBezTo>
                    <a:pt x="103" y="67"/>
                    <a:pt x="96" y="85"/>
                    <a:pt x="81" y="93"/>
                  </a:cubicBezTo>
                  <a:cubicBezTo>
                    <a:pt x="65" y="101"/>
                    <a:pt x="47" y="94"/>
                    <a:pt x="39"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9"/>
            <p:cNvSpPr>
              <a:spLocks noEditPoints="1"/>
            </p:cNvSpPr>
            <p:nvPr/>
          </p:nvSpPr>
          <p:spPr bwMode="auto">
            <a:xfrm>
              <a:off x="4676775" y="1865313"/>
              <a:ext cx="374650" cy="371475"/>
            </a:xfrm>
            <a:custGeom>
              <a:avLst/>
              <a:gdLst>
                <a:gd name="T0" fmla="*/ 108 w 135"/>
                <a:gd name="T1" fmla="*/ 116 h 134"/>
                <a:gd name="T2" fmla="*/ 105 w 135"/>
                <a:gd name="T3" fmla="*/ 109 h 134"/>
                <a:gd name="T4" fmla="*/ 115 w 135"/>
                <a:gd name="T5" fmla="*/ 98 h 134"/>
                <a:gd name="T6" fmla="*/ 122 w 135"/>
                <a:gd name="T7" fmla="*/ 100 h 134"/>
                <a:gd name="T8" fmla="*/ 128 w 135"/>
                <a:gd name="T9" fmla="*/ 97 h 134"/>
                <a:gd name="T10" fmla="*/ 134 w 135"/>
                <a:gd name="T11" fmla="*/ 78 h 134"/>
                <a:gd name="T12" fmla="*/ 131 w 135"/>
                <a:gd name="T13" fmla="*/ 72 h 134"/>
                <a:gd name="T14" fmla="*/ 125 w 135"/>
                <a:gd name="T15" fmla="*/ 70 h 134"/>
                <a:gd name="T16" fmla="*/ 125 w 135"/>
                <a:gd name="T17" fmla="*/ 55 h 134"/>
                <a:gd name="T18" fmla="*/ 129 w 135"/>
                <a:gd name="T19" fmla="*/ 53 h 134"/>
                <a:gd name="T20" fmla="*/ 131 w 135"/>
                <a:gd name="T21" fmla="*/ 46 h 134"/>
                <a:gd name="T22" fmla="*/ 123 w 135"/>
                <a:gd name="T23" fmla="*/ 28 h 134"/>
                <a:gd name="T24" fmla="*/ 116 w 135"/>
                <a:gd name="T25" fmla="*/ 26 h 134"/>
                <a:gd name="T26" fmla="*/ 113 w 135"/>
                <a:gd name="T27" fmla="*/ 28 h 134"/>
                <a:gd name="T28" fmla="*/ 99 w 135"/>
                <a:gd name="T29" fmla="*/ 16 h 134"/>
                <a:gd name="T30" fmla="*/ 100 w 135"/>
                <a:gd name="T31" fmla="*/ 12 h 134"/>
                <a:gd name="T32" fmla="*/ 97 w 135"/>
                <a:gd name="T33" fmla="*/ 6 h 134"/>
                <a:gd name="T34" fmla="*/ 78 w 135"/>
                <a:gd name="T35" fmla="*/ 0 h 134"/>
                <a:gd name="T36" fmla="*/ 72 w 135"/>
                <a:gd name="T37" fmla="*/ 4 h 134"/>
                <a:gd name="T38" fmla="*/ 71 w 135"/>
                <a:gd name="T39" fmla="*/ 6 h 134"/>
                <a:gd name="T40" fmla="*/ 54 w 135"/>
                <a:gd name="T41" fmla="*/ 8 h 134"/>
                <a:gd name="T42" fmla="*/ 53 w 135"/>
                <a:gd name="T43" fmla="*/ 5 h 134"/>
                <a:gd name="T44" fmla="*/ 46 w 135"/>
                <a:gd name="T45" fmla="*/ 3 h 134"/>
                <a:gd name="T46" fmla="*/ 29 w 135"/>
                <a:gd name="T47" fmla="*/ 12 h 134"/>
                <a:gd name="T48" fmla="*/ 26 w 135"/>
                <a:gd name="T49" fmla="*/ 18 h 134"/>
                <a:gd name="T50" fmla="*/ 28 w 135"/>
                <a:gd name="T51" fmla="*/ 21 h 134"/>
                <a:gd name="T52" fmla="*/ 16 w 135"/>
                <a:gd name="T53" fmla="*/ 36 h 134"/>
                <a:gd name="T54" fmla="*/ 13 w 135"/>
                <a:gd name="T55" fmla="*/ 34 h 134"/>
                <a:gd name="T56" fmla="*/ 7 w 135"/>
                <a:gd name="T57" fmla="*/ 37 h 134"/>
                <a:gd name="T58" fmla="*/ 1 w 135"/>
                <a:gd name="T59" fmla="*/ 56 h 134"/>
                <a:gd name="T60" fmla="*/ 4 w 135"/>
                <a:gd name="T61" fmla="*/ 62 h 134"/>
                <a:gd name="T62" fmla="*/ 9 w 135"/>
                <a:gd name="T63" fmla="*/ 64 h 134"/>
                <a:gd name="T64" fmla="*/ 11 w 135"/>
                <a:gd name="T65" fmla="*/ 79 h 134"/>
                <a:gd name="T66" fmla="*/ 5 w 135"/>
                <a:gd name="T67" fmla="*/ 82 h 134"/>
                <a:gd name="T68" fmla="*/ 3 w 135"/>
                <a:gd name="T69" fmla="*/ 88 h 134"/>
                <a:gd name="T70" fmla="*/ 12 w 135"/>
                <a:gd name="T71" fmla="*/ 106 h 134"/>
                <a:gd name="T72" fmla="*/ 18 w 135"/>
                <a:gd name="T73" fmla="*/ 108 h 134"/>
                <a:gd name="T74" fmla="*/ 25 w 135"/>
                <a:gd name="T75" fmla="*/ 105 h 134"/>
                <a:gd name="T76" fmla="*/ 37 w 135"/>
                <a:gd name="T77" fmla="*/ 114 h 134"/>
                <a:gd name="T78" fmla="*/ 35 w 135"/>
                <a:gd name="T79" fmla="*/ 122 h 134"/>
                <a:gd name="T80" fmla="*/ 38 w 135"/>
                <a:gd name="T81" fmla="*/ 128 h 134"/>
                <a:gd name="T82" fmla="*/ 57 w 135"/>
                <a:gd name="T83" fmla="*/ 134 h 134"/>
                <a:gd name="T84" fmla="*/ 63 w 135"/>
                <a:gd name="T85" fmla="*/ 131 h 134"/>
                <a:gd name="T86" fmla="*/ 65 w 135"/>
                <a:gd name="T87" fmla="*/ 123 h 134"/>
                <a:gd name="T88" fmla="*/ 78 w 135"/>
                <a:gd name="T89" fmla="*/ 122 h 134"/>
                <a:gd name="T90" fmla="*/ 82 w 135"/>
                <a:gd name="T91" fmla="*/ 129 h 134"/>
                <a:gd name="T92" fmla="*/ 88 w 135"/>
                <a:gd name="T93" fmla="*/ 131 h 134"/>
                <a:gd name="T94" fmla="*/ 106 w 135"/>
                <a:gd name="T95" fmla="*/ 122 h 134"/>
                <a:gd name="T96" fmla="*/ 108 w 135"/>
                <a:gd name="T97" fmla="*/ 116 h 134"/>
                <a:gd name="T98" fmla="*/ 39 w 135"/>
                <a:gd name="T99" fmla="*/ 78 h 134"/>
                <a:gd name="T100" fmla="*/ 53 w 135"/>
                <a:gd name="T101" fmla="*/ 37 h 134"/>
                <a:gd name="T102" fmla="*/ 95 w 135"/>
                <a:gd name="T103" fmla="*/ 51 h 134"/>
                <a:gd name="T104" fmla="*/ 81 w 135"/>
                <a:gd name="T105" fmla="*/ 93 h 134"/>
                <a:gd name="T106" fmla="*/ 39 w 135"/>
                <a:gd name="T107" fmla="*/ 7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34">
                  <a:moveTo>
                    <a:pt x="108" y="116"/>
                  </a:moveTo>
                  <a:cubicBezTo>
                    <a:pt x="105" y="109"/>
                    <a:pt x="105" y="109"/>
                    <a:pt x="105" y="109"/>
                  </a:cubicBezTo>
                  <a:cubicBezTo>
                    <a:pt x="109" y="106"/>
                    <a:pt x="112" y="102"/>
                    <a:pt x="115" y="98"/>
                  </a:cubicBezTo>
                  <a:cubicBezTo>
                    <a:pt x="122" y="100"/>
                    <a:pt x="122" y="100"/>
                    <a:pt x="122" y="100"/>
                  </a:cubicBezTo>
                  <a:cubicBezTo>
                    <a:pt x="124" y="101"/>
                    <a:pt x="127" y="99"/>
                    <a:pt x="128" y="97"/>
                  </a:cubicBezTo>
                  <a:cubicBezTo>
                    <a:pt x="134" y="78"/>
                    <a:pt x="134" y="78"/>
                    <a:pt x="134" y="78"/>
                  </a:cubicBezTo>
                  <a:cubicBezTo>
                    <a:pt x="135" y="75"/>
                    <a:pt x="133" y="73"/>
                    <a:pt x="131" y="72"/>
                  </a:cubicBezTo>
                  <a:cubicBezTo>
                    <a:pt x="125" y="70"/>
                    <a:pt x="125" y="70"/>
                    <a:pt x="125" y="70"/>
                  </a:cubicBezTo>
                  <a:cubicBezTo>
                    <a:pt x="126" y="65"/>
                    <a:pt x="125" y="60"/>
                    <a:pt x="125" y="55"/>
                  </a:cubicBezTo>
                  <a:cubicBezTo>
                    <a:pt x="129" y="53"/>
                    <a:pt x="129" y="53"/>
                    <a:pt x="129" y="53"/>
                  </a:cubicBezTo>
                  <a:cubicBezTo>
                    <a:pt x="132" y="51"/>
                    <a:pt x="133" y="49"/>
                    <a:pt x="131" y="46"/>
                  </a:cubicBezTo>
                  <a:cubicBezTo>
                    <a:pt x="123" y="28"/>
                    <a:pt x="123" y="28"/>
                    <a:pt x="123" y="28"/>
                  </a:cubicBezTo>
                  <a:cubicBezTo>
                    <a:pt x="121" y="26"/>
                    <a:pt x="119" y="25"/>
                    <a:pt x="116" y="26"/>
                  </a:cubicBezTo>
                  <a:cubicBezTo>
                    <a:pt x="113" y="28"/>
                    <a:pt x="113" y="28"/>
                    <a:pt x="113" y="28"/>
                  </a:cubicBezTo>
                  <a:cubicBezTo>
                    <a:pt x="109" y="23"/>
                    <a:pt x="104" y="19"/>
                    <a:pt x="99" y="16"/>
                  </a:cubicBezTo>
                  <a:cubicBezTo>
                    <a:pt x="100" y="12"/>
                    <a:pt x="100" y="12"/>
                    <a:pt x="100" y="12"/>
                  </a:cubicBezTo>
                  <a:cubicBezTo>
                    <a:pt x="101" y="10"/>
                    <a:pt x="99" y="7"/>
                    <a:pt x="97" y="6"/>
                  </a:cubicBezTo>
                  <a:cubicBezTo>
                    <a:pt x="78" y="0"/>
                    <a:pt x="78" y="0"/>
                    <a:pt x="78" y="0"/>
                  </a:cubicBezTo>
                  <a:cubicBezTo>
                    <a:pt x="75" y="0"/>
                    <a:pt x="73" y="1"/>
                    <a:pt x="72" y="4"/>
                  </a:cubicBezTo>
                  <a:cubicBezTo>
                    <a:pt x="71" y="6"/>
                    <a:pt x="71" y="6"/>
                    <a:pt x="71" y="6"/>
                  </a:cubicBezTo>
                  <a:cubicBezTo>
                    <a:pt x="65" y="6"/>
                    <a:pt x="60" y="6"/>
                    <a:pt x="54" y="8"/>
                  </a:cubicBezTo>
                  <a:cubicBezTo>
                    <a:pt x="53" y="5"/>
                    <a:pt x="53" y="5"/>
                    <a:pt x="53" y="5"/>
                  </a:cubicBezTo>
                  <a:cubicBezTo>
                    <a:pt x="52" y="3"/>
                    <a:pt x="49" y="2"/>
                    <a:pt x="46" y="3"/>
                  </a:cubicBezTo>
                  <a:cubicBezTo>
                    <a:pt x="29" y="12"/>
                    <a:pt x="29" y="12"/>
                    <a:pt x="29" y="12"/>
                  </a:cubicBezTo>
                  <a:cubicBezTo>
                    <a:pt x="26" y="13"/>
                    <a:pt x="25" y="16"/>
                    <a:pt x="26" y="18"/>
                  </a:cubicBezTo>
                  <a:cubicBezTo>
                    <a:pt x="28" y="21"/>
                    <a:pt x="28" y="21"/>
                    <a:pt x="28" y="21"/>
                  </a:cubicBezTo>
                  <a:cubicBezTo>
                    <a:pt x="23" y="25"/>
                    <a:pt x="20" y="30"/>
                    <a:pt x="16" y="36"/>
                  </a:cubicBezTo>
                  <a:cubicBezTo>
                    <a:pt x="13" y="34"/>
                    <a:pt x="13" y="34"/>
                    <a:pt x="13" y="34"/>
                  </a:cubicBezTo>
                  <a:cubicBezTo>
                    <a:pt x="10" y="34"/>
                    <a:pt x="7" y="35"/>
                    <a:pt x="7" y="37"/>
                  </a:cubicBezTo>
                  <a:cubicBezTo>
                    <a:pt x="1" y="56"/>
                    <a:pt x="1" y="56"/>
                    <a:pt x="1" y="56"/>
                  </a:cubicBezTo>
                  <a:cubicBezTo>
                    <a:pt x="0" y="59"/>
                    <a:pt x="1" y="62"/>
                    <a:pt x="4" y="62"/>
                  </a:cubicBezTo>
                  <a:cubicBezTo>
                    <a:pt x="9" y="64"/>
                    <a:pt x="9" y="64"/>
                    <a:pt x="9" y="64"/>
                  </a:cubicBezTo>
                  <a:cubicBezTo>
                    <a:pt x="9" y="69"/>
                    <a:pt x="9" y="74"/>
                    <a:pt x="11" y="79"/>
                  </a:cubicBezTo>
                  <a:cubicBezTo>
                    <a:pt x="5" y="82"/>
                    <a:pt x="5" y="82"/>
                    <a:pt x="5" y="82"/>
                  </a:cubicBezTo>
                  <a:cubicBezTo>
                    <a:pt x="3" y="83"/>
                    <a:pt x="2" y="86"/>
                    <a:pt x="3" y="88"/>
                  </a:cubicBezTo>
                  <a:cubicBezTo>
                    <a:pt x="12" y="106"/>
                    <a:pt x="12" y="106"/>
                    <a:pt x="12" y="106"/>
                  </a:cubicBezTo>
                  <a:cubicBezTo>
                    <a:pt x="13" y="108"/>
                    <a:pt x="16" y="109"/>
                    <a:pt x="18" y="108"/>
                  </a:cubicBezTo>
                  <a:cubicBezTo>
                    <a:pt x="25" y="105"/>
                    <a:pt x="25" y="105"/>
                    <a:pt x="25" y="105"/>
                  </a:cubicBezTo>
                  <a:cubicBezTo>
                    <a:pt x="28" y="108"/>
                    <a:pt x="33" y="112"/>
                    <a:pt x="37" y="114"/>
                  </a:cubicBezTo>
                  <a:cubicBezTo>
                    <a:pt x="35" y="122"/>
                    <a:pt x="35" y="122"/>
                    <a:pt x="35" y="122"/>
                  </a:cubicBezTo>
                  <a:cubicBezTo>
                    <a:pt x="34" y="124"/>
                    <a:pt x="35" y="127"/>
                    <a:pt x="38" y="128"/>
                  </a:cubicBezTo>
                  <a:cubicBezTo>
                    <a:pt x="57" y="134"/>
                    <a:pt x="57" y="134"/>
                    <a:pt x="57" y="134"/>
                  </a:cubicBezTo>
                  <a:cubicBezTo>
                    <a:pt x="59" y="134"/>
                    <a:pt x="62" y="133"/>
                    <a:pt x="63" y="131"/>
                  </a:cubicBezTo>
                  <a:cubicBezTo>
                    <a:pt x="65" y="123"/>
                    <a:pt x="65" y="123"/>
                    <a:pt x="65" y="123"/>
                  </a:cubicBezTo>
                  <a:cubicBezTo>
                    <a:pt x="69" y="123"/>
                    <a:pt x="74" y="123"/>
                    <a:pt x="78" y="122"/>
                  </a:cubicBezTo>
                  <a:cubicBezTo>
                    <a:pt x="82" y="129"/>
                    <a:pt x="82" y="129"/>
                    <a:pt x="82" y="129"/>
                  </a:cubicBezTo>
                  <a:cubicBezTo>
                    <a:pt x="83" y="131"/>
                    <a:pt x="86" y="132"/>
                    <a:pt x="88" y="131"/>
                  </a:cubicBezTo>
                  <a:cubicBezTo>
                    <a:pt x="106" y="122"/>
                    <a:pt x="106" y="122"/>
                    <a:pt x="106" y="122"/>
                  </a:cubicBezTo>
                  <a:cubicBezTo>
                    <a:pt x="108" y="121"/>
                    <a:pt x="109" y="118"/>
                    <a:pt x="108" y="116"/>
                  </a:cubicBezTo>
                  <a:close/>
                  <a:moveTo>
                    <a:pt x="39" y="78"/>
                  </a:moveTo>
                  <a:cubicBezTo>
                    <a:pt x="31" y="63"/>
                    <a:pt x="38" y="44"/>
                    <a:pt x="53" y="37"/>
                  </a:cubicBezTo>
                  <a:cubicBezTo>
                    <a:pt x="69" y="29"/>
                    <a:pt x="87" y="35"/>
                    <a:pt x="95" y="51"/>
                  </a:cubicBezTo>
                  <a:cubicBezTo>
                    <a:pt x="103" y="66"/>
                    <a:pt x="97" y="85"/>
                    <a:pt x="81" y="93"/>
                  </a:cubicBezTo>
                  <a:cubicBezTo>
                    <a:pt x="66" y="100"/>
                    <a:pt x="47" y="94"/>
                    <a:pt x="3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
            <p:cNvSpPr>
              <a:spLocks noEditPoints="1"/>
            </p:cNvSpPr>
            <p:nvPr/>
          </p:nvSpPr>
          <p:spPr bwMode="auto">
            <a:xfrm>
              <a:off x="5722938" y="2314575"/>
              <a:ext cx="136525" cy="136525"/>
            </a:xfrm>
            <a:custGeom>
              <a:avLst/>
              <a:gdLst>
                <a:gd name="T0" fmla="*/ 40 w 49"/>
                <a:gd name="T1" fmla="*/ 42 h 49"/>
                <a:gd name="T2" fmla="*/ 38 w 49"/>
                <a:gd name="T3" fmla="*/ 40 h 49"/>
                <a:gd name="T4" fmla="*/ 42 w 49"/>
                <a:gd name="T5" fmla="*/ 36 h 49"/>
                <a:gd name="T6" fmla="*/ 45 w 49"/>
                <a:gd name="T7" fmla="*/ 37 h 49"/>
                <a:gd name="T8" fmla="*/ 47 w 49"/>
                <a:gd name="T9" fmla="*/ 35 h 49"/>
                <a:gd name="T10" fmla="*/ 49 w 49"/>
                <a:gd name="T11" fmla="*/ 28 h 49"/>
                <a:gd name="T12" fmla="*/ 48 w 49"/>
                <a:gd name="T13" fmla="*/ 26 h 49"/>
                <a:gd name="T14" fmla="*/ 46 w 49"/>
                <a:gd name="T15" fmla="*/ 26 h 49"/>
                <a:gd name="T16" fmla="*/ 46 w 49"/>
                <a:gd name="T17" fmla="*/ 20 h 49"/>
                <a:gd name="T18" fmla="*/ 47 w 49"/>
                <a:gd name="T19" fmla="*/ 19 h 49"/>
                <a:gd name="T20" fmla="*/ 48 w 49"/>
                <a:gd name="T21" fmla="*/ 17 h 49"/>
                <a:gd name="T22" fmla="*/ 45 w 49"/>
                <a:gd name="T23" fmla="*/ 11 h 49"/>
                <a:gd name="T24" fmla="*/ 43 w 49"/>
                <a:gd name="T25" fmla="*/ 10 h 49"/>
                <a:gd name="T26" fmla="*/ 41 w 49"/>
                <a:gd name="T27" fmla="*/ 11 h 49"/>
                <a:gd name="T28" fmla="*/ 36 w 49"/>
                <a:gd name="T29" fmla="*/ 6 h 49"/>
                <a:gd name="T30" fmla="*/ 37 w 49"/>
                <a:gd name="T31" fmla="*/ 5 h 49"/>
                <a:gd name="T32" fmla="*/ 36 w 49"/>
                <a:gd name="T33" fmla="*/ 3 h 49"/>
                <a:gd name="T34" fmla="*/ 29 w 49"/>
                <a:gd name="T35" fmla="*/ 0 h 49"/>
                <a:gd name="T36" fmla="*/ 27 w 49"/>
                <a:gd name="T37" fmla="*/ 2 h 49"/>
                <a:gd name="T38" fmla="*/ 26 w 49"/>
                <a:gd name="T39" fmla="*/ 3 h 49"/>
                <a:gd name="T40" fmla="*/ 20 w 49"/>
                <a:gd name="T41" fmla="*/ 3 h 49"/>
                <a:gd name="T42" fmla="*/ 20 w 49"/>
                <a:gd name="T43" fmla="*/ 2 h 49"/>
                <a:gd name="T44" fmla="*/ 17 w 49"/>
                <a:gd name="T45" fmla="*/ 1 h 49"/>
                <a:gd name="T46" fmla="*/ 11 w 49"/>
                <a:gd name="T47" fmla="*/ 5 h 49"/>
                <a:gd name="T48" fmla="*/ 10 w 49"/>
                <a:gd name="T49" fmla="*/ 7 h 49"/>
                <a:gd name="T50" fmla="*/ 11 w 49"/>
                <a:gd name="T51" fmla="*/ 8 h 49"/>
                <a:gd name="T52" fmla="*/ 6 w 49"/>
                <a:gd name="T53" fmla="*/ 13 h 49"/>
                <a:gd name="T54" fmla="*/ 5 w 49"/>
                <a:gd name="T55" fmla="*/ 13 h 49"/>
                <a:gd name="T56" fmla="*/ 3 w 49"/>
                <a:gd name="T57" fmla="*/ 14 h 49"/>
                <a:gd name="T58" fmla="*/ 1 w 49"/>
                <a:gd name="T59" fmla="*/ 21 h 49"/>
                <a:gd name="T60" fmla="*/ 2 w 49"/>
                <a:gd name="T61" fmla="*/ 23 h 49"/>
                <a:gd name="T62" fmla="*/ 4 w 49"/>
                <a:gd name="T63" fmla="*/ 24 h 49"/>
                <a:gd name="T64" fmla="*/ 4 w 49"/>
                <a:gd name="T65" fmla="*/ 29 h 49"/>
                <a:gd name="T66" fmla="*/ 2 w 49"/>
                <a:gd name="T67" fmla="*/ 30 h 49"/>
                <a:gd name="T68" fmla="*/ 2 w 49"/>
                <a:gd name="T69" fmla="*/ 32 h 49"/>
                <a:gd name="T70" fmla="*/ 5 w 49"/>
                <a:gd name="T71" fmla="*/ 39 h 49"/>
                <a:gd name="T72" fmla="*/ 7 w 49"/>
                <a:gd name="T73" fmla="*/ 39 h 49"/>
                <a:gd name="T74" fmla="*/ 10 w 49"/>
                <a:gd name="T75" fmla="*/ 38 h 49"/>
                <a:gd name="T76" fmla="*/ 14 w 49"/>
                <a:gd name="T77" fmla="*/ 42 h 49"/>
                <a:gd name="T78" fmla="*/ 13 w 49"/>
                <a:gd name="T79" fmla="*/ 45 h 49"/>
                <a:gd name="T80" fmla="*/ 14 w 49"/>
                <a:gd name="T81" fmla="*/ 47 h 49"/>
                <a:gd name="T82" fmla="*/ 21 w 49"/>
                <a:gd name="T83" fmla="*/ 49 h 49"/>
                <a:gd name="T84" fmla="*/ 23 w 49"/>
                <a:gd name="T85" fmla="*/ 48 h 49"/>
                <a:gd name="T86" fmla="*/ 24 w 49"/>
                <a:gd name="T87" fmla="*/ 45 h 49"/>
                <a:gd name="T88" fmla="*/ 29 w 49"/>
                <a:gd name="T89" fmla="*/ 45 h 49"/>
                <a:gd name="T90" fmla="*/ 30 w 49"/>
                <a:gd name="T91" fmla="*/ 47 h 49"/>
                <a:gd name="T92" fmla="*/ 32 w 49"/>
                <a:gd name="T93" fmla="*/ 48 h 49"/>
                <a:gd name="T94" fmla="*/ 39 w 49"/>
                <a:gd name="T95" fmla="*/ 45 h 49"/>
                <a:gd name="T96" fmla="*/ 40 w 49"/>
                <a:gd name="T97" fmla="*/ 42 h 49"/>
                <a:gd name="T98" fmla="*/ 15 w 49"/>
                <a:gd name="T99" fmla="*/ 29 h 49"/>
                <a:gd name="T100" fmla="*/ 20 w 49"/>
                <a:gd name="T101" fmla="*/ 14 h 49"/>
                <a:gd name="T102" fmla="*/ 35 w 49"/>
                <a:gd name="T103" fmla="*/ 19 h 49"/>
                <a:gd name="T104" fmla="*/ 30 w 49"/>
                <a:gd name="T105" fmla="*/ 34 h 49"/>
                <a:gd name="T106" fmla="*/ 15 w 49"/>
                <a:gd name="T10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0" y="42"/>
                  </a:moveTo>
                  <a:cubicBezTo>
                    <a:pt x="38" y="40"/>
                    <a:pt x="38" y="40"/>
                    <a:pt x="38" y="40"/>
                  </a:cubicBezTo>
                  <a:cubicBezTo>
                    <a:pt x="40" y="39"/>
                    <a:pt x="41" y="37"/>
                    <a:pt x="42" y="36"/>
                  </a:cubicBezTo>
                  <a:cubicBezTo>
                    <a:pt x="45" y="37"/>
                    <a:pt x="45" y="37"/>
                    <a:pt x="45" y="37"/>
                  </a:cubicBezTo>
                  <a:cubicBezTo>
                    <a:pt x="46" y="37"/>
                    <a:pt x="47" y="36"/>
                    <a:pt x="47" y="35"/>
                  </a:cubicBezTo>
                  <a:cubicBezTo>
                    <a:pt x="49" y="28"/>
                    <a:pt x="49" y="28"/>
                    <a:pt x="49" y="28"/>
                  </a:cubicBezTo>
                  <a:cubicBezTo>
                    <a:pt x="49" y="28"/>
                    <a:pt x="49" y="27"/>
                    <a:pt x="48" y="26"/>
                  </a:cubicBezTo>
                  <a:cubicBezTo>
                    <a:pt x="46" y="26"/>
                    <a:pt x="46" y="26"/>
                    <a:pt x="46" y="26"/>
                  </a:cubicBezTo>
                  <a:cubicBezTo>
                    <a:pt x="46" y="24"/>
                    <a:pt x="46" y="22"/>
                    <a:pt x="46" y="20"/>
                  </a:cubicBezTo>
                  <a:cubicBezTo>
                    <a:pt x="47" y="19"/>
                    <a:pt x="47" y="19"/>
                    <a:pt x="47" y="19"/>
                  </a:cubicBezTo>
                  <a:cubicBezTo>
                    <a:pt x="48" y="19"/>
                    <a:pt x="49" y="18"/>
                    <a:pt x="48" y="17"/>
                  </a:cubicBezTo>
                  <a:cubicBezTo>
                    <a:pt x="45" y="11"/>
                    <a:pt x="45" y="11"/>
                    <a:pt x="45" y="11"/>
                  </a:cubicBezTo>
                  <a:cubicBezTo>
                    <a:pt x="45" y="10"/>
                    <a:pt x="44" y="9"/>
                    <a:pt x="43" y="10"/>
                  </a:cubicBezTo>
                  <a:cubicBezTo>
                    <a:pt x="41" y="11"/>
                    <a:pt x="41" y="11"/>
                    <a:pt x="41" y="11"/>
                  </a:cubicBezTo>
                  <a:cubicBezTo>
                    <a:pt x="40" y="9"/>
                    <a:pt x="38" y="7"/>
                    <a:pt x="36" y="6"/>
                  </a:cubicBezTo>
                  <a:cubicBezTo>
                    <a:pt x="37" y="5"/>
                    <a:pt x="37" y="5"/>
                    <a:pt x="37" y="5"/>
                  </a:cubicBezTo>
                  <a:cubicBezTo>
                    <a:pt x="37" y="4"/>
                    <a:pt x="37" y="3"/>
                    <a:pt x="36" y="3"/>
                  </a:cubicBezTo>
                  <a:cubicBezTo>
                    <a:pt x="29" y="0"/>
                    <a:pt x="29" y="0"/>
                    <a:pt x="29" y="0"/>
                  </a:cubicBezTo>
                  <a:cubicBezTo>
                    <a:pt x="28" y="0"/>
                    <a:pt x="27" y="1"/>
                    <a:pt x="27" y="2"/>
                  </a:cubicBezTo>
                  <a:cubicBezTo>
                    <a:pt x="26" y="3"/>
                    <a:pt x="26" y="3"/>
                    <a:pt x="26" y="3"/>
                  </a:cubicBezTo>
                  <a:cubicBezTo>
                    <a:pt x="24" y="2"/>
                    <a:pt x="22" y="3"/>
                    <a:pt x="20" y="3"/>
                  </a:cubicBezTo>
                  <a:cubicBezTo>
                    <a:pt x="20" y="2"/>
                    <a:pt x="20" y="2"/>
                    <a:pt x="20" y="2"/>
                  </a:cubicBezTo>
                  <a:cubicBezTo>
                    <a:pt x="19" y="1"/>
                    <a:pt x="18" y="1"/>
                    <a:pt x="17" y="1"/>
                  </a:cubicBezTo>
                  <a:cubicBezTo>
                    <a:pt x="11" y="5"/>
                    <a:pt x="11" y="5"/>
                    <a:pt x="11" y="5"/>
                  </a:cubicBezTo>
                  <a:cubicBezTo>
                    <a:pt x="10" y="5"/>
                    <a:pt x="10" y="6"/>
                    <a:pt x="10" y="7"/>
                  </a:cubicBezTo>
                  <a:cubicBezTo>
                    <a:pt x="11" y="8"/>
                    <a:pt x="11" y="8"/>
                    <a:pt x="11" y="8"/>
                  </a:cubicBezTo>
                  <a:cubicBezTo>
                    <a:pt x="9" y="10"/>
                    <a:pt x="8" y="11"/>
                    <a:pt x="6" y="13"/>
                  </a:cubicBezTo>
                  <a:cubicBezTo>
                    <a:pt x="5" y="13"/>
                    <a:pt x="5" y="13"/>
                    <a:pt x="5" y="13"/>
                  </a:cubicBezTo>
                  <a:cubicBezTo>
                    <a:pt x="4" y="13"/>
                    <a:pt x="3" y="13"/>
                    <a:pt x="3" y="14"/>
                  </a:cubicBezTo>
                  <a:cubicBezTo>
                    <a:pt x="1" y="21"/>
                    <a:pt x="1" y="21"/>
                    <a:pt x="1" y="21"/>
                  </a:cubicBezTo>
                  <a:cubicBezTo>
                    <a:pt x="0" y="22"/>
                    <a:pt x="1" y="23"/>
                    <a:pt x="2" y="23"/>
                  </a:cubicBezTo>
                  <a:cubicBezTo>
                    <a:pt x="4" y="24"/>
                    <a:pt x="4" y="24"/>
                    <a:pt x="4" y="24"/>
                  </a:cubicBezTo>
                  <a:cubicBezTo>
                    <a:pt x="4" y="25"/>
                    <a:pt x="4" y="27"/>
                    <a:pt x="4" y="29"/>
                  </a:cubicBezTo>
                  <a:cubicBezTo>
                    <a:pt x="2" y="30"/>
                    <a:pt x="2" y="30"/>
                    <a:pt x="2" y="30"/>
                  </a:cubicBezTo>
                  <a:cubicBezTo>
                    <a:pt x="2" y="30"/>
                    <a:pt x="1" y="31"/>
                    <a:pt x="2" y="32"/>
                  </a:cubicBezTo>
                  <a:cubicBezTo>
                    <a:pt x="5" y="39"/>
                    <a:pt x="5" y="39"/>
                    <a:pt x="5" y="39"/>
                  </a:cubicBezTo>
                  <a:cubicBezTo>
                    <a:pt x="5" y="40"/>
                    <a:pt x="6" y="40"/>
                    <a:pt x="7" y="39"/>
                  </a:cubicBezTo>
                  <a:cubicBezTo>
                    <a:pt x="10" y="38"/>
                    <a:pt x="10" y="38"/>
                    <a:pt x="10" y="38"/>
                  </a:cubicBezTo>
                  <a:cubicBezTo>
                    <a:pt x="11" y="40"/>
                    <a:pt x="12" y="41"/>
                    <a:pt x="14" y="42"/>
                  </a:cubicBezTo>
                  <a:cubicBezTo>
                    <a:pt x="13" y="45"/>
                    <a:pt x="13" y="45"/>
                    <a:pt x="13" y="45"/>
                  </a:cubicBezTo>
                  <a:cubicBezTo>
                    <a:pt x="13" y="45"/>
                    <a:pt x="13" y="46"/>
                    <a:pt x="14" y="47"/>
                  </a:cubicBezTo>
                  <a:cubicBezTo>
                    <a:pt x="21" y="49"/>
                    <a:pt x="21" y="49"/>
                    <a:pt x="21" y="49"/>
                  </a:cubicBezTo>
                  <a:cubicBezTo>
                    <a:pt x="22" y="49"/>
                    <a:pt x="23" y="49"/>
                    <a:pt x="23" y="48"/>
                  </a:cubicBezTo>
                  <a:cubicBezTo>
                    <a:pt x="24" y="45"/>
                    <a:pt x="24" y="45"/>
                    <a:pt x="24" y="45"/>
                  </a:cubicBezTo>
                  <a:cubicBezTo>
                    <a:pt x="26" y="45"/>
                    <a:pt x="27" y="45"/>
                    <a:pt x="29" y="45"/>
                  </a:cubicBezTo>
                  <a:cubicBezTo>
                    <a:pt x="30" y="47"/>
                    <a:pt x="30" y="47"/>
                    <a:pt x="30" y="47"/>
                  </a:cubicBezTo>
                  <a:cubicBezTo>
                    <a:pt x="31" y="48"/>
                    <a:pt x="32" y="48"/>
                    <a:pt x="32" y="48"/>
                  </a:cubicBezTo>
                  <a:cubicBezTo>
                    <a:pt x="39" y="45"/>
                    <a:pt x="39" y="45"/>
                    <a:pt x="39" y="45"/>
                  </a:cubicBezTo>
                  <a:cubicBezTo>
                    <a:pt x="40" y="44"/>
                    <a:pt x="40" y="43"/>
                    <a:pt x="40" y="42"/>
                  </a:cubicBezTo>
                  <a:close/>
                  <a:moveTo>
                    <a:pt x="15" y="29"/>
                  </a:moveTo>
                  <a:cubicBezTo>
                    <a:pt x="12" y="23"/>
                    <a:pt x="14" y="16"/>
                    <a:pt x="20" y="14"/>
                  </a:cubicBezTo>
                  <a:cubicBezTo>
                    <a:pt x="25" y="11"/>
                    <a:pt x="32" y="13"/>
                    <a:pt x="35" y="19"/>
                  </a:cubicBezTo>
                  <a:cubicBezTo>
                    <a:pt x="38" y="24"/>
                    <a:pt x="36" y="31"/>
                    <a:pt x="30" y="34"/>
                  </a:cubicBezTo>
                  <a:cubicBezTo>
                    <a:pt x="24" y="37"/>
                    <a:pt x="18" y="34"/>
                    <a:pt x="1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1"/>
            <p:cNvSpPr>
              <a:spLocks noEditPoints="1"/>
            </p:cNvSpPr>
            <p:nvPr/>
          </p:nvSpPr>
          <p:spPr bwMode="auto">
            <a:xfrm>
              <a:off x="5006975" y="1635125"/>
              <a:ext cx="835025" cy="849312"/>
            </a:xfrm>
            <a:custGeom>
              <a:avLst/>
              <a:gdLst>
                <a:gd name="T0" fmla="*/ 35 w 301"/>
                <a:gd name="T1" fmla="*/ 218 h 306"/>
                <a:gd name="T2" fmla="*/ 215 w 301"/>
                <a:gd name="T3" fmla="*/ 270 h 306"/>
                <a:gd name="T4" fmla="*/ 266 w 301"/>
                <a:gd name="T5" fmla="*/ 88 h 306"/>
                <a:gd name="T6" fmla="*/ 87 w 301"/>
                <a:gd name="T7" fmla="*/ 37 h 306"/>
                <a:gd name="T8" fmla="*/ 35 w 301"/>
                <a:gd name="T9" fmla="*/ 218 h 306"/>
                <a:gd name="T10" fmla="*/ 57 w 301"/>
                <a:gd name="T11" fmla="*/ 206 h 306"/>
                <a:gd name="T12" fmla="*/ 99 w 301"/>
                <a:gd name="T13" fmla="*/ 58 h 306"/>
                <a:gd name="T14" fmla="*/ 244 w 301"/>
                <a:gd name="T15" fmla="*/ 100 h 306"/>
                <a:gd name="T16" fmla="*/ 202 w 301"/>
                <a:gd name="T17" fmla="*/ 248 h 306"/>
                <a:gd name="T18" fmla="*/ 57 w 301"/>
                <a:gd name="T19"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06">
                  <a:moveTo>
                    <a:pt x="35" y="218"/>
                  </a:moveTo>
                  <a:cubicBezTo>
                    <a:pt x="71" y="283"/>
                    <a:pt x="151" y="306"/>
                    <a:pt x="215" y="270"/>
                  </a:cubicBezTo>
                  <a:cubicBezTo>
                    <a:pt x="278" y="234"/>
                    <a:pt x="301" y="152"/>
                    <a:pt x="266" y="88"/>
                  </a:cubicBezTo>
                  <a:cubicBezTo>
                    <a:pt x="231" y="24"/>
                    <a:pt x="150" y="0"/>
                    <a:pt x="87" y="37"/>
                  </a:cubicBezTo>
                  <a:cubicBezTo>
                    <a:pt x="23" y="73"/>
                    <a:pt x="0" y="154"/>
                    <a:pt x="35" y="218"/>
                  </a:cubicBezTo>
                  <a:close/>
                  <a:moveTo>
                    <a:pt x="57" y="206"/>
                  </a:moveTo>
                  <a:cubicBezTo>
                    <a:pt x="28" y="154"/>
                    <a:pt x="47" y="88"/>
                    <a:pt x="99" y="58"/>
                  </a:cubicBezTo>
                  <a:cubicBezTo>
                    <a:pt x="150" y="29"/>
                    <a:pt x="216" y="48"/>
                    <a:pt x="244" y="100"/>
                  </a:cubicBezTo>
                  <a:cubicBezTo>
                    <a:pt x="273" y="153"/>
                    <a:pt x="254" y="219"/>
                    <a:pt x="202" y="248"/>
                  </a:cubicBezTo>
                  <a:cubicBezTo>
                    <a:pt x="151" y="277"/>
                    <a:pt x="86" y="258"/>
                    <a:pt x="57"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
            <p:cNvSpPr/>
            <p:nvPr/>
          </p:nvSpPr>
          <p:spPr bwMode="auto">
            <a:xfrm>
              <a:off x="5537200" y="2335213"/>
              <a:ext cx="330200" cy="501650"/>
            </a:xfrm>
            <a:custGeom>
              <a:avLst/>
              <a:gdLst>
                <a:gd name="T0" fmla="*/ 80 w 119"/>
                <a:gd name="T1" fmla="*/ 168 h 181"/>
                <a:gd name="T2" fmla="*/ 106 w 119"/>
                <a:gd name="T3" fmla="*/ 176 h 181"/>
                <a:gd name="T4" fmla="*/ 106 w 119"/>
                <a:gd name="T5" fmla="*/ 176 h 181"/>
                <a:gd name="T6" fmla="*/ 114 w 119"/>
                <a:gd name="T7" fmla="*/ 149 h 181"/>
                <a:gd name="T8" fmla="*/ 39 w 119"/>
                <a:gd name="T9" fmla="*/ 13 h 181"/>
                <a:gd name="T10" fmla="*/ 13 w 119"/>
                <a:gd name="T11" fmla="*/ 5 h 181"/>
                <a:gd name="T12" fmla="*/ 13 w 119"/>
                <a:gd name="T13" fmla="*/ 5 h 181"/>
                <a:gd name="T14" fmla="*/ 5 w 119"/>
                <a:gd name="T15" fmla="*/ 32 h 181"/>
                <a:gd name="T16" fmla="*/ 80 w 119"/>
                <a:gd name="T17" fmla="*/ 16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81">
                  <a:moveTo>
                    <a:pt x="80" y="168"/>
                  </a:moveTo>
                  <a:cubicBezTo>
                    <a:pt x="85" y="178"/>
                    <a:pt x="97" y="181"/>
                    <a:pt x="106" y="176"/>
                  </a:cubicBezTo>
                  <a:cubicBezTo>
                    <a:pt x="106" y="176"/>
                    <a:pt x="106" y="176"/>
                    <a:pt x="106" y="176"/>
                  </a:cubicBezTo>
                  <a:cubicBezTo>
                    <a:pt x="115" y="171"/>
                    <a:pt x="119" y="159"/>
                    <a:pt x="114" y="149"/>
                  </a:cubicBezTo>
                  <a:cubicBezTo>
                    <a:pt x="39" y="13"/>
                    <a:pt x="39" y="13"/>
                    <a:pt x="39" y="13"/>
                  </a:cubicBezTo>
                  <a:cubicBezTo>
                    <a:pt x="34" y="3"/>
                    <a:pt x="22" y="0"/>
                    <a:pt x="13" y="5"/>
                  </a:cubicBezTo>
                  <a:cubicBezTo>
                    <a:pt x="13" y="5"/>
                    <a:pt x="13" y="5"/>
                    <a:pt x="13" y="5"/>
                  </a:cubicBezTo>
                  <a:cubicBezTo>
                    <a:pt x="3" y="11"/>
                    <a:pt x="0" y="23"/>
                    <a:pt x="5" y="32"/>
                  </a:cubicBezTo>
                  <a:lnTo>
                    <a:pt x="8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
            <p:cNvSpPr/>
            <p:nvPr/>
          </p:nvSpPr>
          <p:spPr bwMode="auto">
            <a:xfrm>
              <a:off x="5475288" y="1803400"/>
              <a:ext cx="174625" cy="153987"/>
            </a:xfrm>
            <a:custGeom>
              <a:avLst/>
              <a:gdLst>
                <a:gd name="T0" fmla="*/ 49 w 63"/>
                <a:gd name="T1" fmla="*/ 52 h 55"/>
                <a:gd name="T2" fmla="*/ 48 w 63"/>
                <a:gd name="T3" fmla="*/ 50 h 55"/>
                <a:gd name="T4" fmla="*/ 8 w 63"/>
                <a:gd name="T5" fmla="*/ 16 h 55"/>
                <a:gd name="T6" fmla="*/ 14 w 63"/>
                <a:gd name="T7" fmla="*/ 0 h 55"/>
                <a:gd name="T8" fmla="*/ 14 w 63"/>
                <a:gd name="T9" fmla="*/ 0 h 55"/>
                <a:gd name="T10" fmla="*/ 62 w 63"/>
                <a:gd name="T11" fmla="*/ 41 h 55"/>
                <a:gd name="T12" fmla="*/ 63 w 63"/>
                <a:gd name="T13" fmla="*/ 43 h 55"/>
                <a:gd name="T14" fmla="*/ 49 w 63"/>
                <a:gd name="T15" fmla="*/ 52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5">
                  <a:moveTo>
                    <a:pt x="49" y="52"/>
                  </a:moveTo>
                  <a:cubicBezTo>
                    <a:pt x="48" y="52"/>
                    <a:pt x="48" y="51"/>
                    <a:pt x="48" y="50"/>
                  </a:cubicBezTo>
                  <a:cubicBezTo>
                    <a:pt x="38" y="33"/>
                    <a:pt x="24" y="22"/>
                    <a:pt x="8" y="16"/>
                  </a:cubicBezTo>
                  <a:cubicBezTo>
                    <a:pt x="0" y="3"/>
                    <a:pt x="14" y="0"/>
                    <a:pt x="14" y="0"/>
                  </a:cubicBezTo>
                  <a:cubicBezTo>
                    <a:pt x="14" y="0"/>
                    <a:pt x="14" y="0"/>
                    <a:pt x="14" y="0"/>
                  </a:cubicBezTo>
                  <a:cubicBezTo>
                    <a:pt x="34" y="7"/>
                    <a:pt x="51" y="21"/>
                    <a:pt x="62" y="41"/>
                  </a:cubicBezTo>
                  <a:cubicBezTo>
                    <a:pt x="63" y="42"/>
                    <a:pt x="63" y="42"/>
                    <a:pt x="63" y="43"/>
                  </a:cubicBezTo>
                  <a:cubicBezTo>
                    <a:pt x="63" y="55"/>
                    <a:pt x="50" y="53"/>
                    <a:pt x="4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704719" y="1713634"/>
            <a:ext cx="2785736" cy="3963134"/>
            <a:chOff x="4965654" y="2061642"/>
            <a:chExt cx="2014369" cy="2865747"/>
          </a:xfrm>
        </p:grpSpPr>
        <p:sp>
          <p:nvSpPr>
            <p:cNvPr id="847" name="Freeform 90"/>
            <p:cNvSpPr/>
            <p:nvPr/>
          </p:nvSpPr>
          <p:spPr bwMode="auto">
            <a:xfrm>
              <a:off x="4965654" y="2061642"/>
              <a:ext cx="2014369" cy="2865747"/>
            </a:xfrm>
            <a:custGeom>
              <a:avLst/>
              <a:gdLst>
                <a:gd name="T0" fmla="*/ 104 w 153"/>
                <a:gd name="T1" fmla="*/ 89 h 218"/>
                <a:gd name="T2" fmla="*/ 104 w 153"/>
                <a:gd name="T3" fmla="*/ 18 h 218"/>
                <a:gd name="T4" fmla="*/ 87 w 153"/>
                <a:gd name="T5" fmla="*/ 0 h 218"/>
                <a:gd name="T6" fmla="*/ 77 w 153"/>
                <a:gd name="T7" fmla="*/ 0 h 218"/>
                <a:gd name="T8" fmla="*/ 67 w 153"/>
                <a:gd name="T9" fmla="*/ 0 h 218"/>
                <a:gd name="T10" fmla="*/ 50 w 153"/>
                <a:gd name="T11" fmla="*/ 18 h 218"/>
                <a:gd name="T12" fmla="*/ 50 w 153"/>
                <a:gd name="T13" fmla="*/ 89 h 218"/>
                <a:gd name="T14" fmla="*/ 0 w 153"/>
                <a:gd name="T15" fmla="*/ 160 h 218"/>
                <a:gd name="T16" fmla="*/ 18 w 153"/>
                <a:gd name="T17" fmla="*/ 208 h 218"/>
                <a:gd name="T18" fmla="*/ 37 w 153"/>
                <a:gd name="T19" fmla="*/ 218 h 218"/>
                <a:gd name="T20" fmla="*/ 77 w 153"/>
                <a:gd name="T21" fmla="*/ 218 h 218"/>
                <a:gd name="T22" fmla="*/ 116 w 153"/>
                <a:gd name="T23" fmla="*/ 218 h 218"/>
                <a:gd name="T24" fmla="*/ 136 w 153"/>
                <a:gd name="T25" fmla="*/ 208 h 218"/>
                <a:gd name="T26" fmla="*/ 153 w 153"/>
                <a:gd name="T27" fmla="*/ 160 h 218"/>
                <a:gd name="T28" fmla="*/ 104 w 153"/>
                <a:gd name="T29" fmla="*/ 8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218">
                  <a:moveTo>
                    <a:pt x="104" y="89"/>
                  </a:moveTo>
                  <a:cubicBezTo>
                    <a:pt x="104" y="18"/>
                    <a:pt x="104" y="18"/>
                    <a:pt x="104" y="18"/>
                  </a:cubicBezTo>
                  <a:cubicBezTo>
                    <a:pt x="104" y="8"/>
                    <a:pt x="96" y="0"/>
                    <a:pt x="87" y="0"/>
                  </a:cubicBezTo>
                  <a:cubicBezTo>
                    <a:pt x="77" y="0"/>
                    <a:pt x="77" y="0"/>
                    <a:pt x="77" y="0"/>
                  </a:cubicBezTo>
                  <a:cubicBezTo>
                    <a:pt x="67" y="0"/>
                    <a:pt x="67" y="0"/>
                    <a:pt x="67" y="0"/>
                  </a:cubicBezTo>
                  <a:cubicBezTo>
                    <a:pt x="58" y="0"/>
                    <a:pt x="50" y="8"/>
                    <a:pt x="50" y="18"/>
                  </a:cubicBezTo>
                  <a:cubicBezTo>
                    <a:pt x="50" y="89"/>
                    <a:pt x="50" y="89"/>
                    <a:pt x="50" y="89"/>
                  </a:cubicBezTo>
                  <a:cubicBezTo>
                    <a:pt x="21" y="99"/>
                    <a:pt x="0" y="127"/>
                    <a:pt x="0" y="160"/>
                  </a:cubicBezTo>
                  <a:cubicBezTo>
                    <a:pt x="0" y="178"/>
                    <a:pt x="7" y="195"/>
                    <a:pt x="18" y="208"/>
                  </a:cubicBezTo>
                  <a:cubicBezTo>
                    <a:pt x="21" y="212"/>
                    <a:pt x="28" y="218"/>
                    <a:pt x="37" y="218"/>
                  </a:cubicBezTo>
                  <a:cubicBezTo>
                    <a:pt x="53" y="218"/>
                    <a:pt x="66" y="218"/>
                    <a:pt x="77" y="218"/>
                  </a:cubicBezTo>
                  <a:cubicBezTo>
                    <a:pt x="88" y="218"/>
                    <a:pt x="100" y="218"/>
                    <a:pt x="116" y="218"/>
                  </a:cubicBezTo>
                  <a:cubicBezTo>
                    <a:pt x="126" y="218"/>
                    <a:pt x="133" y="212"/>
                    <a:pt x="136" y="208"/>
                  </a:cubicBezTo>
                  <a:cubicBezTo>
                    <a:pt x="147" y="195"/>
                    <a:pt x="153" y="178"/>
                    <a:pt x="153" y="160"/>
                  </a:cubicBezTo>
                  <a:cubicBezTo>
                    <a:pt x="153" y="127"/>
                    <a:pt x="133" y="99"/>
                    <a:pt x="104" y="89"/>
                  </a:cubicBezTo>
                  <a:close/>
                </a:path>
              </a:pathLst>
            </a:custGeom>
            <a:solidFill>
              <a:srgbClr val="FF775D"/>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grpSp>
          <p:nvGrpSpPr>
            <p:cNvPr id="3" name="组合 2"/>
            <p:cNvGrpSpPr/>
            <p:nvPr/>
          </p:nvGrpSpPr>
          <p:grpSpPr>
            <a:xfrm rot="20664368">
              <a:off x="5612880" y="3382868"/>
              <a:ext cx="851200" cy="867359"/>
              <a:chOff x="5626765" y="3309784"/>
              <a:chExt cx="851200" cy="867359"/>
            </a:xfrm>
          </p:grpSpPr>
          <p:sp>
            <p:nvSpPr>
              <p:cNvPr id="35" name="Freeform 5"/>
              <p:cNvSpPr/>
              <p:nvPr/>
            </p:nvSpPr>
            <p:spPr bwMode="auto">
              <a:xfrm flipH="1">
                <a:off x="5771228" y="3309784"/>
                <a:ext cx="706737" cy="867359"/>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6"/>
              <p:cNvSpPr/>
              <p:nvPr/>
            </p:nvSpPr>
            <p:spPr bwMode="auto">
              <a:xfrm flipH="1">
                <a:off x="6072149" y="3554323"/>
                <a:ext cx="118664" cy="93095"/>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37" name="Freeform 15"/>
              <p:cNvSpPr/>
              <p:nvPr/>
            </p:nvSpPr>
            <p:spPr bwMode="auto">
              <a:xfrm flipH="1">
                <a:off x="6247194" y="3543178"/>
                <a:ext cx="90473" cy="89162"/>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38" name="Freeform 16"/>
              <p:cNvSpPr/>
              <p:nvPr/>
            </p:nvSpPr>
            <p:spPr bwMode="auto">
              <a:xfrm flipH="1">
                <a:off x="5999377" y="3429759"/>
                <a:ext cx="90473" cy="88507"/>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39" name="椭圆 38"/>
              <p:cNvSpPr/>
              <p:nvPr/>
            </p:nvSpPr>
            <p:spPr>
              <a:xfrm>
                <a:off x="5626765" y="3637430"/>
                <a:ext cx="333635" cy="205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658940" y="3897302"/>
                <a:ext cx="245021" cy="26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p:cNvSpPr/>
            <p:nvPr/>
          </p:nvSpPr>
          <p:spPr>
            <a:xfrm>
              <a:off x="5943066" y="4081185"/>
              <a:ext cx="246359" cy="233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Freeform 91"/>
            <p:cNvSpPr/>
            <p:nvPr/>
          </p:nvSpPr>
          <p:spPr bwMode="auto">
            <a:xfrm>
              <a:off x="5177107" y="3914637"/>
              <a:ext cx="1580334" cy="856941"/>
            </a:xfrm>
            <a:custGeom>
              <a:avLst/>
              <a:gdLst>
                <a:gd name="T0" fmla="*/ 81 w 120"/>
                <a:gd name="T1" fmla="*/ 15 h 65"/>
                <a:gd name="T2" fmla="*/ 0 w 120"/>
                <a:gd name="T3" fmla="*/ 14 h 65"/>
                <a:gd name="T4" fmla="*/ 0 w 120"/>
                <a:gd name="T5" fmla="*/ 19 h 65"/>
                <a:gd name="T6" fmla="*/ 14 w 120"/>
                <a:gd name="T7" fmla="*/ 58 h 65"/>
                <a:gd name="T8" fmla="*/ 29 w 120"/>
                <a:gd name="T9" fmla="*/ 65 h 65"/>
                <a:gd name="T10" fmla="*/ 99 w 120"/>
                <a:gd name="T11" fmla="*/ 65 h 65"/>
                <a:gd name="T12" fmla="*/ 120 w 120"/>
                <a:gd name="T13" fmla="*/ 19 h 65"/>
                <a:gd name="T14" fmla="*/ 119 w 120"/>
                <a:gd name="T15" fmla="*/ 8 h 65"/>
                <a:gd name="T16" fmla="*/ 81 w 120"/>
                <a:gd name="T1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5">
                  <a:moveTo>
                    <a:pt x="81" y="15"/>
                  </a:moveTo>
                  <a:cubicBezTo>
                    <a:pt x="54" y="17"/>
                    <a:pt x="25" y="0"/>
                    <a:pt x="0" y="14"/>
                  </a:cubicBezTo>
                  <a:cubicBezTo>
                    <a:pt x="0" y="16"/>
                    <a:pt x="0" y="17"/>
                    <a:pt x="0" y="19"/>
                  </a:cubicBezTo>
                  <a:cubicBezTo>
                    <a:pt x="0" y="34"/>
                    <a:pt x="5" y="47"/>
                    <a:pt x="14" y="58"/>
                  </a:cubicBezTo>
                  <a:cubicBezTo>
                    <a:pt x="16" y="60"/>
                    <a:pt x="22" y="65"/>
                    <a:pt x="29" y="65"/>
                  </a:cubicBezTo>
                  <a:cubicBezTo>
                    <a:pt x="60" y="65"/>
                    <a:pt x="73" y="65"/>
                    <a:pt x="99" y="65"/>
                  </a:cubicBezTo>
                  <a:cubicBezTo>
                    <a:pt x="112" y="54"/>
                    <a:pt x="120" y="38"/>
                    <a:pt x="120" y="19"/>
                  </a:cubicBezTo>
                  <a:cubicBezTo>
                    <a:pt x="120" y="15"/>
                    <a:pt x="120" y="11"/>
                    <a:pt x="119" y="8"/>
                  </a:cubicBezTo>
                  <a:cubicBezTo>
                    <a:pt x="107" y="13"/>
                    <a:pt x="94" y="14"/>
                    <a:pt x="81"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849" name="Oval 92"/>
            <p:cNvSpPr>
              <a:spLocks noChangeArrowheads="1"/>
            </p:cNvSpPr>
            <p:nvPr/>
          </p:nvSpPr>
          <p:spPr bwMode="auto">
            <a:xfrm>
              <a:off x="5522110" y="4482221"/>
              <a:ext cx="155808" cy="155808"/>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850" name="Oval 93"/>
            <p:cNvSpPr>
              <a:spLocks noChangeArrowheads="1"/>
            </p:cNvSpPr>
            <p:nvPr/>
          </p:nvSpPr>
          <p:spPr bwMode="auto">
            <a:xfrm>
              <a:off x="6256631" y="4493350"/>
              <a:ext cx="155808" cy="161374"/>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851" name="Oval 94"/>
            <p:cNvSpPr>
              <a:spLocks noChangeArrowheads="1"/>
            </p:cNvSpPr>
            <p:nvPr/>
          </p:nvSpPr>
          <p:spPr bwMode="auto">
            <a:xfrm>
              <a:off x="6479213" y="4220689"/>
              <a:ext cx="161374" cy="144678"/>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852" name="Oval 95"/>
            <p:cNvSpPr>
              <a:spLocks noChangeArrowheads="1"/>
            </p:cNvSpPr>
            <p:nvPr/>
          </p:nvSpPr>
          <p:spPr bwMode="auto">
            <a:xfrm>
              <a:off x="5978403" y="4376496"/>
              <a:ext cx="161374" cy="155808"/>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853" name="Oval 96"/>
            <p:cNvSpPr>
              <a:spLocks noChangeArrowheads="1"/>
            </p:cNvSpPr>
            <p:nvPr/>
          </p:nvSpPr>
          <p:spPr bwMode="auto">
            <a:xfrm>
              <a:off x="5360739" y="4231818"/>
              <a:ext cx="133549" cy="116857"/>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sp>
          <p:nvSpPr>
            <p:cNvPr id="854" name="Oval 97"/>
            <p:cNvSpPr>
              <a:spLocks noChangeArrowheads="1"/>
            </p:cNvSpPr>
            <p:nvPr/>
          </p:nvSpPr>
          <p:spPr bwMode="auto">
            <a:xfrm>
              <a:off x="5728000" y="4165043"/>
              <a:ext cx="133549" cy="116857"/>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endParaRPr>
            </a:p>
          </p:txBody>
        </p:sp>
      </p:grpSp>
      <p:sp>
        <p:nvSpPr>
          <p:cNvPr id="13" name="Freeform 23"/>
          <p:cNvSpPr>
            <a:spLocks noEditPoints="1"/>
          </p:cNvSpPr>
          <p:nvPr/>
        </p:nvSpPr>
        <p:spPr bwMode="auto">
          <a:xfrm>
            <a:off x="4210516" y="3664802"/>
            <a:ext cx="723900" cy="134937"/>
          </a:xfrm>
          <a:custGeom>
            <a:avLst/>
            <a:gdLst>
              <a:gd name="T0" fmla="*/ 368 w 406"/>
              <a:gd name="T1" fmla="*/ 0 h 76"/>
              <a:gd name="T2" fmla="*/ 331 w 406"/>
              <a:gd name="T3" fmla="*/ 28 h 76"/>
              <a:gd name="T4" fmla="*/ 0 w 406"/>
              <a:gd name="T5" fmla="*/ 28 h 76"/>
              <a:gd name="T6" fmla="*/ 0 w 406"/>
              <a:gd name="T7" fmla="*/ 48 h 76"/>
              <a:gd name="T8" fmla="*/ 331 w 406"/>
              <a:gd name="T9" fmla="*/ 48 h 76"/>
              <a:gd name="T10" fmla="*/ 368 w 406"/>
              <a:gd name="T11" fmla="*/ 76 h 76"/>
              <a:gd name="T12" fmla="*/ 406 w 406"/>
              <a:gd name="T13" fmla="*/ 38 h 76"/>
              <a:gd name="T14" fmla="*/ 368 w 406"/>
              <a:gd name="T15" fmla="*/ 0 h 76"/>
              <a:gd name="T16" fmla="*/ 368 w 406"/>
              <a:gd name="T17" fmla="*/ 57 h 76"/>
              <a:gd name="T18" fmla="*/ 349 w 406"/>
              <a:gd name="T19" fmla="*/ 38 h 76"/>
              <a:gd name="T20" fmla="*/ 368 w 406"/>
              <a:gd name="T21" fmla="*/ 19 h 76"/>
              <a:gd name="T22" fmla="*/ 387 w 406"/>
              <a:gd name="T23" fmla="*/ 38 h 76"/>
              <a:gd name="T24" fmla="*/ 368 w 406"/>
              <a:gd name="T25"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76">
                <a:moveTo>
                  <a:pt x="368" y="0"/>
                </a:moveTo>
                <a:cubicBezTo>
                  <a:pt x="350" y="0"/>
                  <a:pt x="336" y="12"/>
                  <a:pt x="331" y="28"/>
                </a:cubicBezTo>
                <a:cubicBezTo>
                  <a:pt x="0" y="28"/>
                  <a:pt x="0" y="28"/>
                  <a:pt x="0" y="28"/>
                </a:cubicBezTo>
                <a:cubicBezTo>
                  <a:pt x="0" y="48"/>
                  <a:pt x="0" y="48"/>
                  <a:pt x="0" y="48"/>
                </a:cubicBezTo>
                <a:cubicBezTo>
                  <a:pt x="331" y="48"/>
                  <a:pt x="331" y="48"/>
                  <a:pt x="331" y="48"/>
                </a:cubicBezTo>
                <a:cubicBezTo>
                  <a:pt x="336" y="64"/>
                  <a:pt x="350" y="76"/>
                  <a:pt x="368" y="76"/>
                </a:cubicBezTo>
                <a:cubicBezTo>
                  <a:pt x="389" y="76"/>
                  <a:pt x="406" y="59"/>
                  <a:pt x="406" y="38"/>
                </a:cubicBezTo>
                <a:cubicBezTo>
                  <a:pt x="406" y="17"/>
                  <a:pt x="389" y="0"/>
                  <a:pt x="368" y="0"/>
                </a:cubicBezTo>
                <a:close/>
                <a:moveTo>
                  <a:pt x="368" y="57"/>
                </a:moveTo>
                <a:cubicBezTo>
                  <a:pt x="357" y="57"/>
                  <a:pt x="349" y="48"/>
                  <a:pt x="349" y="38"/>
                </a:cubicBezTo>
                <a:cubicBezTo>
                  <a:pt x="349" y="27"/>
                  <a:pt x="357" y="19"/>
                  <a:pt x="368" y="19"/>
                </a:cubicBezTo>
                <a:cubicBezTo>
                  <a:pt x="378" y="19"/>
                  <a:pt x="387" y="27"/>
                  <a:pt x="387" y="38"/>
                </a:cubicBezTo>
                <a:cubicBezTo>
                  <a:pt x="387" y="48"/>
                  <a:pt x="378" y="57"/>
                  <a:pt x="368" y="57"/>
                </a:cubicBezTo>
                <a:close/>
              </a:path>
            </a:pathLst>
          </a:custGeom>
          <a:solidFill>
            <a:srgbClr val="2B2C27"/>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14" name="Freeform 46"/>
          <p:cNvSpPr>
            <a:spLocks noEditPoints="1"/>
          </p:cNvSpPr>
          <p:nvPr/>
        </p:nvSpPr>
        <p:spPr bwMode="auto">
          <a:xfrm>
            <a:off x="7519705" y="4208734"/>
            <a:ext cx="514350" cy="134937"/>
          </a:xfrm>
          <a:custGeom>
            <a:avLst/>
            <a:gdLst>
              <a:gd name="T0" fmla="*/ 288 w 288"/>
              <a:gd name="T1" fmla="*/ 29 h 76"/>
              <a:gd name="T2" fmla="*/ 74 w 288"/>
              <a:gd name="T3" fmla="*/ 29 h 76"/>
              <a:gd name="T4" fmla="*/ 38 w 288"/>
              <a:gd name="T5" fmla="*/ 0 h 76"/>
              <a:gd name="T6" fmla="*/ 0 w 288"/>
              <a:gd name="T7" fmla="*/ 38 h 76"/>
              <a:gd name="T8" fmla="*/ 38 w 288"/>
              <a:gd name="T9" fmla="*/ 76 h 76"/>
              <a:gd name="T10" fmla="*/ 74 w 288"/>
              <a:gd name="T11" fmla="*/ 48 h 76"/>
              <a:gd name="T12" fmla="*/ 288 w 288"/>
              <a:gd name="T13" fmla="*/ 48 h 76"/>
              <a:gd name="T14" fmla="*/ 288 w 288"/>
              <a:gd name="T15" fmla="*/ 29 h 76"/>
              <a:gd name="T16" fmla="*/ 38 w 288"/>
              <a:gd name="T17" fmla="*/ 57 h 76"/>
              <a:gd name="T18" fmla="*/ 19 w 288"/>
              <a:gd name="T19" fmla="*/ 38 h 76"/>
              <a:gd name="T20" fmla="*/ 38 w 288"/>
              <a:gd name="T21" fmla="*/ 19 h 76"/>
              <a:gd name="T22" fmla="*/ 57 w 288"/>
              <a:gd name="T23" fmla="*/ 38 h 76"/>
              <a:gd name="T24" fmla="*/ 38 w 288"/>
              <a:gd name="T25"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76">
                <a:moveTo>
                  <a:pt x="288" y="29"/>
                </a:moveTo>
                <a:cubicBezTo>
                  <a:pt x="74" y="29"/>
                  <a:pt x="74" y="29"/>
                  <a:pt x="74" y="29"/>
                </a:cubicBezTo>
                <a:cubicBezTo>
                  <a:pt x="70" y="12"/>
                  <a:pt x="55" y="0"/>
                  <a:pt x="38" y="0"/>
                </a:cubicBezTo>
                <a:cubicBezTo>
                  <a:pt x="17" y="0"/>
                  <a:pt x="0" y="17"/>
                  <a:pt x="0" y="38"/>
                </a:cubicBezTo>
                <a:cubicBezTo>
                  <a:pt x="0" y="59"/>
                  <a:pt x="17" y="76"/>
                  <a:pt x="38" y="76"/>
                </a:cubicBezTo>
                <a:cubicBezTo>
                  <a:pt x="55" y="76"/>
                  <a:pt x="70" y="64"/>
                  <a:pt x="74" y="48"/>
                </a:cubicBezTo>
                <a:cubicBezTo>
                  <a:pt x="288" y="48"/>
                  <a:pt x="288" y="48"/>
                  <a:pt x="288" y="48"/>
                </a:cubicBezTo>
                <a:lnTo>
                  <a:pt x="288" y="29"/>
                </a:lnTo>
                <a:close/>
                <a:moveTo>
                  <a:pt x="38" y="57"/>
                </a:moveTo>
                <a:cubicBezTo>
                  <a:pt x="27" y="57"/>
                  <a:pt x="19" y="49"/>
                  <a:pt x="19" y="38"/>
                </a:cubicBezTo>
                <a:cubicBezTo>
                  <a:pt x="19" y="28"/>
                  <a:pt x="27" y="19"/>
                  <a:pt x="38" y="19"/>
                </a:cubicBezTo>
                <a:cubicBezTo>
                  <a:pt x="48" y="19"/>
                  <a:pt x="57" y="28"/>
                  <a:pt x="57" y="38"/>
                </a:cubicBezTo>
                <a:cubicBezTo>
                  <a:pt x="57" y="49"/>
                  <a:pt x="48" y="57"/>
                  <a:pt x="38" y="57"/>
                </a:cubicBezTo>
                <a:close/>
              </a:path>
            </a:pathLst>
          </a:custGeom>
          <a:solidFill>
            <a:srgbClr val="2B2C27"/>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15" name="Freeform 69"/>
          <p:cNvSpPr>
            <a:spLocks noEditPoints="1"/>
          </p:cNvSpPr>
          <p:nvPr/>
        </p:nvSpPr>
        <p:spPr bwMode="auto">
          <a:xfrm>
            <a:off x="4377182" y="4859063"/>
            <a:ext cx="317500" cy="134937"/>
          </a:xfrm>
          <a:custGeom>
            <a:avLst/>
            <a:gdLst>
              <a:gd name="T0" fmla="*/ 140 w 178"/>
              <a:gd name="T1" fmla="*/ 0 h 76"/>
              <a:gd name="T2" fmla="*/ 103 w 178"/>
              <a:gd name="T3" fmla="*/ 28 h 76"/>
              <a:gd name="T4" fmla="*/ 0 w 178"/>
              <a:gd name="T5" fmla="*/ 28 h 76"/>
              <a:gd name="T6" fmla="*/ 0 w 178"/>
              <a:gd name="T7" fmla="*/ 48 h 76"/>
              <a:gd name="T8" fmla="*/ 103 w 178"/>
              <a:gd name="T9" fmla="*/ 48 h 76"/>
              <a:gd name="T10" fmla="*/ 140 w 178"/>
              <a:gd name="T11" fmla="*/ 76 h 76"/>
              <a:gd name="T12" fmla="*/ 178 w 178"/>
              <a:gd name="T13" fmla="*/ 38 h 76"/>
              <a:gd name="T14" fmla="*/ 140 w 178"/>
              <a:gd name="T15" fmla="*/ 0 h 76"/>
              <a:gd name="T16" fmla="*/ 140 w 178"/>
              <a:gd name="T17" fmla="*/ 57 h 76"/>
              <a:gd name="T18" fmla="*/ 121 w 178"/>
              <a:gd name="T19" fmla="*/ 38 h 76"/>
              <a:gd name="T20" fmla="*/ 140 w 178"/>
              <a:gd name="T21" fmla="*/ 19 h 76"/>
              <a:gd name="T22" fmla="*/ 159 w 178"/>
              <a:gd name="T23" fmla="*/ 38 h 76"/>
              <a:gd name="T24" fmla="*/ 140 w 178"/>
              <a:gd name="T25"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76">
                <a:moveTo>
                  <a:pt x="140" y="0"/>
                </a:moveTo>
                <a:cubicBezTo>
                  <a:pt x="122" y="0"/>
                  <a:pt x="108" y="12"/>
                  <a:pt x="103" y="28"/>
                </a:cubicBezTo>
                <a:cubicBezTo>
                  <a:pt x="0" y="28"/>
                  <a:pt x="0" y="28"/>
                  <a:pt x="0" y="28"/>
                </a:cubicBezTo>
                <a:cubicBezTo>
                  <a:pt x="0" y="48"/>
                  <a:pt x="0" y="48"/>
                  <a:pt x="0" y="48"/>
                </a:cubicBezTo>
                <a:cubicBezTo>
                  <a:pt x="103" y="48"/>
                  <a:pt x="103" y="48"/>
                  <a:pt x="103" y="48"/>
                </a:cubicBezTo>
                <a:cubicBezTo>
                  <a:pt x="108" y="64"/>
                  <a:pt x="122" y="76"/>
                  <a:pt x="140" y="76"/>
                </a:cubicBezTo>
                <a:cubicBezTo>
                  <a:pt x="161" y="76"/>
                  <a:pt x="178" y="59"/>
                  <a:pt x="178" y="38"/>
                </a:cubicBezTo>
                <a:cubicBezTo>
                  <a:pt x="178" y="17"/>
                  <a:pt x="161" y="0"/>
                  <a:pt x="140" y="0"/>
                </a:cubicBezTo>
                <a:close/>
                <a:moveTo>
                  <a:pt x="140" y="57"/>
                </a:moveTo>
                <a:cubicBezTo>
                  <a:pt x="129" y="57"/>
                  <a:pt x="121" y="48"/>
                  <a:pt x="121" y="38"/>
                </a:cubicBezTo>
                <a:cubicBezTo>
                  <a:pt x="121" y="27"/>
                  <a:pt x="129" y="19"/>
                  <a:pt x="140" y="19"/>
                </a:cubicBezTo>
                <a:cubicBezTo>
                  <a:pt x="150" y="19"/>
                  <a:pt x="159" y="27"/>
                  <a:pt x="159" y="38"/>
                </a:cubicBezTo>
                <a:cubicBezTo>
                  <a:pt x="159" y="48"/>
                  <a:pt x="150" y="57"/>
                  <a:pt x="140" y="57"/>
                </a:cubicBezTo>
                <a:close/>
              </a:path>
            </a:pathLst>
          </a:custGeom>
          <a:solidFill>
            <a:srgbClr val="2B2C27"/>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16" name="Freeform 92"/>
          <p:cNvSpPr>
            <a:spLocks noEditPoints="1"/>
          </p:cNvSpPr>
          <p:nvPr/>
        </p:nvSpPr>
        <p:spPr bwMode="auto">
          <a:xfrm>
            <a:off x="6642574" y="2845820"/>
            <a:ext cx="508000" cy="134937"/>
          </a:xfrm>
          <a:custGeom>
            <a:avLst/>
            <a:gdLst>
              <a:gd name="T0" fmla="*/ 285 w 285"/>
              <a:gd name="T1" fmla="*/ 29 h 76"/>
              <a:gd name="T2" fmla="*/ 75 w 285"/>
              <a:gd name="T3" fmla="*/ 29 h 76"/>
              <a:gd name="T4" fmla="*/ 38 w 285"/>
              <a:gd name="T5" fmla="*/ 0 h 76"/>
              <a:gd name="T6" fmla="*/ 0 w 285"/>
              <a:gd name="T7" fmla="*/ 38 h 76"/>
              <a:gd name="T8" fmla="*/ 38 w 285"/>
              <a:gd name="T9" fmla="*/ 76 h 76"/>
              <a:gd name="T10" fmla="*/ 75 w 285"/>
              <a:gd name="T11" fmla="*/ 48 h 76"/>
              <a:gd name="T12" fmla="*/ 285 w 285"/>
              <a:gd name="T13" fmla="*/ 48 h 76"/>
              <a:gd name="T14" fmla="*/ 285 w 285"/>
              <a:gd name="T15" fmla="*/ 29 h 76"/>
              <a:gd name="T16" fmla="*/ 38 w 285"/>
              <a:gd name="T17" fmla="*/ 57 h 76"/>
              <a:gd name="T18" fmla="*/ 19 w 285"/>
              <a:gd name="T19" fmla="*/ 38 h 76"/>
              <a:gd name="T20" fmla="*/ 38 w 285"/>
              <a:gd name="T21" fmla="*/ 19 h 76"/>
              <a:gd name="T22" fmla="*/ 57 w 285"/>
              <a:gd name="T23" fmla="*/ 38 h 76"/>
              <a:gd name="T24" fmla="*/ 38 w 285"/>
              <a:gd name="T25"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76">
                <a:moveTo>
                  <a:pt x="285" y="29"/>
                </a:moveTo>
                <a:cubicBezTo>
                  <a:pt x="75" y="29"/>
                  <a:pt x="75" y="29"/>
                  <a:pt x="75" y="29"/>
                </a:cubicBezTo>
                <a:cubicBezTo>
                  <a:pt x="71" y="12"/>
                  <a:pt x="56" y="0"/>
                  <a:pt x="38" y="0"/>
                </a:cubicBezTo>
                <a:cubicBezTo>
                  <a:pt x="17" y="0"/>
                  <a:pt x="0" y="17"/>
                  <a:pt x="0" y="38"/>
                </a:cubicBezTo>
                <a:cubicBezTo>
                  <a:pt x="0" y="59"/>
                  <a:pt x="17" y="76"/>
                  <a:pt x="38" y="76"/>
                </a:cubicBezTo>
                <a:cubicBezTo>
                  <a:pt x="56" y="76"/>
                  <a:pt x="71" y="64"/>
                  <a:pt x="75" y="48"/>
                </a:cubicBezTo>
                <a:cubicBezTo>
                  <a:pt x="285" y="48"/>
                  <a:pt x="285" y="48"/>
                  <a:pt x="285" y="48"/>
                </a:cubicBezTo>
                <a:lnTo>
                  <a:pt x="285" y="29"/>
                </a:lnTo>
                <a:close/>
                <a:moveTo>
                  <a:pt x="38" y="57"/>
                </a:moveTo>
                <a:cubicBezTo>
                  <a:pt x="28" y="57"/>
                  <a:pt x="19" y="49"/>
                  <a:pt x="19" y="38"/>
                </a:cubicBezTo>
                <a:cubicBezTo>
                  <a:pt x="19" y="28"/>
                  <a:pt x="28" y="19"/>
                  <a:pt x="38" y="19"/>
                </a:cubicBezTo>
                <a:cubicBezTo>
                  <a:pt x="49" y="19"/>
                  <a:pt x="57" y="28"/>
                  <a:pt x="57" y="38"/>
                </a:cubicBezTo>
                <a:cubicBezTo>
                  <a:pt x="57" y="49"/>
                  <a:pt x="49" y="57"/>
                  <a:pt x="38" y="57"/>
                </a:cubicBezTo>
                <a:close/>
              </a:path>
            </a:pathLst>
          </a:custGeom>
          <a:solidFill>
            <a:srgbClr val="2B2C27"/>
          </a:solidFill>
          <a:ln>
            <a:noFill/>
          </a:ln>
        </p:spPr>
        <p:txBody>
          <a:bodyPr vert="horz" wrap="square" lIns="91440" tIns="45720" rIns="91440" bIns="45720" numCol="1" anchor="t" anchorCtr="0" compatLnSpc="1"/>
          <a:lstStyle/>
          <a:p>
            <a:endParaRPr lang="zh-CN" altLang="en-US">
              <a:solidFill>
                <a:sysClr val="windowText" lastClr="000000"/>
              </a:solidFill>
            </a:endParaRPr>
          </a:p>
        </p:txBody>
      </p:sp>
      <p:sp>
        <p:nvSpPr>
          <p:cNvPr id="17" name="文本框 16"/>
          <p:cNvSpPr txBox="1"/>
          <p:nvPr/>
        </p:nvSpPr>
        <p:spPr>
          <a:xfrm>
            <a:off x="1636892" y="4730254"/>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sp>
        <p:nvSpPr>
          <p:cNvPr id="18" name="文本框 17"/>
          <p:cNvSpPr txBox="1"/>
          <p:nvPr/>
        </p:nvSpPr>
        <p:spPr>
          <a:xfrm>
            <a:off x="7182640" y="2707349"/>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sp>
        <p:nvSpPr>
          <p:cNvPr id="19" name="文本框 18"/>
          <p:cNvSpPr txBox="1"/>
          <p:nvPr/>
        </p:nvSpPr>
        <p:spPr>
          <a:xfrm>
            <a:off x="8064750" y="4091535"/>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sp>
        <p:nvSpPr>
          <p:cNvPr id="20" name="文本框 19"/>
          <p:cNvSpPr txBox="1"/>
          <p:nvPr/>
        </p:nvSpPr>
        <p:spPr>
          <a:xfrm>
            <a:off x="1483601" y="3524585"/>
            <a:ext cx="2756539"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grpSp>
        <p:nvGrpSpPr>
          <p:cNvPr id="44" name="组合 43"/>
          <p:cNvGrpSpPr/>
          <p:nvPr/>
        </p:nvGrpSpPr>
        <p:grpSpPr>
          <a:xfrm>
            <a:off x="408956" y="261443"/>
            <a:ext cx="3872093" cy="954687"/>
            <a:chOff x="406574" y="261442"/>
            <a:chExt cx="3872093" cy="954687"/>
          </a:xfrm>
        </p:grpSpPr>
        <p:grpSp>
          <p:nvGrpSpPr>
            <p:cNvPr id="45" name="组合 44"/>
            <p:cNvGrpSpPr/>
            <p:nvPr/>
          </p:nvGrpSpPr>
          <p:grpSpPr>
            <a:xfrm>
              <a:off x="406574" y="261442"/>
              <a:ext cx="765518" cy="954687"/>
              <a:chOff x="7874299" y="3455987"/>
              <a:chExt cx="1557606" cy="1942510"/>
            </a:xfrm>
          </p:grpSpPr>
          <p:sp>
            <p:nvSpPr>
              <p:cNvPr id="48"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1"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52"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53"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46" name="文本框 45"/>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47" name="直接连接符 46"/>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3"/>
          <p:cNvSpPr/>
          <p:nvPr/>
        </p:nvSpPr>
        <p:spPr bwMode="auto">
          <a:xfrm rot="7873550">
            <a:off x="3407182" y="4477497"/>
            <a:ext cx="1353022" cy="1347622"/>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2B2C27"/>
            </a:solidFill>
            <a:prstDash val="solid"/>
            <a:round/>
            <a:tailEnd type="triangle" w="med" len="me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5" name="Arc 4"/>
          <p:cNvSpPr/>
          <p:nvPr/>
        </p:nvSpPr>
        <p:spPr bwMode="auto">
          <a:xfrm rot="3306815">
            <a:off x="4610318" y="3563332"/>
            <a:ext cx="1353022" cy="1350321"/>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2B2C27"/>
            </a:solidFill>
            <a:prstDash val="solid"/>
            <a:round/>
            <a:tailEnd type="triangle" w="med" len="me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6" name="Arc 5"/>
          <p:cNvSpPr/>
          <p:nvPr/>
        </p:nvSpPr>
        <p:spPr bwMode="auto">
          <a:xfrm rot="11977892">
            <a:off x="2281013" y="3707815"/>
            <a:ext cx="1353023" cy="1350321"/>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2B2C27"/>
            </a:solidFill>
            <a:prstDash val="solid"/>
            <a:round/>
            <a:tailEnd type="triangle" w="med" len="me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nvGrpSpPr>
          <p:cNvPr id="17" name="Group 6"/>
          <p:cNvGrpSpPr/>
          <p:nvPr/>
        </p:nvGrpSpPr>
        <p:grpSpPr bwMode="auto">
          <a:xfrm>
            <a:off x="2364735" y="2100932"/>
            <a:ext cx="3373103" cy="3373104"/>
            <a:chOff x="3923" y="1888"/>
            <a:chExt cx="1406" cy="1406"/>
          </a:xfrm>
        </p:grpSpPr>
        <p:sp>
          <p:nvSpPr>
            <p:cNvPr id="132" name="Line 7"/>
            <p:cNvSpPr>
              <a:spLocks noChangeShapeType="1"/>
            </p:cNvSpPr>
            <p:nvPr/>
          </p:nvSpPr>
          <p:spPr bwMode="auto">
            <a:xfrm flipH="1">
              <a:off x="4150" y="1888"/>
              <a:ext cx="499" cy="1406"/>
            </a:xfrm>
            <a:prstGeom prst="line">
              <a:avLst/>
            </a:prstGeom>
            <a:noFill/>
            <a:ln w="38100">
              <a:solidFill>
                <a:srgbClr val="2B2C27"/>
              </a:solidFill>
              <a:roun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33" name="Line 8"/>
            <p:cNvSpPr>
              <a:spLocks noChangeShapeType="1"/>
            </p:cNvSpPr>
            <p:nvPr/>
          </p:nvSpPr>
          <p:spPr bwMode="auto">
            <a:xfrm>
              <a:off x="4649" y="1888"/>
              <a:ext cx="454" cy="1406"/>
            </a:xfrm>
            <a:prstGeom prst="line">
              <a:avLst/>
            </a:prstGeom>
            <a:noFill/>
            <a:ln w="38100">
              <a:solidFill>
                <a:srgbClr val="2B2C27"/>
              </a:solidFill>
              <a:roun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34" name="Line 9"/>
            <p:cNvSpPr>
              <a:spLocks noChangeShapeType="1"/>
            </p:cNvSpPr>
            <p:nvPr/>
          </p:nvSpPr>
          <p:spPr bwMode="auto">
            <a:xfrm flipH="1">
              <a:off x="4150" y="2432"/>
              <a:ext cx="1179" cy="862"/>
            </a:xfrm>
            <a:prstGeom prst="line">
              <a:avLst/>
            </a:prstGeom>
            <a:noFill/>
            <a:ln w="38100">
              <a:solidFill>
                <a:srgbClr val="2B2C27"/>
              </a:solidFill>
              <a:roun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35" name="Line 10"/>
            <p:cNvSpPr>
              <a:spLocks noChangeShapeType="1"/>
            </p:cNvSpPr>
            <p:nvPr/>
          </p:nvSpPr>
          <p:spPr bwMode="auto">
            <a:xfrm>
              <a:off x="3923" y="2432"/>
              <a:ext cx="1180" cy="862"/>
            </a:xfrm>
            <a:prstGeom prst="line">
              <a:avLst/>
            </a:prstGeom>
            <a:noFill/>
            <a:ln w="38100">
              <a:solidFill>
                <a:srgbClr val="2B2C27"/>
              </a:solidFill>
              <a:roun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36" name="Line 11"/>
            <p:cNvSpPr>
              <a:spLocks noChangeShapeType="1"/>
            </p:cNvSpPr>
            <p:nvPr/>
          </p:nvSpPr>
          <p:spPr bwMode="auto">
            <a:xfrm flipV="1">
              <a:off x="3923" y="2432"/>
              <a:ext cx="1391" cy="0"/>
            </a:xfrm>
            <a:prstGeom prst="line">
              <a:avLst/>
            </a:prstGeom>
            <a:noFill/>
            <a:ln w="38100">
              <a:solidFill>
                <a:srgbClr val="2B2C27"/>
              </a:solidFill>
              <a:roun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sp>
        <p:nvSpPr>
          <p:cNvPr id="18" name="Arc 12"/>
          <p:cNvSpPr/>
          <p:nvPr/>
        </p:nvSpPr>
        <p:spPr bwMode="auto">
          <a:xfrm rot="16542568">
            <a:off x="2521372" y="2049619"/>
            <a:ext cx="1353023" cy="1347622"/>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2B2C27"/>
            </a:solidFill>
            <a:prstDash val="solid"/>
            <a:round/>
            <a:tailEnd type="triangle" w="med" len="me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nvGrpSpPr>
          <p:cNvPr id="19" name="Group 30"/>
          <p:cNvGrpSpPr/>
          <p:nvPr/>
        </p:nvGrpSpPr>
        <p:grpSpPr bwMode="auto">
          <a:xfrm>
            <a:off x="2364735" y="4855589"/>
            <a:ext cx="1123467" cy="1104563"/>
            <a:chOff x="1386" y="2160"/>
            <a:chExt cx="988" cy="968"/>
          </a:xfrm>
        </p:grpSpPr>
        <p:grpSp>
          <p:nvGrpSpPr>
            <p:cNvPr id="116" name="Group 31"/>
            <p:cNvGrpSpPr/>
            <p:nvPr/>
          </p:nvGrpSpPr>
          <p:grpSpPr bwMode="auto">
            <a:xfrm>
              <a:off x="1386" y="2160"/>
              <a:ext cx="988" cy="968"/>
              <a:chOff x="480" y="1200"/>
              <a:chExt cx="1042" cy="1019"/>
            </a:xfrm>
          </p:grpSpPr>
          <p:grpSp>
            <p:nvGrpSpPr>
              <p:cNvPr id="128" name="Group 32"/>
              <p:cNvGrpSpPr/>
              <p:nvPr/>
            </p:nvGrpSpPr>
            <p:grpSpPr bwMode="auto">
              <a:xfrm>
                <a:off x="480" y="1200"/>
                <a:ext cx="1042" cy="1019"/>
                <a:chOff x="480" y="1200"/>
                <a:chExt cx="1042" cy="1019"/>
              </a:xfrm>
            </p:grpSpPr>
            <p:pic>
              <p:nvPicPr>
                <p:cNvPr id="130" name="Picture 33" descr="circuler_1"/>
                <p:cNvPicPr>
                  <a:picLocks noChangeAspect="1" noChangeArrowheads="1"/>
                </p:cNvPicPr>
                <p:nvPr/>
              </p:nvPicPr>
              <p:blipFill>
                <a:blip r:embed="rId2"/>
                <a:srcRect/>
                <a:stretch>
                  <a:fillRect/>
                </a:stretch>
              </p:blipFill>
              <p:spPr bwMode="gray">
                <a:xfrm>
                  <a:off x="480" y="1200"/>
                  <a:ext cx="1042" cy="1016"/>
                </a:xfrm>
                <a:prstGeom prst="rect">
                  <a:avLst/>
                </a:prstGeom>
                <a:noFill/>
                <a:ln w="9525">
                  <a:noFill/>
                  <a:miter lim="800000"/>
                  <a:headEnd/>
                  <a:tailEnd/>
                </a:ln>
              </p:spPr>
            </p:pic>
            <p:sp>
              <p:nvSpPr>
                <p:cNvPr id="131" name="Oval 34"/>
                <p:cNvSpPr>
                  <a:spLocks noChangeArrowheads="1"/>
                </p:cNvSpPr>
                <p:nvPr/>
              </p:nvSpPr>
              <p:spPr bwMode="gray">
                <a:xfrm>
                  <a:off x="480" y="1200"/>
                  <a:ext cx="1034" cy="1019"/>
                </a:xfrm>
                <a:prstGeom prst="ellipse">
                  <a:avLst/>
                </a:prstGeom>
                <a:solidFill>
                  <a:srgbClr val="FF775D"/>
                </a:solidFill>
                <a:ln w="9525" algn="ctr">
                  <a:solidFill>
                    <a:srgbClr val="DDDDDD"/>
                  </a:solidFill>
                  <a:round/>
                </a:ln>
                <a:effectLst/>
              </p:spPr>
              <p:txBody>
                <a:bodyPr wrap="none" anchor="ctr"/>
                <a:lstStyle/>
                <a:p>
                  <a:pPr algn="ctr">
                    <a:defRPr/>
                  </a:pPr>
                  <a:r>
                    <a:rPr lang="en-US" altLang="zh-CN" sz="1600" kern="0" dirty="0">
                      <a:solidFill>
                        <a:schemeClr val="bg1"/>
                      </a:solidFill>
                      <a:latin typeface="微软雅黑" panose="020B0503020204020204" pitchFamily="34" charset="-122"/>
                      <a:ea typeface="微软雅黑" panose="020B0503020204020204" pitchFamily="34" charset="-122"/>
                    </a:rPr>
                    <a:t>STN</a:t>
                  </a:r>
                </a:p>
                <a:p>
                  <a:pPr algn="ctr">
                    <a:defRPr/>
                  </a:pPr>
                  <a:r>
                    <a:rPr lang="en-US" altLang="zh-CN" sz="1600" kern="0" dirty="0">
                      <a:solidFill>
                        <a:schemeClr val="bg1"/>
                      </a:solidFill>
                      <a:latin typeface="微软雅黑" panose="020B0503020204020204" pitchFamily="34" charset="-122"/>
                      <a:ea typeface="微软雅黑" panose="020B0503020204020204" pitchFamily="34" charset="-122"/>
                    </a:rPr>
                    <a:t>PPT</a:t>
                  </a:r>
                  <a:r>
                    <a:rPr lang="zh-CN" altLang="en-US" sz="1600" kern="0" dirty="0">
                      <a:solidFill>
                        <a:schemeClr val="bg1"/>
                      </a:solidFill>
                      <a:latin typeface="微软雅黑" panose="020B0503020204020204" pitchFamily="34" charset="-122"/>
                      <a:ea typeface="微软雅黑" panose="020B0503020204020204" pitchFamily="34" charset="-122"/>
                    </a:rPr>
                    <a:t>工作室</a:t>
                  </a:r>
                </a:p>
              </p:txBody>
            </p:sp>
          </p:grpSp>
          <p:pic>
            <p:nvPicPr>
              <p:cNvPr id="129" name="Picture 35" descr="Picture2"/>
              <p:cNvPicPr>
                <a:picLocks noChangeAspect="1" noChangeArrowheads="1"/>
              </p:cNvPicPr>
              <p:nvPr/>
            </p:nvPicPr>
            <p:blipFill>
              <a:blip r:embed="rId3"/>
              <a:srcRect/>
              <a:stretch>
                <a:fillRect/>
              </a:stretch>
            </p:blipFill>
            <p:spPr bwMode="gray">
              <a:xfrm>
                <a:off x="584" y="1210"/>
                <a:ext cx="823" cy="360"/>
              </a:xfrm>
              <a:prstGeom prst="rect">
                <a:avLst/>
              </a:prstGeom>
              <a:noFill/>
              <a:ln w="9525">
                <a:noFill/>
                <a:miter lim="800000"/>
                <a:headEnd/>
                <a:tailEnd/>
              </a:ln>
            </p:spPr>
          </p:pic>
        </p:grpSp>
        <p:grpSp>
          <p:nvGrpSpPr>
            <p:cNvPr id="117" name="Group 36"/>
            <p:cNvGrpSpPr/>
            <p:nvPr/>
          </p:nvGrpSpPr>
          <p:grpSpPr bwMode="auto">
            <a:xfrm rot="-1297425" flipH="1" flipV="1">
              <a:off x="1450" y="2898"/>
              <a:ext cx="847" cy="202"/>
              <a:chOff x="2532" y="1051"/>
              <a:chExt cx="893" cy="246"/>
            </a:xfrm>
          </p:grpSpPr>
          <p:grpSp>
            <p:nvGrpSpPr>
              <p:cNvPr id="118" name="Group 37"/>
              <p:cNvGrpSpPr/>
              <p:nvPr/>
            </p:nvGrpSpPr>
            <p:grpSpPr bwMode="auto">
              <a:xfrm>
                <a:off x="2532" y="1051"/>
                <a:ext cx="743" cy="185"/>
                <a:chOff x="1565" y="2568"/>
                <a:chExt cx="1118" cy="279"/>
              </a:xfrm>
            </p:grpSpPr>
            <p:sp>
              <p:nvSpPr>
                <p:cNvPr id="124" name="AutoShape 38"/>
                <p:cNvSpPr>
                  <a:spLocks noChangeArrowheads="1"/>
                </p:cNvSpPr>
                <p:nvPr/>
              </p:nvSpPr>
              <p:spPr bwMode="ltGray">
                <a:xfrm rot="5263130">
                  <a:off x="1856" y="2282"/>
                  <a:ext cx="230" cy="821"/>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25" name="AutoShape 39"/>
                <p:cNvSpPr>
                  <a:spLocks noChangeArrowheads="1"/>
                </p:cNvSpPr>
                <p:nvPr/>
              </p:nvSpPr>
              <p:spPr bwMode="ltGray">
                <a:xfrm rot="6078281">
                  <a:off x="1999" y="2281"/>
                  <a:ext cx="226"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26" name="AutoShape 40"/>
                <p:cNvSpPr>
                  <a:spLocks noChangeArrowheads="1"/>
                </p:cNvSpPr>
                <p:nvPr/>
              </p:nvSpPr>
              <p:spPr bwMode="ltGray">
                <a:xfrm rot="6373927">
                  <a:off x="2072" y="2305"/>
                  <a:ext cx="226"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27" name="AutoShape 41"/>
                <p:cNvSpPr>
                  <a:spLocks noChangeArrowheads="1"/>
                </p:cNvSpPr>
                <p:nvPr/>
              </p:nvSpPr>
              <p:spPr bwMode="ltGray">
                <a:xfrm rot="6906312">
                  <a:off x="2164" y="2332"/>
                  <a:ext cx="226"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119" name="Group 42"/>
              <p:cNvGrpSpPr/>
              <p:nvPr/>
            </p:nvGrpSpPr>
            <p:grpSpPr bwMode="auto">
              <a:xfrm rot="1353540">
                <a:off x="2682" y="1111"/>
                <a:ext cx="743" cy="186"/>
                <a:chOff x="1565" y="2568"/>
                <a:chExt cx="1118" cy="279"/>
              </a:xfrm>
            </p:grpSpPr>
            <p:sp>
              <p:nvSpPr>
                <p:cNvPr id="120" name="AutoShape 43"/>
                <p:cNvSpPr>
                  <a:spLocks noChangeArrowheads="1"/>
                </p:cNvSpPr>
                <p:nvPr/>
              </p:nvSpPr>
              <p:spPr bwMode="ltGray">
                <a:xfrm rot="5263130">
                  <a:off x="1868" y="2283"/>
                  <a:ext cx="225"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21" name="AutoShape 44"/>
                <p:cNvSpPr>
                  <a:spLocks noChangeArrowheads="1"/>
                </p:cNvSpPr>
                <p:nvPr/>
              </p:nvSpPr>
              <p:spPr bwMode="ltGray">
                <a:xfrm rot="6078281">
                  <a:off x="2004" y="2277"/>
                  <a:ext cx="225"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22" name="AutoShape 45"/>
                <p:cNvSpPr>
                  <a:spLocks noChangeArrowheads="1"/>
                </p:cNvSpPr>
                <p:nvPr/>
              </p:nvSpPr>
              <p:spPr bwMode="ltGray">
                <a:xfrm rot="6373927">
                  <a:off x="2082" y="2303"/>
                  <a:ext cx="220"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23" name="AutoShape 46"/>
                <p:cNvSpPr>
                  <a:spLocks noChangeArrowheads="1"/>
                </p:cNvSpPr>
                <p:nvPr/>
              </p:nvSpPr>
              <p:spPr bwMode="ltGray">
                <a:xfrm rot="6906312">
                  <a:off x="2165" y="2328"/>
                  <a:ext cx="225" cy="821"/>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grpSp>
      <p:grpSp>
        <p:nvGrpSpPr>
          <p:cNvPr id="20" name="组合 19"/>
          <p:cNvGrpSpPr/>
          <p:nvPr/>
        </p:nvGrpSpPr>
        <p:grpSpPr>
          <a:xfrm>
            <a:off x="1800298" y="2843610"/>
            <a:ext cx="1118066" cy="1104562"/>
            <a:chOff x="3610930" y="2431316"/>
            <a:chExt cx="1233941" cy="1219038"/>
          </a:xfrm>
        </p:grpSpPr>
        <p:grpSp>
          <p:nvGrpSpPr>
            <p:cNvPr id="102" name="Group 48"/>
            <p:cNvGrpSpPr/>
            <p:nvPr/>
          </p:nvGrpSpPr>
          <p:grpSpPr bwMode="auto">
            <a:xfrm>
              <a:off x="3610930" y="2431316"/>
              <a:ext cx="1233941" cy="1219038"/>
              <a:chOff x="480" y="1200"/>
              <a:chExt cx="1036" cy="1019"/>
            </a:xfrm>
          </p:grpSpPr>
          <p:sp>
            <p:nvSpPr>
              <p:cNvPr id="114" name="Oval 51"/>
              <p:cNvSpPr>
                <a:spLocks noChangeArrowheads="1"/>
              </p:cNvSpPr>
              <p:nvPr/>
            </p:nvSpPr>
            <p:spPr bwMode="gray">
              <a:xfrm>
                <a:off x="480" y="1200"/>
                <a:ext cx="1036" cy="1019"/>
              </a:xfrm>
              <a:prstGeom prst="ellipse">
                <a:avLst/>
              </a:prstGeom>
              <a:solidFill>
                <a:srgbClr val="FF775D"/>
              </a:solidFill>
              <a:ln w="9525" algn="ctr">
                <a:solidFill>
                  <a:srgbClr val="DDDDDD"/>
                </a:solidFill>
                <a:round/>
              </a:ln>
              <a:effectLst/>
            </p:spPr>
            <p:txBody>
              <a:bodyPr wrap="none" anchor="ctr"/>
              <a:lstStyle/>
              <a:p>
                <a:pPr algn="ctr">
                  <a:defRPr/>
                </a:pPr>
                <a:r>
                  <a:rPr lang="en-US" altLang="zh-CN" sz="1600" kern="0" dirty="0">
                    <a:solidFill>
                      <a:schemeClr val="bg1"/>
                    </a:solidFill>
                    <a:latin typeface="微软雅黑" panose="020B0503020204020204" pitchFamily="34" charset="-122"/>
                    <a:ea typeface="微软雅黑" panose="020B0503020204020204" pitchFamily="34" charset="-122"/>
                  </a:rPr>
                  <a:t>STN</a:t>
                </a:r>
              </a:p>
              <a:p>
                <a:pPr algn="ctr">
                  <a:defRPr/>
                </a:pPr>
                <a:r>
                  <a:rPr lang="en-US" altLang="zh-CN" sz="1600" kern="0" dirty="0">
                    <a:solidFill>
                      <a:schemeClr val="bg1"/>
                    </a:solidFill>
                    <a:latin typeface="微软雅黑" panose="020B0503020204020204" pitchFamily="34" charset="-122"/>
                    <a:ea typeface="微软雅黑" panose="020B0503020204020204" pitchFamily="34" charset="-122"/>
                  </a:rPr>
                  <a:t>PPT</a:t>
                </a:r>
                <a:r>
                  <a:rPr lang="zh-CN" altLang="en-US" sz="1600" kern="0" dirty="0">
                    <a:solidFill>
                      <a:schemeClr val="bg1"/>
                    </a:solidFill>
                    <a:latin typeface="微软雅黑" panose="020B0503020204020204" pitchFamily="34" charset="-122"/>
                    <a:ea typeface="微软雅黑" panose="020B0503020204020204" pitchFamily="34" charset="-122"/>
                  </a:rPr>
                  <a:t>工作室</a:t>
                </a:r>
              </a:p>
            </p:txBody>
          </p:sp>
          <p:pic>
            <p:nvPicPr>
              <p:cNvPr id="115" name="Picture 52" descr="Picture2"/>
              <p:cNvPicPr>
                <a:picLocks noChangeAspect="1" noChangeArrowheads="1"/>
              </p:cNvPicPr>
              <p:nvPr/>
            </p:nvPicPr>
            <p:blipFill>
              <a:blip r:embed="rId3"/>
              <a:srcRect/>
              <a:stretch>
                <a:fillRect/>
              </a:stretch>
            </p:blipFill>
            <p:spPr bwMode="gray">
              <a:xfrm>
                <a:off x="584" y="1210"/>
                <a:ext cx="823" cy="360"/>
              </a:xfrm>
              <a:prstGeom prst="rect">
                <a:avLst/>
              </a:prstGeom>
              <a:noFill/>
              <a:ln w="9525">
                <a:noFill/>
                <a:miter lim="800000"/>
                <a:headEnd/>
                <a:tailEnd/>
              </a:ln>
            </p:spPr>
          </p:pic>
        </p:grpSp>
        <p:grpSp>
          <p:nvGrpSpPr>
            <p:cNvPr id="103" name="Group 53"/>
            <p:cNvGrpSpPr/>
            <p:nvPr/>
          </p:nvGrpSpPr>
          <p:grpSpPr bwMode="auto">
            <a:xfrm rot="20302575" flipH="1" flipV="1">
              <a:off x="3691350" y="3360707"/>
              <a:ext cx="1064306" cy="254386"/>
              <a:chOff x="2532" y="1051"/>
              <a:chExt cx="893" cy="246"/>
            </a:xfrm>
          </p:grpSpPr>
          <p:grpSp>
            <p:nvGrpSpPr>
              <p:cNvPr id="104" name="Group 54"/>
              <p:cNvGrpSpPr/>
              <p:nvPr/>
            </p:nvGrpSpPr>
            <p:grpSpPr bwMode="auto">
              <a:xfrm>
                <a:off x="2532" y="1051"/>
                <a:ext cx="743" cy="185"/>
                <a:chOff x="1565" y="2568"/>
                <a:chExt cx="1118" cy="279"/>
              </a:xfrm>
            </p:grpSpPr>
            <p:sp>
              <p:nvSpPr>
                <p:cNvPr id="110" name="AutoShape 55"/>
                <p:cNvSpPr>
                  <a:spLocks noChangeArrowheads="1"/>
                </p:cNvSpPr>
                <p:nvPr/>
              </p:nvSpPr>
              <p:spPr bwMode="ltGray">
                <a:xfrm rot="5263130">
                  <a:off x="1857" y="2283"/>
                  <a:ext cx="230" cy="820"/>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11" name="AutoShape 56"/>
                <p:cNvSpPr>
                  <a:spLocks noChangeArrowheads="1"/>
                </p:cNvSpPr>
                <p:nvPr/>
              </p:nvSpPr>
              <p:spPr bwMode="ltGray">
                <a:xfrm rot="6078281">
                  <a:off x="2000" y="2282"/>
                  <a:ext cx="226" cy="817"/>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12" name="AutoShape 57"/>
                <p:cNvSpPr>
                  <a:spLocks noChangeArrowheads="1"/>
                </p:cNvSpPr>
                <p:nvPr/>
              </p:nvSpPr>
              <p:spPr bwMode="ltGray">
                <a:xfrm rot="6373927">
                  <a:off x="2073" y="2305"/>
                  <a:ext cx="226" cy="817"/>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13" name="AutoShape 58"/>
                <p:cNvSpPr>
                  <a:spLocks noChangeArrowheads="1"/>
                </p:cNvSpPr>
                <p:nvPr/>
              </p:nvSpPr>
              <p:spPr bwMode="ltGray">
                <a:xfrm rot="6906312">
                  <a:off x="2164" y="2333"/>
                  <a:ext cx="226" cy="817"/>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105" name="Group 59"/>
              <p:cNvGrpSpPr/>
              <p:nvPr/>
            </p:nvGrpSpPr>
            <p:grpSpPr bwMode="auto">
              <a:xfrm rot="1353540">
                <a:off x="2682" y="1111"/>
                <a:ext cx="743" cy="186"/>
                <a:chOff x="1565" y="2568"/>
                <a:chExt cx="1118" cy="279"/>
              </a:xfrm>
            </p:grpSpPr>
            <p:sp>
              <p:nvSpPr>
                <p:cNvPr id="106" name="AutoShape 60"/>
                <p:cNvSpPr>
                  <a:spLocks noChangeArrowheads="1"/>
                </p:cNvSpPr>
                <p:nvPr/>
              </p:nvSpPr>
              <p:spPr bwMode="ltGray">
                <a:xfrm rot="5263130">
                  <a:off x="1870" y="2284"/>
                  <a:ext cx="225" cy="817"/>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07" name="AutoShape 61"/>
                <p:cNvSpPr>
                  <a:spLocks noChangeArrowheads="1"/>
                </p:cNvSpPr>
                <p:nvPr/>
              </p:nvSpPr>
              <p:spPr bwMode="ltGray">
                <a:xfrm rot="6078281">
                  <a:off x="2005" y="2277"/>
                  <a:ext cx="225" cy="817"/>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08" name="AutoShape 62"/>
                <p:cNvSpPr>
                  <a:spLocks noChangeArrowheads="1"/>
                </p:cNvSpPr>
                <p:nvPr/>
              </p:nvSpPr>
              <p:spPr bwMode="ltGray">
                <a:xfrm rot="6373927">
                  <a:off x="2083" y="2304"/>
                  <a:ext cx="220" cy="817"/>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09" name="AutoShape 63"/>
                <p:cNvSpPr>
                  <a:spLocks noChangeArrowheads="1"/>
                </p:cNvSpPr>
                <p:nvPr/>
              </p:nvSpPr>
              <p:spPr bwMode="ltGray">
                <a:xfrm rot="6906312">
                  <a:off x="2166" y="2328"/>
                  <a:ext cx="225" cy="820"/>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grpSp>
      <p:grpSp>
        <p:nvGrpSpPr>
          <p:cNvPr id="21" name="Group 64"/>
          <p:cNvGrpSpPr/>
          <p:nvPr/>
        </p:nvGrpSpPr>
        <p:grpSpPr bwMode="auto">
          <a:xfrm>
            <a:off x="5176103" y="2824704"/>
            <a:ext cx="1126169" cy="1101862"/>
            <a:chOff x="1386" y="2160"/>
            <a:chExt cx="988" cy="968"/>
          </a:xfrm>
        </p:grpSpPr>
        <p:grpSp>
          <p:nvGrpSpPr>
            <p:cNvPr id="86" name="Group 65"/>
            <p:cNvGrpSpPr/>
            <p:nvPr/>
          </p:nvGrpSpPr>
          <p:grpSpPr bwMode="auto">
            <a:xfrm>
              <a:off x="1386" y="2160"/>
              <a:ext cx="988" cy="968"/>
              <a:chOff x="480" y="1200"/>
              <a:chExt cx="1042" cy="1019"/>
            </a:xfrm>
          </p:grpSpPr>
          <p:grpSp>
            <p:nvGrpSpPr>
              <p:cNvPr id="98" name="Group 66"/>
              <p:cNvGrpSpPr/>
              <p:nvPr/>
            </p:nvGrpSpPr>
            <p:grpSpPr bwMode="auto">
              <a:xfrm>
                <a:off x="480" y="1200"/>
                <a:ext cx="1042" cy="1019"/>
                <a:chOff x="480" y="1200"/>
                <a:chExt cx="1042" cy="1019"/>
              </a:xfrm>
            </p:grpSpPr>
            <p:pic>
              <p:nvPicPr>
                <p:cNvPr id="100" name="Picture 67" descr="circuler_1"/>
                <p:cNvPicPr>
                  <a:picLocks noChangeAspect="1" noChangeArrowheads="1"/>
                </p:cNvPicPr>
                <p:nvPr/>
              </p:nvPicPr>
              <p:blipFill>
                <a:blip r:embed="rId2"/>
                <a:srcRect/>
                <a:stretch>
                  <a:fillRect/>
                </a:stretch>
              </p:blipFill>
              <p:spPr bwMode="gray">
                <a:xfrm>
                  <a:off x="480" y="1200"/>
                  <a:ext cx="1042" cy="1016"/>
                </a:xfrm>
                <a:prstGeom prst="rect">
                  <a:avLst/>
                </a:prstGeom>
                <a:noFill/>
                <a:ln w="9525">
                  <a:noFill/>
                  <a:miter lim="800000"/>
                  <a:headEnd/>
                  <a:tailEnd/>
                </a:ln>
              </p:spPr>
            </p:pic>
            <p:sp>
              <p:nvSpPr>
                <p:cNvPr id="101" name="Oval 68"/>
                <p:cNvSpPr>
                  <a:spLocks noChangeArrowheads="1"/>
                </p:cNvSpPr>
                <p:nvPr/>
              </p:nvSpPr>
              <p:spPr bwMode="gray">
                <a:xfrm>
                  <a:off x="480" y="1200"/>
                  <a:ext cx="1035" cy="1019"/>
                </a:xfrm>
                <a:prstGeom prst="ellipse">
                  <a:avLst/>
                </a:prstGeom>
                <a:solidFill>
                  <a:srgbClr val="FF775D"/>
                </a:solidFill>
                <a:ln w="9525" algn="ctr">
                  <a:solidFill>
                    <a:srgbClr val="DDDDDD"/>
                  </a:solidFill>
                  <a:round/>
                </a:ln>
                <a:effectLst/>
              </p:spPr>
              <p:txBody>
                <a:bodyPr wrap="none" anchor="ctr"/>
                <a:lstStyle/>
                <a:p>
                  <a:pPr algn="ctr"/>
                  <a:r>
                    <a:rPr lang="en-US" altLang="zh-CN" sz="1600" kern="0" dirty="0">
                      <a:solidFill>
                        <a:schemeClr val="bg1"/>
                      </a:solidFill>
                      <a:latin typeface="微软雅黑" panose="020B0503020204020204" pitchFamily="34" charset="-122"/>
                      <a:ea typeface="微软雅黑" panose="020B0503020204020204" pitchFamily="34" charset="-122"/>
                    </a:rPr>
                    <a:t>STN</a:t>
                  </a:r>
                </a:p>
                <a:p>
                  <a:pPr algn="ctr"/>
                  <a:r>
                    <a:rPr lang="en-US" altLang="zh-CN" sz="1600" kern="0" dirty="0">
                      <a:solidFill>
                        <a:schemeClr val="bg1"/>
                      </a:solidFill>
                      <a:latin typeface="微软雅黑" panose="020B0503020204020204" pitchFamily="34" charset="-122"/>
                      <a:ea typeface="微软雅黑" panose="020B0503020204020204" pitchFamily="34" charset="-122"/>
                    </a:rPr>
                    <a:t>PPT</a:t>
                  </a:r>
                  <a:r>
                    <a:rPr lang="zh-CN" altLang="en-US" sz="1600" kern="0" dirty="0">
                      <a:solidFill>
                        <a:schemeClr val="bg1"/>
                      </a:solidFill>
                      <a:latin typeface="微软雅黑" panose="020B0503020204020204" pitchFamily="34" charset="-122"/>
                      <a:ea typeface="微软雅黑" panose="020B0503020204020204" pitchFamily="34" charset="-122"/>
                    </a:rPr>
                    <a:t>工作室</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grpSp>
          <p:pic>
            <p:nvPicPr>
              <p:cNvPr id="99" name="Picture 69" descr="Picture2"/>
              <p:cNvPicPr>
                <a:picLocks noChangeAspect="1" noChangeArrowheads="1"/>
              </p:cNvPicPr>
              <p:nvPr/>
            </p:nvPicPr>
            <p:blipFill>
              <a:blip r:embed="rId3"/>
              <a:srcRect/>
              <a:stretch>
                <a:fillRect/>
              </a:stretch>
            </p:blipFill>
            <p:spPr bwMode="gray">
              <a:xfrm>
                <a:off x="584" y="1210"/>
                <a:ext cx="823" cy="360"/>
              </a:xfrm>
              <a:prstGeom prst="rect">
                <a:avLst/>
              </a:prstGeom>
              <a:noFill/>
              <a:ln w="9525">
                <a:noFill/>
                <a:miter lim="800000"/>
                <a:headEnd/>
                <a:tailEnd/>
              </a:ln>
            </p:spPr>
          </p:pic>
        </p:grpSp>
        <p:grpSp>
          <p:nvGrpSpPr>
            <p:cNvPr id="87" name="Group 70"/>
            <p:cNvGrpSpPr/>
            <p:nvPr/>
          </p:nvGrpSpPr>
          <p:grpSpPr bwMode="auto">
            <a:xfrm rot="-1297425" flipH="1" flipV="1">
              <a:off x="1450" y="2898"/>
              <a:ext cx="847" cy="202"/>
              <a:chOff x="2532" y="1051"/>
              <a:chExt cx="893" cy="246"/>
            </a:xfrm>
          </p:grpSpPr>
          <p:grpSp>
            <p:nvGrpSpPr>
              <p:cNvPr id="88" name="Group 71"/>
              <p:cNvGrpSpPr/>
              <p:nvPr/>
            </p:nvGrpSpPr>
            <p:grpSpPr bwMode="auto">
              <a:xfrm>
                <a:off x="2532" y="1051"/>
                <a:ext cx="743" cy="185"/>
                <a:chOff x="1565" y="2568"/>
                <a:chExt cx="1118" cy="279"/>
              </a:xfrm>
            </p:grpSpPr>
            <p:sp>
              <p:nvSpPr>
                <p:cNvPr id="94" name="AutoShape 72"/>
                <p:cNvSpPr>
                  <a:spLocks noChangeArrowheads="1"/>
                </p:cNvSpPr>
                <p:nvPr/>
              </p:nvSpPr>
              <p:spPr bwMode="ltGray">
                <a:xfrm rot="5263130">
                  <a:off x="1858" y="2284"/>
                  <a:ext cx="231"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95" name="AutoShape 73"/>
                <p:cNvSpPr>
                  <a:spLocks noChangeArrowheads="1"/>
                </p:cNvSpPr>
                <p:nvPr/>
              </p:nvSpPr>
              <p:spPr bwMode="ltGray">
                <a:xfrm rot="6078281">
                  <a:off x="2001" y="2283"/>
                  <a:ext cx="227" cy="816"/>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96" name="AutoShape 74"/>
                <p:cNvSpPr>
                  <a:spLocks noChangeArrowheads="1"/>
                </p:cNvSpPr>
                <p:nvPr/>
              </p:nvSpPr>
              <p:spPr bwMode="ltGray">
                <a:xfrm rot="6373927">
                  <a:off x="2073" y="2307"/>
                  <a:ext cx="227" cy="816"/>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97" name="AutoShape 75"/>
                <p:cNvSpPr>
                  <a:spLocks noChangeArrowheads="1"/>
                </p:cNvSpPr>
                <p:nvPr/>
              </p:nvSpPr>
              <p:spPr bwMode="ltGray">
                <a:xfrm rot="6906312">
                  <a:off x="2163" y="2332"/>
                  <a:ext cx="227"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89" name="Group 76"/>
              <p:cNvGrpSpPr/>
              <p:nvPr/>
            </p:nvGrpSpPr>
            <p:grpSpPr bwMode="auto">
              <a:xfrm rot="1353540">
                <a:off x="2682" y="1111"/>
                <a:ext cx="743" cy="186"/>
                <a:chOff x="1565" y="2568"/>
                <a:chExt cx="1118" cy="279"/>
              </a:xfrm>
            </p:grpSpPr>
            <p:sp>
              <p:nvSpPr>
                <p:cNvPr id="90" name="AutoShape 77"/>
                <p:cNvSpPr>
                  <a:spLocks noChangeArrowheads="1"/>
                </p:cNvSpPr>
                <p:nvPr/>
              </p:nvSpPr>
              <p:spPr bwMode="ltGray">
                <a:xfrm rot="5263130">
                  <a:off x="1868" y="2283"/>
                  <a:ext cx="225"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91" name="AutoShape 78"/>
                <p:cNvSpPr>
                  <a:spLocks noChangeArrowheads="1"/>
                </p:cNvSpPr>
                <p:nvPr/>
              </p:nvSpPr>
              <p:spPr bwMode="ltGray">
                <a:xfrm rot="6078281">
                  <a:off x="2004" y="2276"/>
                  <a:ext cx="225"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92" name="AutoShape 79"/>
                <p:cNvSpPr>
                  <a:spLocks noChangeArrowheads="1"/>
                </p:cNvSpPr>
                <p:nvPr/>
              </p:nvSpPr>
              <p:spPr bwMode="ltGray">
                <a:xfrm rot="6373927">
                  <a:off x="2081" y="2303"/>
                  <a:ext cx="221"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93" name="AutoShape 80"/>
                <p:cNvSpPr>
                  <a:spLocks noChangeArrowheads="1"/>
                </p:cNvSpPr>
                <p:nvPr/>
              </p:nvSpPr>
              <p:spPr bwMode="ltGray">
                <a:xfrm rot="6906312">
                  <a:off x="2166" y="2330"/>
                  <a:ext cx="225"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grpSp>
      <p:grpSp>
        <p:nvGrpSpPr>
          <p:cNvPr id="22" name="Group 81"/>
          <p:cNvGrpSpPr/>
          <p:nvPr/>
        </p:nvGrpSpPr>
        <p:grpSpPr bwMode="auto">
          <a:xfrm>
            <a:off x="3488202" y="1536498"/>
            <a:ext cx="1126167" cy="1104562"/>
            <a:chOff x="1386" y="2160"/>
            <a:chExt cx="988" cy="968"/>
          </a:xfrm>
        </p:grpSpPr>
        <p:grpSp>
          <p:nvGrpSpPr>
            <p:cNvPr id="70" name="Group 82"/>
            <p:cNvGrpSpPr/>
            <p:nvPr/>
          </p:nvGrpSpPr>
          <p:grpSpPr bwMode="auto">
            <a:xfrm>
              <a:off x="1386" y="2160"/>
              <a:ext cx="988" cy="968"/>
              <a:chOff x="480" y="1200"/>
              <a:chExt cx="1042" cy="1019"/>
            </a:xfrm>
          </p:grpSpPr>
          <p:grpSp>
            <p:nvGrpSpPr>
              <p:cNvPr id="82" name="Group 83"/>
              <p:cNvGrpSpPr/>
              <p:nvPr/>
            </p:nvGrpSpPr>
            <p:grpSpPr bwMode="auto">
              <a:xfrm>
                <a:off x="480" y="1200"/>
                <a:ext cx="1042" cy="1019"/>
                <a:chOff x="480" y="1200"/>
                <a:chExt cx="1042" cy="1019"/>
              </a:xfrm>
            </p:grpSpPr>
            <p:pic>
              <p:nvPicPr>
                <p:cNvPr id="84" name="Picture 84" descr="circuler_1"/>
                <p:cNvPicPr>
                  <a:picLocks noChangeAspect="1" noChangeArrowheads="1"/>
                </p:cNvPicPr>
                <p:nvPr/>
              </p:nvPicPr>
              <p:blipFill>
                <a:blip r:embed="rId2"/>
                <a:srcRect/>
                <a:stretch>
                  <a:fillRect/>
                </a:stretch>
              </p:blipFill>
              <p:spPr bwMode="gray">
                <a:xfrm>
                  <a:off x="480" y="1200"/>
                  <a:ext cx="1042" cy="1016"/>
                </a:xfrm>
                <a:prstGeom prst="rect">
                  <a:avLst/>
                </a:prstGeom>
                <a:noFill/>
                <a:ln w="9525">
                  <a:noFill/>
                  <a:miter lim="800000"/>
                  <a:headEnd/>
                  <a:tailEnd/>
                </a:ln>
              </p:spPr>
            </p:pic>
            <p:sp>
              <p:nvSpPr>
                <p:cNvPr id="85" name="Oval 85"/>
                <p:cNvSpPr>
                  <a:spLocks noChangeArrowheads="1"/>
                </p:cNvSpPr>
                <p:nvPr/>
              </p:nvSpPr>
              <p:spPr bwMode="gray">
                <a:xfrm>
                  <a:off x="480" y="1200"/>
                  <a:ext cx="1035" cy="1019"/>
                </a:xfrm>
                <a:prstGeom prst="ellipse">
                  <a:avLst/>
                </a:prstGeom>
                <a:solidFill>
                  <a:srgbClr val="FF775D"/>
                </a:solidFill>
                <a:ln w="9525" algn="ctr">
                  <a:solidFill>
                    <a:srgbClr val="DDDDDD"/>
                  </a:solidFill>
                  <a:round/>
                </a:ln>
                <a:effectLst/>
              </p:spPr>
              <p:txBody>
                <a:bodyPr wrap="none" anchor="ctr"/>
                <a:lstStyle/>
                <a:p>
                  <a:pPr algn="ctr">
                    <a:defRPr/>
                  </a:pPr>
                  <a:r>
                    <a:rPr lang="en-US" altLang="zh-CN" sz="1600" kern="0" dirty="0">
                      <a:solidFill>
                        <a:schemeClr val="bg1"/>
                      </a:solidFill>
                      <a:latin typeface="微软雅黑" panose="020B0503020204020204" pitchFamily="34" charset="-122"/>
                      <a:ea typeface="微软雅黑" panose="020B0503020204020204" pitchFamily="34" charset="-122"/>
                    </a:rPr>
                    <a:t>STN</a:t>
                  </a:r>
                </a:p>
                <a:p>
                  <a:pPr algn="ctr">
                    <a:defRPr/>
                  </a:pPr>
                  <a:r>
                    <a:rPr lang="en-US" altLang="zh-CN" sz="1600" kern="0" dirty="0">
                      <a:solidFill>
                        <a:schemeClr val="bg1"/>
                      </a:solidFill>
                      <a:latin typeface="微软雅黑" panose="020B0503020204020204" pitchFamily="34" charset="-122"/>
                      <a:ea typeface="微软雅黑" panose="020B0503020204020204" pitchFamily="34" charset="-122"/>
                    </a:rPr>
                    <a:t>PPT</a:t>
                  </a:r>
                  <a:r>
                    <a:rPr lang="zh-CN" altLang="en-US" sz="1600" kern="0" dirty="0">
                      <a:solidFill>
                        <a:schemeClr val="bg1"/>
                      </a:solidFill>
                      <a:latin typeface="微软雅黑" panose="020B0503020204020204" pitchFamily="34" charset="-122"/>
                      <a:ea typeface="微软雅黑" panose="020B0503020204020204" pitchFamily="34" charset="-122"/>
                    </a:rPr>
                    <a:t>工作室</a:t>
                  </a:r>
                </a:p>
              </p:txBody>
            </p:sp>
          </p:grpSp>
          <p:pic>
            <p:nvPicPr>
              <p:cNvPr id="83" name="Picture 86" descr="Picture2"/>
              <p:cNvPicPr>
                <a:picLocks noChangeAspect="1" noChangeArrowheads="1"/>
              </p:cNvPicPr>
              <p:nvPr/>
            </p:nvPicPr>
            <p:blipFill>
              <a:blip r:embed="rId3"/>
              <a:srcRect/>
              <a:stretch>
                <a:fillRect/>
              </a:stretch>
            </p:blipFill>
            <p:spPr bwMode="gray">
              <a:xfrm>
                <a:off x="584" y="1210"/>
                <a:ext cx="823" cy="360"/>
              </a:xfrm>
              <a:prstGeom prst="rect">
                <a:avLst/>
              </a:prstGeom>
              <a:noFill/>
              <a:ln w="9525">
                <a:noFill/>
                <a:miter lim="800000"/>
                <a:headEnd/>
                <a:tailEnd/>
              </a:ln>
            </p:spPr>
          </p:pic>
        </p:grpSp>
        <p:grpSp>
          <p:nvGrpSpPr>
            <p:cNvPr id="71" name="Group 87"/>
            <p:cNvGrpSpPr/>
            <p:nvPr/>
          </p:nvGrpSpPr>
          <p:grpSpPr bwMode="auto">
            <a:xfrm rot="-1297425" flipH="1" flipV="1">
              <a:off x="1450" y="2898"/>
              <a:ext cx="847" cy="202"/>
              <a:chOff x="2532" y="1051"/>
              <a:chExt cx="893" cy="246"/>
            </a:xfrm>
          </p:grpSpPr>
          <p:grpSp>
            <p:nvGrpSpPr>
              <p:cNvPr id="72" name="Group 88"/>
              <p:cNvGrpSpPr/>
              <p:nvPr/>
            </p:nvGrpSpPr>
            <p:grpSpPr bwMode="auto">
              <a:xfrm>
                <a:off x="2532" y="1051"/>
                <a:ext cx="743" cy="185"/>
                <a:chOff x="1565" y="2568"/>
                <a:chExt cx="1118" cy="279"/>
              </a:xfrm>
            </p:grpSpPr>
            <p:sp>
              <p:nvSpPr>
                <p:cNvPr id="78" name="AutoShape 89"/>
                <p:cNvSpPr>
                  <a:spLocks noChangeArrowheads="1"/>
                </p:cNvSpPr>
                <p:nvPr/>
              </p:nvSpPr>
              <p:spPr bwMode="ltGray">
                <a:xfrm rot="5263130">
                  <a:off x="1858" y="2284"/>
                  <a:ext cx="230"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79" name="AutoShape 90"/>
                <p:cNvSpPr>
                  <a:spLocks noChangeArrowheads="1"/>
                </p:cNvSpPr>
                <p:nvPr/>
              </p:nvSpPr>
              <p:spPr bwMode="ltGray">
                <a:xfrm rot="6078281">
                  <a:off x="2001" y="2282"/>
                  <a:ext cx="226" cy="816"/>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80" name="AutoShape 91"/>
                <p:cNvSpPr>
                  <a:spLocks noChangeArrowheads="1"/>
                </p:cNvSpPr>
                <p:nvPr/>
              </p:nvSpPr>
              <p:spPr bwMode="ltGray">
                <a:xfrm rot="6373927">
                  <a:off x="2074" y="2306"/>
                  <a:ext cx="226" cy="816"/>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81" name="AutoShape 92"/>
                <p:cNvSpPr>
                  <a:spLocks noChangeArrowheads="1"/>
                </p:cNvSpPr>
                <p:nvPr/>
              </p:nvSpPr>
              <p:spPr bwMode="ltGray">
                <a:xfrm rot="6906312">
                  <a:off x="2163" y="2332"/>
                  <a:ext cx="226"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73" name="Group 93"/>
              <p:cNvGrpSpPr/>
              <p:nvPr/>
            </p:nvGrpSpPr>
            <p:grpSpPr bwMode="auto">
              <a:xfrm rot="1353540">
                <a:off x="2682" y="1111"/>
                <a:ext cx="743" cy="186"/>
                <a:chOff x="1565" y="2568"/>
                <a:chExt cx="1118" cy="279"/>
              </a:xfrm>
            </p:grpSpPr>
            <p:sp>
              <p:nvSpPr>
                <p:cNvPr id="74" name="AutoShape 94"/>
                <p:cNvSpPr>
                  <a:spLocks noChangeArrowheads="1"/>
                </p:cNvSpPr>
                <p:nvPr/>
              </p:nvSpPr>
              <p:spPr bwMode="ltGray">
                <a:xfrm rot="5263130">
                  <a:off x="1869" y="2283"/>
                  <a:ext cx="225"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75" name="AutoShape 95"/>
                <p:cNvSpPr>
                  <a:spLocks noChangeArrowheads="1"/>
                </p:cNvSpPr>
                <p:nvPr/>
              </p:nvSpPr>
              <p:spPr bwMode="ltGray">
                <a:xfrm rot="6078281">
                  <a:off x="2004" y="2276"/>
                  <a:ext cx="225"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76" name="AutoShape 96"/>
                <p:cNvSpPr>
                  <a:spLocks noChangeArrowheads="1"/>
                </p:cNvSpPr>
                <p:nvPr/>
              </p:nvSpPr>
              <p:spPr bwMode="ltGray">
                <a:xfrm rot="6373927">
                  <a:off x="2082" y="2303"/>
                  <a:ext cx="220"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77" name="AutoShape 97"/>
                <p:cNvSpPr>
                  <a:spLocks noChangeArrowheads="1"/>
                </p:cNvSpPr>
                <p:nvPr/>
              </p:nvSpPr>
              <p:spPr bwMode="ltGray">
                <a:xfrm rot="6906312">
                  <a:off x="2166" y="2329"/>
                  <a:ext cx="225" cy="819"/>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grpSp>
      <p:sp>
        <p:nvSpPr>
          <p:cNvPr id="23" name="Arc 98"/>
          <p:cNvSpPr/>
          <p:nvPr/>
        </p:nvSpPr>
        <p:spPr bwMode="auto">
          <a:xfrm rot="21229832">
            <a:off x="4211974" y="2038817"/>
            <a:ext cx="1353021" cy="1347620"/>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2B2C27"/>
            </a:solidFill>
            <a:prstDash val="solid"/>
            <a:round/>
            <a:tailEnd type="triangle" w="med" len="me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nvGrpSpPr>
          <p:cNvPr id="24" name="Group 30"/>
          <p:cNvGrpSpPr/>
          <p:nvPr/>
        </p:nvGrpSpPr>
        <p:grpSpPr bwMode="auto">
          <a:xfrm>
            <a:off x="4722395" y="4804276"/>
            <a:ext cx="1123467" cy="1104562"/>
            <a:chOff x="1386" y="2160"/>
            <a:chExt cx="988" cy="968"/>
          </a:xfrm>
        </p:grpSpPr>
        <p:grpSp>
          <p:nvGrpSpPr>
            <p:cNvPr id="54" name="Group 31"/>
            <p:cNvGrpSpPr/>
            <p:nvPr/>
          </p:nvGrpSpPr>
          <p:grpSpPr bwMode="auto">
            <a:xfrm>
              <a:off x="1386" y="2160"/>
              <a:ext cx="988" cy="968"/>
              <a:chOff x="480" y="1200"/>
              <a:chExt cx="1042" cy="1019"/>
            </a:xfrm>
          </p:grpSpPr>
          <p:grpSp>
            <p:nvGrpSpPr>
              <p:cNvPr id="66" name="Group 32"/>
              <p:cNvGrpSpPr/>
              <p:nvPr/>
            </p:nvGrpSpPr>
            <p:grpSpPr bwMode="auto">
              <a:xfrm>
                <a:off x="480" y="1200"/>
                <a:ext cx="1042" cy="1019"/>
                <a:chOff x="480" y="1200"/>
                <a:chExt cx="1042" cy="1019"/>
              </a:xfrm>
            </p:grpSpPr>
            <p:pic>
              <p:nvPicPr>
                <p:cNvPr id="68" name="Picture 33" descr="circuler_1"/>
                <p:cNvPicPr>
                  <a:picLocks noChangeAspect="1" noChangeArrowheads="1"/>
                </p:cNvPicPr>
                <p:nvPr/>
              </p:nvPicPr>
              <p:blipFill>
                <a:blip r:embed="rId2"/>
                <a:srcRect/>
                <a:stretch>
                  <a:fillRect/>
                </a:stretch>
              </p:blipFill>
              <p:spPr bwMode="gray">
                <a:xfrm>
                  <a:off x="480" y="1200"/>
                  <a:ext cx="1042" cy="1016"/>
                </a:xfrm>
                <a:prstGeom prst="rect">
                  <a:avLst/>
                </a:prstGeom>
                <a:noFill/>
                <a:ln w="9525">
                  <a:noFill/>
                  <a:miter lim="800000"/>
                  <a:headEnd/>
                  <a:tailEnd/>
                </a:ln>
              </p:spPr>
            </p:pic>
            <p:sp>
              <p:nvSpPr>
                <p:cNvPr id="69" name="Oval 34"/>
                <p:cNvSpPr>
                  <a:spLocks noChangeArrowheads="1"/>
                </p:cNvSpPr>
                <p:nvPr/>
              </p:nvSpPr>
              <p:spPr bwMode="gray">
                <a:xfrm>
                  <a:off x="480" y="1200"/>
                  <a:ext cx="1034" cy="1019"/>
                </a:xfrm>
                <a:prstGeom prst="ellipse">
                  <a:avLst/>
                </a:prstGeom>
                <a:solidFill>
                  <a:srgbClr val="FF775D"/>
                </a:solidFill>
                <a:ln w="9525" algn="ctr">
                  <a:solidFill>
                    <a:srgbClr val="DDDDDD"/>
                  </a:solidFill>
                  <a:round/>
                </a:ln>
                <a:effectLst/>
              </p:spPr>
              <p:txBody>
                <a:bodyPr wrap="none" anchor="ctr"/>
                <a:lstStyle/>
                <a:p>
                  <a:pPr algn="ctr"/>
                  <a:r>
                    <a:rPr lang="en-US" altLang="zh-CN" sz="1600" kern="0" dirty="0">
                      <a:solidFill>
                        <a:schemeClr val="bg1"/>
                      </a:solidFill>
                      <a:latin typeface="微软雅黑" panose="020B0503020204020204" pitchFamily="34" charset="-122"/>
                      <a:ea typeface="微软雅黑" panose="020B0503020204020204" pitchFamily="34" charset="-122"/>
                    </a:rPr>
                    <a:t>STN</a:t>
                  </a:r>
                </a:p>
                <a:p>
                  <a:pPr algn="ctr"/>
                  <a:r>
                    <a:rPr lang="en-US" altLang="zh-CN" sz="1600" kern="0" dirty="0">
                      <a:solidFill>
                        <a:schemeClr val="bg1"/>
                      </a:solidFill>
                      <a:latin typeface="微软雅黑" panose="020B0503020204020204" pitchFamily="34" charset="-122"/>
                      <a:ea typeface="微软雅黑" panose="020B0503020204020204" pitchFamily="34" charset="-122"/>
                    </a:rPr>
                    <a:t>PPT</a:t>
                  </a:r>
                  <a:r>
                    <a:rPr lang="zh-CN" altLang="en-US" sz="1600" kern="0" dirty="0">
                      <a:solidFill>
                        <a:schemeClr val="bg1"/>
                      </a:solidFill>
                      <a:latin typeface="微软雅黑" panose="020B0503020204020204" pitchFamily="34" charset="-122"/>
                      <a:ea typeface="微软雅黑" panose="020B0503020204020204" pitchFamily="34" charset="-122"/>
                    </a:rPr>
                    <a:t>工作室</a:t>
                  </a:r>
                </a:p>
              </p:txBody>
            </p:sp>
          </p:grpSp>
          <p:pic>
            <p:nvPicPr>
              <p:cNvPr id="67" name="Picture 35" descr="Picture2"/>
              <p:cNvPicPr>
                <a:picLocks noChangeAspect="1" noChangeArrowheads="1"/>
              </p:cNvPicPr>
              <p:nvPr/>
            </p:nvPicPr>
            <p:blipFill>
              <a:blip r:embed="rId3"/>
              <a:srcRect/>
              <a:stretch>
                <a:fillRect/>
              </a:stretch>
            </p:blipFill>
            <p:spPr bwMode="gray">
              <a:xfrm>
                <a:off x="584" y="1210"/>
                <a:ext cx="823" cy="360"/>
              </a:xfrm>
              <a:prstGeom prst="rect">
                <a:avLst/>
              </a:prstGeom>
              <a:noFill/>
              <a:ln w="9525">
                <a:noFill/>
                <a:miter lim="800000"/>
                <a:headEnd/>
                <a:tailEnd/>
              </a:ln>
            </p:spPr>
          </p:pic>
        </p:grpSp>
        <p:grpSp>
          <p:nvGrpSpPr>
            <p:cNvPr id="55" name="Group 36"/>
            <p:cNvGrpSpPr/>
            <p:nvPr/>
          </p:nvGrpSpPr>
          <p:grpSpPr bwMode="auto">
            <a:xfrm rot="-1297425" flipH="1" flipV="1">
              <a:off x="1450" y="2898"/>
              <a:ext cx="847" cy="202"/>
              <a:chOff x="2532" y="1051"/>
              <a:chExt cx="893" cy="246"/>
            </a:xfrm>
          </p:grpSpPr>
          <p:grpSp>
            <p:nvGrpSpPr>
              <p:cNvPr id="56" name="Group 37"/>
              <p:cNvGrpSpPr/>
              <p:nvPr/>
            </p:nvGrpSpPr>
            <p:grpSpPr bwMode="auto">
              <a:xfrm>
                <a:off x="2532" y="1051"/>
                <a:ext cx="743" cy="185"/>
                <a:chOff x="1565" y="2568"/>
                <a:chExt cx="1118" cy="279"/>
              </a:xfrm>
            </p:grpSpPr>
            <p:sp>
              <p:nvSpPr>
                <p:cNvPr id="62" name="AutoShape 38"/>
                <p:cNvSpPr>
                  <a:spLocks noChangeArrowheads="1"/>
                </p:cNvSpPr>
                <p:nvPr/>
              </p:nvSpPr>
              <p:spPr bwMode="ltGray">
                <a:xfrm rot="5263130">
                  <a:off x="1856" y="2282"/>
                  <a:ext cx="230" cy="821"/>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63" name="AutoShape 39"/>
                <p:cNvSpPr>
                  <a:spLocks noChangeArrowheads="1"/>
                </p:cNvSpPr>
                <p:nvPr/>
              </p:nvSpPr>
              <p:spPr bwMode="ltGray">
                <a:xfrm rot="6078281">
                  <a:off x="1999" y="2281"/>
                  <a:ext cx="226"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64" name="AutoShape 40"/>
                <p:cNvSpPr>
                  <a:spLocks noChangeArrowheads="1"/>
                </p:cNvSpPr>
                <p:nvPr/>
              </p:nvSpPr>
              <p:spPr bwMode="ltGray">
                <a:xfrm rot="6373927">
                  <a:off x="2072" y="2305"/>
                  <a:ext cx="226"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65" name="AutoShape 41"/>
                <p:cNvSpPr>
                  <a:spLocks noChangeArrowheads="1"/>
                </p:cNvSpPr>
                <p:nvPr/>
              </p:nvSpPr>
              <p:spPr bwMode="ltGray">
                <a:xfrm rot="6906312">
                  <a:off x="2164" y="2332"/>
                  <a:ext cx="226"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57" name="Group 42"/>
              <p:cNvGrpSpPr/>
              <p:nvPr/>
            </p:nvGrpSpPr>
            <p:grpSpPr bwMode="auto">
              <a:xfrm rot="1353540">
                <a:off x="2682" y="1111"/>
                <a:ext cx="743" cy="186"/>
                <a:chOff x="1565" y="2568"/>
                <a:chExt cx="1118" cy="279"/>
              </a:xfrm>
            </p:grpSpPr>
            <p:sp>
              <p:nvSpPr>
                <p:cNvPr id="58" name="AutoShape 43"/>
                <p:cNvSpPr>
                  <a:spLocks noChangeArrowheads="1"/>
                </p:cNvSpPr>
                <p:nvPr/>
              </p:nvSpPr>
              <p:spPr bwMode="ltGray">
                <a:xfrm rot="5263130">
                  <a:off x="1868" y="2283"/>
                  <a:ext cx="225"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59" name="AutoShape 44"/>
                <p:cNvSpPr>
                  <a:spLocks noChangeArrowheads="1"/>
                </p:cNvSpPr>
                <p:nvPr/>
              </p:nvSpPr>
              <p:spPr bwMode="ltGray">
                <a:xfrm rot="6078281">
                  <a:off x="2004" y="2277"/>
                  <a:ext cx="225"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60" name="AutoShape 45"/>
                <p:cNvSpPr>
                  <a:spLocks noChangeArrowheads="1"/>
                </p:cNvSpPr>
                <p:nvPr/>
              </p:nvSpPr>
              <p:spPr bwMode="ltGray">
                <a:xfrm rot="6373927">
                  <a:off x="2082" y="2303"/>
                  <a:ext cx="220" cy="818"/>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61" name="AutoShape 46"/>
                <p:cNvSpPr>
                  <a:spLocks noChangeArrowheads="1"/>
                </p:cNvSpPr>
                <p:nvPr/>
              </p:nvSpPr>
              <p:spPr bwMode="ltGray">
                <a:xfrm rot="6906312">
                  <a:off x="2165" y="2328"/>
                  <a:ext cx="225" cy="821"/>
                </a:xfrm>
                <a:prstGeom prst="moon">
                  <a:avLst>
                    <a:gd name="adj" fmla="val 49773"/>
                  </a:avLst>
                </a:prstGeom>
                <a:solidFill>
                  <a:srgbClr val="F8F8F8">
                    <a:alpha val="3999"/>
                  </a:srgbClr>
                </a:solidFill>
                <a:ln>
                  <a:noFill/>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grpSp>
      <p:sp>
        <p:nvSpPr>
          <p:cNvPr id="50" name="Freeform 59"/>
          <p:cNvSpPr/>
          <p:nvPr/>
        </p:nvSpPr>
        <p:spPr bwMode="auto">
          <a:xfrm>
            <a:off x="4390414" y="3704236"/>
            <a:ext cx="25892" cy="35961"/>
          </a:xfrm>
          <a:custGeom>
            <a:avLst/>
            <a:gdLst>
              <a:gd name="T0" fmla="*/ 3 w 19"/>
              <a:gd name="T1" fmla="*/ 0 h 25"/>
              <a:gd name="T2" fmla="*/ 3 w 19"/>
              <a:gd name="T3" fmla="*/ 15 h 25"/>
              <a:gd name="T4" fmla="*/ 4 w 19"/>
              <a:gd name="T5" fmla="*/ 19 h 25"/>
              <a:gd name="T6" fmla="*/ 9 w 19"/>
              <a:gd name="T7" fmla="*/ 22 h 25"/>
              <a:gd name="T8" fmla="*/ 16 w 19"/>
              <a:gd name="T9" fmla="*/ 15 h 25"/>
              <a:gd name="T10" fmla="*/ 16 w 19"/>
              <a:gd name="T11" fmla="*/ 0 h 25"/>
              <a:gd name="T12" fmla="*/ 19 w 19"/>
              <a:gd name="T13" fmla="*/ 0 h 25"/>
              <a:gd name="T14" fmla="*/ 19 w 19"/>
              <a:gd name="T15" fmla="*/ 15 h 25"/>
              <a:gd name="T16" fmla="*/ 17 w 19"/>
              <a:gd name="T17" fmla="*/ 21 h 25"/>
              <a:gd name="T18" fmla="*/ 9 w 19"/>
              <a:gd name="T19" fmla="*/ 25 h 25"/>
              <a:gd name="T20" fmla="*/ 1 w 19"/>
              <a:gd name="T21" fmla="*/ 21 h 25"/>
              <a:gd name="T22" fmla="*/ 0 w 19"/>
              <a:gd name="T23" fmla="*/ 15 h 25"/>
              <a:gd name="T24" fmla="*/ 0 w 19"/>
              <a:gd name="T25" fmla="*/ 0 h 25"/>
              <a:gd name="T26" fmla="*/ 3 w 1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3" y="0"/>
                </a:moveTo>
                <a:cubicBezTo>
                  <a:pt x="3" y="15"/>
                  <a:pt x="3" y="15"/>
                  <a:pt x="3" y="15"/>
                </a:cubicBezTo>
                <a:cubicBezTo>
                  <a:pt x="3" y="18"/>
                  <a:pt x="3" y="19"/>
                  <a:pt x="4" y="19"/>
                </a:cubicBezTo>
                <a:cubicBezTo>
                  <a:pt x="5" y="21"/>
                  <a:pt x="8" y="22"/>
                  <a:pt x="9" y="22"/>
                </a:cubicBezTo>
                <a:cubicBezTo>
                  <a:pt x="16" y="22"/>
                  <a:pt x="16" y="17"/>
                  <a:pt x="16" y="15"/>
                </a:cubicBezTo>
                <a:cubicBezTo>
                  <a:pt x="16" y="0"/>
                  <a:pt x="16" y="0"/>
                  <a:pt x="16" y="0"/>
                </a:cubicBezTo>
                <a:cubicBezTo>
                  <a:pt x="19" y="0"/>
                  <a:pt x="19" y="0"/>
                  <a:pt x="19" y="0"/>
                </a:cubicBezTo>
                <a:cubicBezTo>
                  <a:pt x="19" y="15"/>
                  <a:pt x="19" y="15"/>
                  <a:pt x="19" y="15"/>
                </a:cubicBezTo>
                <a:cubicBezTo>
                  <a:pt x="19" y="16"/>
                  <a:pt x="19" y="19"/>
                  <a:pt x="17" y="21"/>
                </a:cubicBezTo>
                <a:cubicBezTo>
                  <a:pt x="15" y="24"/>
                  <a:pt x="11" y="25"/>
                  <a:pt x="9" y="25"/>
                </a:cubicBezTo>
                <a:cubicBezTo>
                  <a:pt x="7" y="25"/>
                  <a:pt x="3" y="24"/>
                  <a:pt x="1" y="21"/>
                </a:cubicBezTo>
                <a:cubicBezTo>
                  <a:pt x="0" y="20"/>
                  <a:pt x="0" y="18"/>
                  <a:pt x="0" y="15"/>
                </a:cubicBezTo>
                <a:cubicBezTo>
                  <a:pt x="0" y="0"/>
                  <a:pt x="0" y="0"/>
                  <a:pt x="0" y="0"/>
                </a:cubicBezTo>
                <a:lnTo>
                  <a:pt x="3" y="0"/>
                </a:lnTo>
                <a:close/>
              </a:path>
            </a:pathLst>
          </a:custGeom>
          <a:solidFill>
            <a:srgbClr val="E1DD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矩形 38"/>
          <p:cNvSpPr>
            <a:spLocks noChangeArrowheads="1"/>
          </p:cNvSpPr>
          <p:nvPr/>
        </p:nvSpPr>
        <p:spPr bwMode="auto">
          <a:xfrm>
            <a:off x="7953183" y="1945006"/>
            <a:ext cx="2441694" cy="830997"/>
          </a:xfrm>
          <a:prstGeom prst="rect">
            <a:avLst/>
          </a:prstGeom>
          <a:noFill/>
          <a:ln w="9525">
            <a:noFill/>
            <a:miter lim="800000"/>
          </a:ln>
        </p:spPr>
        <p:txBody>
          <a:bodyPr wrap="none">
            <a:spAutoFit/>
          </a:bodyPr>
          <a:lstStyle/>
          <a:p>
            <a:pPr algn="just">
              <a:lnSpc>
                <a:spcPct val="150000"/>
              </a:lnSpc>
            </a:pPr>
            <a:r>
              <a:rPr lang="zh-CN" altLang="en-US"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rPr>
              <a:t>请在此输入您的标题</a:t>
            </a:r>
            <a:endParaRPr lang="en-US" altLang="zh-CN"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rPr>
              <a:t>请在此输入您的文字内容</a:t>
            </a:r>
          </a:p>
        </p:txBody>
      </p:sp>
      <p:grpSp>
        <p:nvGrpSpPr>
          <p:cNvPr id="13" name="组合 12"/>
          <p:cNvGrpSpPr/>
          <p:nvPr/>
        </p:nvGrpSpPr>
        <p:grpSpPr>
          <a:xfrm>
            <a:off x="7336582" y="2045176"/>
            <a:ext cx="534021" cy="630654"/>
            <a:chOff x="7269706" y="2028776"/>
            <a:chExt cx="699181" cy="825700"/>
          </a:xfrm>
        </p:grpSpPr>
        <p:sp>
          <p:nvSpPr>
            <p:cNvPr id="138" name="Freeform 5"/>
            <p:cNvSpPr/>
            <p:nvPr/>
          </p:nvSpPr>
          <p:spPr bwMode="auto">
            <a:xfrm flipH="1">
              <a:off x="7388369" y="2028776"/>
              <a:ext cx="580518" cy="712454"/>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6"/>
            <p:cNvSpPr/>
            <p:nvPr/>
          </p:nvSpPr>
          <p:spPr bwMode="auto">
            <a:xfrm flipH="1">
              <a:off x="7635547" y="2229642"/>
              <a:ext cx="97471" cy="76469"/>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0" name="Freeform 15"/>
            <p:cNvSpPr/>
            <p:nvPr/>
          </p:nvSpPr>
          <p:spPr bwMode="auto">
            <a:xfrm flipH="1">
              <a:off x="7779330" y="2220487"/>
              <a:ext cx="74315" cy="73238"/>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1" name="Freeform 16"/>
            <p:cNvSpPr/>
            <p:nvPr/>
          </p:nvSpPr>
          <p:spPr bwMode="auto">
            <a:xfrm flipH="1">
              <a:off x="7575772" y="2127324"/>
              <a:ext cx="74315" cy="72700"/>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椭圆 2"/>
            <p:cNvSpPr/>
            <p:nvPr/>
          </p:nvSpPr>
          <p:spPr>
            <a:xfrm>
              <a:off x="7269706" y="2297906"/>
              <a:ext cx="274050" cy="169069"/>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7296135" y="2511367"/>
              <a:ext cx="201262" cy="22141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7529518" y="2662409"/>
              <a:ext cx="202361" cy="192067"/>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7336581" y="3332826"/>
            <a:ext cx="3058296" cy="830997"/>
            <a:chOff x="7334200" y="3332826"/>
            <a:chExt cx="3058296" cy="830997"/>
          </a:xfrm>
        </p:grpSpPr>
        <p:sp>
          <p:nvSpPr>
            <p:cNvPr id="30" name="矩形 38"/>
            <p:cNvSpPr>
              <a:spLocks noChangeArrowheads="1"/>
            </p:cNvSpPr>
            <p:nvPr/>
          </p:nvSpPr>
          <p:spPr bwMode="auto">
            <a:xfrm>
              <a:off x="7950802" y="3332826"/>
              <a:ext cx="2441694" cy="830997"/>
            </a:xfrm>
            <a:prstGeom prst="rect">
              <a:avLst/>
            </a:prstGeom>
            <a:noFill/>
            <a:ln w="9525">
              <a:noFill/>
              <a:miter lim="800000"/>
            </a:ln>
          </p:spPr>
          <p:txBody>
            <a:bodyPr wrap="none">
              <a:spAutoFit/>
            </a:bodyPr>
            <a:lstStyle/>
            <a:p>
              <a:pPr algn="just">
                <a:lnSpc>
                  <a:spcPct val="150000"/>
                </a:lnSpc>
              </a:pPr>
              <a:r>
                <a:rPr lang="zh-CN" altLang="en-US"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rPr>
                <a:t>请在此输入您的标题</a:t>
              </a:r>
              <a:endParaRPr lang="en-US" altLang="zh-CN"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rPr>
                <a:t>请在此输入您的文字内容</a:t>
              </a:r>
            </a:p>
          </p:txBody>
        </p:sp>
        <p:grpSp>
          <p:nvGrpSpPr>
            <p:cNvPr id="144" name="组合 143"/>
            <p:cNvGrpSpPr/>
            <p:nvPr/>
          </p:nvGrpSpPr>
          <p:grpSpPr>
            <a:xfrm>
              <a:off x="7334200" y="3432997"/>
              <a:ext cx="534021" cy="630654"/>
              <a:chOff x="7269706" y="2028776"/>
              <a:chExt cx="699181" cy="825700"/>
            </a:xfrm>
          </p:grpSpPr>
          <p:sp>
            <p:nvSpPr>
              <p:cNvPr id="145" name="Freeform 5"/>
              <p:cNvSpPr/>
              <p:nvPr/>
            </p:nvSpPr>
            <p:spPr bwMode="auto">
              <a:xfrm flipH="1">
                <a:off x="7388369" y="2028776"/>
                <a:ext cx="580518" cy="712454"/>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
              <p:cNvSpPr/>
              <p:nvPr/>
            </p:nvSpPr>
            <p:spPr bwMode="auto">
              <a:xfrm flipH="1">
                <a:off x="7635547" y="2229642"/>
                <a:ext cx="97471" cy="76469"/>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7" name="Freeform 15"/>
              <p:cNvSpPr/>
              <p:nvPr/>
            </p:nvSpPr>
            <p:spPr bwMode="auto">
              <a:xfrm flipH="1">
                <a:off x="7779330" y="2220487"/>
                <a:ext cx="74315" cy="73238"/>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8" name="Freeform 16"/>
              <p:cNvSpPr/>
              <p:nvPr/>
            </p:nvSpPr>
            <p:spPr bwMode="auto">
              <a:xfrm flipH="1">
                <a:off x="7575772" y="2127324"/>
                <a:ext cx="74315" cy="72700"/>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9" name="椭圆 148"/>
              <p:cNvSpPr/>
              <p:nvPr/>
            </p:nvSpPr>
            <p:spPr>
              <a:xfrm>
                <a:off x="7269706" y="2297906"/>
                <a:ext cx="274050" cy="169069"/>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296135" y="2511367"/>
                <a:ext cx="201262" cy="22141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7529518" y="2662409"/>
                <a:ext cx="202361" cy="192067"/>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a:off x="7336581" y="4720647"/>
            <a:ext cx="3058296" cy="830997"/>
            <a:chOff x="7334200" y="4720646"/>
            <a:chExt cx="3058296" cy="830997"/>
          </a:xfrm>
        </p:grpSpPr>
        <p:sp>
          <p:nvSpPr>
            <p:cNvPr id="31" name="矩形 38"/>
            <p:cNvSpPr>
              <a:spLocks noChangeArrowheads="1"/>
            </p:cNvSpPr>
            <p:nvPr/>
          </p:nvSpPr>
          <p:spPr bwMode="auto">
            <a:xfrm>
              <a:off x="7950802" y="4720646"/>
              <a:ext cx="2441694" cy="830997"/>
            </a:xfrm>
            <a:prstGeom prst="rect">
              <a:avLst/>
            </a:prstGeom>
            <a:noFill/>
            <a:ln w="9525">
              <a:noFill/>
              <a:miter lim="800000"/>
            </a:ln>
          </p:spPr>
          <p:txBody>
            <a:bodyPr wrap="none">
              <a:spAutoFit/>
            </a:bodyPr>
            <a:lstStyle/>
            <a:p>
              <a:pPr algn="just">
                <a:lnSpc>
                  <a:spcPct val="150000"/>
                </a:lnSpc>
              </a:pPr>
              <a:r>
                <a:rPr lang="zh-CN" altLang="en-US"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rPr>
                <a:t>请在此输入您的标题</a:t>
              </a:r>
              <a:endParaRPr lang="en-US" altLang="zh-CN"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sz="1600" dirty="0">
                  <a:solidFill>
                    <a:srgbClr val="2B2C27"/>
                  </a:solidFill>
                  <a:latin typeface="微软雅黑" panose="020B0503020204020204" pitchFamily="34" charset="-122"/>
                  <a:ea typeface="微软雅黑" panose="020B0503020204020204" pitchFamily="34" charset="-122"/>
                  <a:cs typeface="微软雅黑" panose="020B0503020204020204" pitchFamily="34" charset="-122"/>
                </a:rPr>
                <a:t>请在此输入您的文字内容</a:t>
              </a:r>
            </a:p>
          </p:txBody>
        </p:sp>
        <p:grpSp>
          <p:nvGrpSpPr>
            <p:cNvPr id="152" name="组合 151"/>
            <p:cNvGrpSpPr/>
            <p:nvPr/>
          </p:nvGrpSpPr>
          <p:grpSpPr>
            <a:xfrm>
              <a:off x="7334200" y="4820817"/>
              <a:ext cx="534021" cy="630654"/>
              <a:chOff x="7269706" y="2028776"/>
              <a:chExt cx="699181" cy="825700"/>
            </a:xfrm>
          </p:grpSpPr>
          <p:sp>
            <p:nvSpPr>
              <p:cNvPr id="153" name="Freeform 5"/>
              <p:cNvSpPr/>
              <p:nvPr/>
            </p:nvSpPr>
            <p:spPr bwMode="auto">
              <a:xfrm flipH="1">
                <a:off x="7388369" y="2028776"/>
                <a:ext cx="580518" cy="712454"/>
              </a:xfrm>
              <a:custGeom>
                <a:avLst/>
                <a:gdLst>
                  <a:gd name="T0" fmla="*/ 453 w 453"/>
                  <a:gd name="T1" fmla="*/ 447 h 557"/>
                  <a:gd name="T2" fmla="*/ 451 w 453"/>
                  <a:gd name="T3" fmla="*/ 375 h 557"/>
                  <a:gd name="T4" fmla="*/ 430 w 453"/>
                  <a:gd name="T5" fmla="*/ 347 h 557"/>
                  <a:gd name="T6" fmla="*/ 451 w 453"/>
                  <a:gd name="T7" fmla="*/ 342 h 557"/>
                  <a:gd name="T8" fmla="*/ 451 w 453"/>
                  <a:gd name="T9" fmla="*/ 214 h 557"/>
                  <a:gd name="T10" fmla="*/ 343 w 453"/>
                  <a:gd name="T11" fmla="*/ 214 h 557"/>
                  <a:gd name="T12" fmla="*/ 306 w 453"/>
                  <a:gd name="T13" fmla="*/ 41 h 557"/>
                  <a:gd name="T14" fmla="*/ 127 w 453"/>
                  <a:gd name="T15" fmla="*/ 35 h 557"/>
                  <a:gd name="T16" fmla="*/ 60 w 453"/>
                  <a:gd name="T17" fmla="*/ 196 h 557"/>
                  <a:gd name="T18" fmla="*/ 143 w 453"/>
                  <a:gd name="T19" fmla="*/ 290 h 557"/>
                  <a:gd name="T20" fmla="*/ 41 w 453"/>
                  <a:gd name="T21" fmla="*/ 407 h 557"/>
                  <a:gd name="T22" fmla="*/ 3 w 453"/>
                  <a:gd name="T23" fmla="*/ 468 h 557"/>
                  <a:gd name="T24" fmla="*/ 60 w 453"/>
                  <a:gd name="T25" fmla="*/ 520 h 557"/>
                  <a:gd name="T26" fmla="*/ 175 w 453"/>
                  <a:gd name="T27" fmla="*/ 433 h 557"/>
                  <a:gd name="T28" fmla="*/ 203 w 453"/>
                  <a:gd name="T29" fmla="*/ 551 h 557"/>
                  <a:gd name="T30" fmla="*/ 338 w 453"/>
                  <a:gd name="T31" fmla="*/ 557 h 557"/>
                  <a:gd name="T32" fmla="*/ 361 w 453"/>
                  <a:gd name="T33" fmla="*/ 510 h 557"/>
                  <a:gd name="T34" fmla="*/ 401 w 453"/>
                  <a:gd name="T35" fmla="*/ 536 h 557"/>
                  <a:gd name="T36" fmla="*/ 453 w 453"/>
                  <a:gd name="T37" fmla="*/ 4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57">
                    <a:moveTo>
                      <a:pt x="453" y="447"/>
                    </a:moveTo>
                    <a:cubicBezTo>
                      <a:pt x="451" y="375"/>
                      <a:pt x="451" y="375"/>
                      <a:pt x="451" y="375"/>
                    </a:cubicBezTo>
                    <a:cubicBezTo>
                      <a:pt x="441" y="362"/>
                      <a:pt x="429" y="348"/>
                      <a:pt x="430" y="347"/>
                    </a:cubicBezTo>
                    <a:cubicBezTo>
                      <a:pt x="435" y="346"/>
                      <a:pt x="445" y="343"/>
                      <a:pt x="451" y="342"/>
                    </a:cubicBezTo>
                    <a:cubicBezTo>
                      <a:pt x="451" y="214"/>
                      <a:pt x="451" y="214"/>
                      <a:pt x="451" y="214"/>
                    </a:cubicBezTo>
                    <a:cubicBezTo>
                      <a:pt x="410" y="209"/>
                      <a:pt x="343" y="213"/>
                      <a:pt x="343" y="214"/>
                    </a:cubicBezTo>
                    <a:cubicBezTo>
                      <a:pt x="363" y="151"/>
                      <a:pt x="362" y="83"/>
                      <a:pt x="306" y="41"/>
                    </a:cubicBezTo>
                    <a:cubicBezTo>
                      <a:pt x="254" y="2"/>
                      <a:pt x="182" y="0"/>
                      <a:pt x="127" y="35"/>
                    </a:cubicBezTo>
                    <a:cubicBezTo>
                      <a:pt x="73" y="69"/>
                      <a:pt x="46" y="133"/>
                      <a:pt x="60" y="196"/>
                    </a:cubicBezTo>
                    <a:cubicBezTo>
                      <a:pt x="70" y="239"/>
                      <a:pt x="107" y="267"/>
                      <a:pt x="143" y="290"/>
                    </a:cubicBezTo>
                    <a:cubicBezTo>
                      <a:pt x="145" y="292"/>
                      <a:pt x="48" y="399"/>
                      <a:pt x="41" y="407"/>
                    </a:cubicBezTo>
                    <a:cubicBezTo>
                      <a:pt x="26" y="426"/>
                      <a:pt x="5" y="444"/>
                      <a:pt x="3" y="468"/>
                    </a:cubicBezTo>
                    <a:cubicBezTo>
                      <a:pt x="0" y="506"/>
                      <a:pt x="27" y="524"/>
                      <a:pt x="60" y="520"/>
                    </a:cubicBezTo>
                    <a:cubicBezTo>
                      <a:pt x="104" y="513"/>
                      <a:pt x="159" y="475"/>
                      <a:pt x="175" y="433"/>
                    </a:cubicBezTo>
                    <a:cubicBezTo>
                      <a:pt x="188" y="470"/>
                      <a:pt x="199" y="511"/>
                      <a:pt x="203" y="551"/>
                    </a:cubicBezTo>
                    <a:cubicBezTo>
                      <a:pt x="338" y="557"/>
                      <a:pt x="338" y="557"/>
                      <a:pt x="338" y="557"/>
                    </a:cubicBezTo>
                    <a:cubicBezTo>
                      <a:pt x="338" y="541"/>
                      <a:pt x="344" y="509"/>
                      <a:pt x="361" y="510"/>
                    </a:cubicBezTo>
                    <a:cubicBezTo>
                      <a:pt x="376" y="511"/>
                      <a:pt x="389" y="525"/>
                      <a:pt x="401" y="536"/>
                    </a:cubicBezTo>
                    <a:cubicBezTo>
                      <a:pt x="428" y="519"/>
                      <a:pt x="453" y="481"/>
                      <a:pt x="453" y="447"/>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
              <p:cNvSpPr/>
              <p:nvPr/>
            </p:nvSpPr>
            <p:spPr bwMode="auto">
              <a:xfrm flipH="1">
                <a:off x="7635547" y="2229642"/>
                <a:ext cx="97471" cy="76469"/>
              </a:xfrm>
              <a:custGeom>
                <a:avLst/>
                <a:gdLst>
                  <a:gd name="T0" fmla="*/ 62 w 76"/>
                  <a:gd name="T1" fmla="*/ 1 h 60"/>
                  <a:gd name="T2" fmla="*/ 59 w 76"/>
                  <a:gd name="T3" fmla="*/ 8 h 60"/>
                  <a:gd name="T4" fmla="*/ 39 w 76"/>
                  <a:gd name="T5" fmla="*/ 43 h 60"/>
                  <a:gd name="T6" fmla="*/ 11 w 76"/>
                  <a:gd name="T7" fmla="*/ 35 h 60"/>
                  <a:gd name="T8" fmla="*/ 4 w 76"/>
                  <a:gd name="T9" fmla="*/ 33 h 60"/>
                  <a:gd name="T10" fmla="*/ 2 w 76"/>
                  <a:gd name="T11" fmla="*/ 40 h 60"/>
                  <a:gd name="T12" fmla="*/ 43 w 76"/>
                  <a:gd name="T13" fmla="*/ 53 h 60"/>
                  <a:gd name="T14" fmla="*/ 68 w 76"/>
                  <a:gd name="T15" fmla="*/ 4 h 60"/>
                  <a:gd name="T16" fmla="*/ 62 w 76"/>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0">
                    <a:moveTo>
                      <a:pt x="62" y="1"/>
                    </a:moveTo>
                    <a:cubicBezTo>
                      <a:pt x="59" y="2"/>
                      <a:pt x="57" y="5"/>
                      <a:pt x="59" y="8"/>
                    </a:cubicBezTo>
                    <a:cubicBezTo>
                      <a:pt x="64" y="22"/>
                      <a:pt x="52" y="37"/>
                      <a:pt x="39" y="43"/>
                    </a:cubicBezTo>
                    <a:cubicBezTo>
                      <a:pt x="33" y="46"/>
                      <a:pt x="19" y="50"/>
                      <a:pt x="11" y="35"/>
                    </a:cubicBezTo>
                    <a:cubicBezTo>
                      <a:pt x="10" y="33"/>
                      <a:pt x="6" y="32"/>
                      <a:pt x="4" y="33"/>
                    </a:cubicBezTo>
                    <a:cubicBezTo>
                      <a:pt x="1" y="34"/>
                      <a:pt x="0" y="37"/>
                      <a:pt x="2" y="40"/>
                    </a:cubicBezTo>
                    <a:cubicBezTo>
                      <a:pt x="10" y="55"/>
                      <a:pt x="26" y="60"/>
                      <a:pt x="43" y="53"/>
                    </a:cubicBezTo>
                    <a:cubicBezTo>
                      <a:pt x="61" y="45"/>
                      <a:pt x="76" y="24"/>
                      <a:pt x="68" y="4"/>
                    </a:cubicBezTo>
                    <a:cubicBezTo>
                      <a:pt x="67" y="1"/>
                      <a:pt x="64" y="0"/>
                      <a:pt x="62"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5" name="Freeform 15"/>
              <p:cNvSpPr/>
              <p:nvPr/>
            </p:nvSpPr>
            <p:spPr bwMode="auto">
              <a:xfrm flipH="1">
                <a:off x="7779330" y="2220487"/>
                <a:ext cx="74315" cy="73238"/>
              </a:xfrm>
              <a:custGeom>
                <a:avLst/>
                <a:gdLst>
                  <a:gd name="T0" fmla="*/ 50 w 58"/>
                  <a:gd name="T1" fmla="*/ 1 h 57"/>
                  <a:gd name="T2" fmla="*/ 6 w 58"/>
                  <a:gd name="T3" fmla="*/ 8 h 57"/>
                  <a:gd name="T4" fmla="*/ 1 w 58"/>
                  <a:gd name="T5" fmla="*/ 16 h 57"/>
                  <a:gd name="T6" fmla="*/ 8 w 58"/>
                  <a:gd name="T7" fmla="*/ 22 h 57"/>
                  <a:gd name="T8" fmla="*/ 40 w 58"/>
                  <a:gd name="T9" fmla="*/ 16 h 57"/>
                  <a:gd name="T10" fmla="*/ 28 w 58"/>
                  <a:gd name="T11" fmla="*/ 47 h 57"/>
                  <a:gd name="T12" fmla="*/ 27 w 58"/>
                  <a:gd name="T13" fmla="*/ 49 h 57"/>
                  <a:gd name="T14" fmla="*/ 31 w 58"/>
                  <a:gd name="T15" fmla="*/ 56 h 57"/>
                  <a:gd name="T16" fmla="*/ 40 w 58"/>
                  <a:gd name="T17" fmla="*/ 52 h 57"/>
                  <a:gd name="T18" fmla="*/ 57 w 58"/>
                  <a:gd name="T19" fmla="*/ 10 h 57"/>
                  <a:gd name="T20" fmla="*/ 56 w 58"/>
                  <a:gd name="T21" fmla="*/ 3 h 57"/>
                  <a:gd name="T22" fmla="*/ 50 w 58"/>
                  <a:gd name="T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7">
                    <a:moveTo>
                      <a:pt x="50" y="1"/>
                    </a:moveTo>
                    <a:cubicBezTo>
                      <a:pt x="6" y="8"/>
                      <a:pt x="6" y="8"/>
                      <a:pt x="6" y="8"/>
                    </a:cubicBezTo>
                    <a:cubicBezTo>
                      <a:pt x="2" y="9"/>
                      <a:pt x="0" y="13"/>
                      <a:pt x="1" y="16"/>
                    </a:cubicBezTo>
                    <a:cubicBezTo>
                      <a:pt x="1" y="20"/>
                      <a:pt x="5" y="22"/>
                      <a:pt x="8" y="22"/>
                    </a:cubicBezTo>
                    <a:cubicBezTo>
                      <a:pt x="8" y="22"/>
                      <a:pt x="27" y="18"/>
                      <a:pt x="40" y="16"/>
                    </a:cubicBezTo>
                    <a:cubicBezTo>
                      <a:pt x="35" y="28"/>
                      <a:pt x="28" y="47"/>
                      <a:pt x="28" y="47"/>
                    </a:cubicBezTo>
                    <a:cubicBezTo>
                      <a:pt x="27" y="48"/>
                      <a:pt x="27" y="49"/>
                      <a:pt x="27" y="49"/>
                    </a:cubicBezTo>
                    <a:cubicBezTo>
                      <a:pt x="27" y="52"/>
                      <a:pt x="29" y="55"/>
                      <a:pt x="31" y="56"/>
                    </a:cubicBezTo>
                    <a:cubicBezTo>
                      <a:pt x="35" y="57"/>
                      <a:pt x="39" y="55"/>
                      <a:pt x="40" y="52"/>
                    </a:cubicBezTo>
                    <a:cubicBezTo>
                      <a:pt x="57" y="10"/>
                      <a:pt x="57" y="10"/>
                      <a:pt x="57" y="10"/>
                    </a:cubicBezTo>
                    <a:cubicBezTo>
                      <a:pt x="58" y="7"/>
                      <a:pt x="58" y="5"/>
                      <a:pt x="56" y="3"/>
                    </a:cubicBezTo>
                    <a:cubicBezTo>
                      <a:pt x="55" y="1"/>
                      <a:pt x="52" y="0"/>
                      <a:pt x="5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6" name="Freeform 16"/>
              <p:cNvSpPr/>
              <p:nvPr/>
            </p:nvSpPr>
            <p:spPr bwMode="auto">
              <a:xfrm flipH="1">
                <a:off x="7575772" y="2127324"/>
                <a:ext cx="74315" cy="72700"/>
              </a:xfrm>
              <a:custGeom>
                <a:avLst/>
                <a:gdLst>
                  <a:gd name="T0" fmla="*/ 37 w 58"/>
                  <a:gd name="T1" fmla="*/ 2 h 57"/>
                  <a:gd name="T2" fmla="*/ 3 w 58"/>
                  <a:gd name="T3" fmla="*/ 31 h 57"/>
                  <a:gd name="T4" fmla="*/ 1 w 58"/>
                  <a:gd name="T5" fmla="*/ 37 h 57"/>
                  <a:gd name="T6" fmla="*/ 6 w 58"/>
                  <a:gd name="T7" fmla="*/ 42 h 57"/>
                  <a:gd name="T8" fmla="*/ 49 w 58"/>
                  <a:gd name="T9" fmla="*/ 56 h 57"/>
                  <a:gd name="T10" fmla="*/ 57 w 58"/>
                  <a:gd name="T11" fmla="*/ 52 h 57"/>
                  <a:gd name="T12" fmla="*/ 58 w 58"/>
                  <a:gd name="T13" fmla="*/ 50 h 57"/>
                  <a:gd name="T14" fmla="*/ 53 w 58"/>
                  <a:gd name="T15" fmla="*/ 43 h 57"/>
                  <a:gd name="T16" fmla="*/ 21 w 58"/>
                  <a:gd name="T17" fmla="*/ 33 h 57"/>
                  <a:gd name="T18" fmla="*/ 46 w 58"/>
                  <a:gd name="T19" fmla="*/ 12 h 57"/>
                  <a:gd name="T20" fmla="*/ 48 w 58"/>
                  <a:gd name="T21" fmla="*/ 7 h 57"/>
                  <a:gd name="T22" fmla="*/ 47 w 58"/>
                  <a:gd name="T23" fmla="*/ 3 h 57"/>
                  <a:gd name="T24" fmla="*/ 37 w 58"/>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7">
                    <a:moveTo>
                      <a:pt x="37" y="2"/>
                    </a:moveTo>
                    <a:cubicBezTo>
                      <a:pt x="3" y="31"/>
                      <a:pt x="3" y="31"/>
                      <a:pt x="3" y="31"/>
                    </a:cubicBezTo>
                    <a:cubicBezTo>
                      <a:pt x="1" y="32"/>
                      <a:pt x="0" y="35"/>
                      <a:pt x="1" y="37"/>
                    </a:cubicBezTo>
                    <a:cubicBezTo>
                      <a:pt x="1" y="40"/>
                      <a:pt x="3" y="42"/>
                      <a:pt x="6" y="42"/>
                    </a:cubicBezTo>
                    <a:cubicBezTo>
                      <a:pt x="49" y="56"/>
                      <a:pt x="49" y="56"/>
                      <a:pt x="49" y="56"/>
                    </a:cubicBezTo>
                    <a:cubicBezTo>
                      <a:pt x="53" y="57"/>
                      <a:pt x="56" y="55"/>
                      <a:pt x="57" y="52"/>
                    </a:cubicBezTo>
                    <a:cubicBezTo>
                      <a:pt x="58" y="51"/>
                      <a:pt x="58" y="50"/>
                      <a:pt x="58" y="50"/>
                    </a:cubicBezTo>
                    <a:cubicBezTo>
                      <a:pt x="58" y="47"/>
                      <a:pt x="56" y="44"/>
                      <a:pt x="53" y="43"/>
                    </a:cubicBezTo>
                    <a:cubicBezTo>
                      <a:pt x="53" y="43"/>
                      <a:pt x="34" y="37"/>
                      <a:pt x="21" y="33"/>
                    </a:cubicBezTo>
                    <a:cubicBezTo>
                      <a:pt x="31" y="25"/>
                      <a:pt x="46" y="12"/>
                      <a:pt x="46" y="12"/>
                    </a:cubicBezTo>
                    <a:cubicBezTo>
                      <a:pt x="47" y="11"/>
                      <a:pt x="48" y="9"/>
                      <a:pt x="48" y="7"/>
                    </a:cubicBezTo>
                    <a:cubicBezTo>
                      <a:pt x="48" y="6"/>
                      <a:pt x="48" y="4"/>
                      <a:pt x="47" y="3"/>
                    </a:cubicBezTo>
                    <a:cubicBezTo>
                      <a:pt x="44" y="0"/>
                      <a:pt x="40" y="0"/>
                      <a:pt x="37"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7" name="椭圆 156"/>
              <p:cNvSpPr/>
              <p:nvPr/>
            </p:nvSpPr>
            <p:spPr>
              <a:xfrm>
                <a:off x="7269706" y="2297906"/>
                <a:ext cx="274050" cy="169069"/>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7296135" y="2511367"/>
                <a:ext cx="201262" cy="22141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7529518" y="2662409"/>
                <a:ext cx="202361" cy="192067"/>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2" name="组合 161"/>
          <p:cNvGrpSpPr/>
          <p:nvPr/>
        </p:nvGrpSpPr>
        <p:grpSpPr>
          <a:xfrm>
            <a:off x="408956" y="261443"/>
            <a:ext cx="3872093" cy="954687"/>
            <a:chOff x="406574" y="261442"/>
            <a:chExt cx="3872093" cy="954687"/>
          </a:xfrm>
        </p:grpSpPr>
        <p:grpSp>
          <p:nvGrpSpPr>
            <p:cNvPr id="163" name="组合 162"/>
            <p:cNvGrpSpPr/>
            <p:nvPr/>
          </p:nvGrpSpPr>
          <p:grpSpPr>
            <a:xfrm>
              <a:off x="406574" y="261442"/>
              <a:ext cx="765518" cy="954687"/>
              <a:chOff x="7874299" y="3455987"/>
              <a:chExt cx="1557606" cy="1942510"/>
            </a:xfrm>
          </p:grpSpPr>
          <p:sp>
            <p:nvSpPr>
              <p:cNvPr id="166"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7"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169"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170"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171"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164" name="文本框 163"/>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165" name="直接连接符 164"/>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2" name="直接连接符 491"/>
          <p:cNvCxnSpPr/>
          <p:nvPr/>
        </p:nvCxnSpPr>
        <p:spPr>
          <a:xfrm flipV="1">
            <a:off x="1594099" y="3645818"/>
            <a:ext cx="1879062" cy="1094284"/>
          </a:xfrm>
          <a:prstGeom prst="line">
            <a:avLst/>
          </a:prstGeom>
          <a:ln w="38100">
            <a:solidFill>
              <a:srgbClr val="FF775D"/>
            </a:solidFill>
            <a:prstDash val="sysDot"/>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flipV="1">
            <a:off x="8026381" y="2229517"/>
            <a:ext cx="1728987" cy="840239"/>
          </a:xfrm>
          <a:prstGeom prst="line">
            <a:avLst/>
          </a:prstGeom>
          <a:ln w="38100">
            <a:solidFill>
              <a:srgbClr val="FF775D"/>
            </a:solidFill>
            <a:prstDash val="sysDot"/>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a:off x="4095814" y="3645818"/>
            <a:ext cx="1478312" cy="846994"/>
          </a:xfrm>
          <a:prstGeom prst="line">
            <a:avLst/>
          </a:prstGeom>
          <a:ln w="38100">
            <a:solidFill>
              <a:srgbClr val="FF775D"/>
            </a:solidFill>
            <a:prstDash val="sysDot"/>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flipV="1">
            <a:off x="6196779" y="3379914"/>
            <a:ext cx="1092738" cy="981390"/>
          </a:xfrm>
          <a:prstGeom prst="line">
            <a:avLst/>
          </a:prstGeom>
          <a:ln w="38100">
            <a:solidFill>
              <a:srgbClr val="FF775D"/>
            </a:solidFill>
            <a:prstDash val="sysDot"/>
          </a:ln>
        </p:spPr>
        <p:style>
          <a:lnRef idx="1">
            <a:schemeClr val="accent1"/>
          </a:lnRef>
          <a:fillRef idx="0">
            <a:schemeClr val="accent1"/>
          </a:fillRef>
          <a:effectRef idx="0">
            <a:schemeClr val="accent1"/>
          </a:effectRef>
          <a:fontRef idx="minor">
            <a:schemeClr val="tx1"/>
          </a:fontRef>
        </p:style>
      </p:cxnSp>
      <p:grpSp>
        <p:nvGrpSpPr>
          <p:cNvPr id="496" name="组合 495"/>
          <p:cNvGrpSpPr/>
          <p:nvPr/>
        </p:nvGrpSpPr>
        <p:grpSpPr>
          <a:xfrm>
            <a:off x="1230511" y="5189642"/>
            <a:ext cx="3861126" cy="369332"/>
            <a:chOff x="1967181" y="5103795"/>
            <a:chExt cx="3861126" cy="369332"/>
          </a:xfrm>
        </p:grpSpPr>
        <p:sp>
          <p:nvSpPr>
            <p:cNvPr id="497" name="椭圆 496"/>
            <p:cNvSpPr>
              <a:spLocks noChangeAspect="1"/>
            </p:cNvSpPr>
            <p:nvPr/>
          </p:nvSpPr>
          <p:spPr>
            <a:xfrm>
              <a:off x="1967181" y="5198461"/>
              <a:ext cx="180000" cy="1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498" name="文本框 497"/>
            <p:cNvSpPr txBox="1"/>
            <p:nvPr/>
          </p:nvSpPr>
          <p:spPr>
            <a:xfrm>
              <a:off x="2159881" y="5103795"/>
              <a:ext cx="3668426"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grpSp>
      <p:grpSp>
        <p:nvGrpSpPr>
          <p:cNvPr id="499" name="组合 498"/>
          <p:cNvGrpSpPr/>
          <p:nvPr/>
        </p:nvGrpSpPr>
        <p:grpSpPr>
          <a:xfrm>
            <a:off x="5817609" y="4826899"/>
            <a:ext cx="3861126" cy="369332"/>
            <a:chOff x="1967181" y="5103795"/>
            <a:chExt cx="3861126" cy="369332"/>
          </a:xfrm>
        </p:grpSpPr>
        <p:sp>
          <p:nvSpPr>
            <p:cNvPr id="500" name="椭圆 499"/>
            <p:cNvSpPr>
              <a:spLocks noChangeAspect="1"/>
            </p:cNvSpPr>
            <p:nvPr/>
          </p:nvSpPr>
          <p:spPr>
            <a:xfrm>
              <a:off x="1967181" y="5198461"/>
              <a:ext cx="180000" cy="1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501" name="文本框 500"/>
            <p:cNvSpPr txBox="1"/>
            <p:nvPr/>
          </p:nvSpPr>
          <p:spPr>
            <a:xfrm>
              <a:off x="2159881" y="5103795"/>
              <a:ext cx="3668426"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grpSp>
      <p:grpSp>
        <p:nvGrpSpPr>
          <p:cNvPr id="502" name="组合 501"/>
          <p:cNvGrpSpPr/>
          <p:nvPr/>
        </p:nvGrpSpPr>
        <p:grpSpPr>
          <a:xfrm>
            <a:off x="2327106" y="2793350"/>
            <a:ext cx="3861126" cy="369332"/>
            <a:chOff x="1967181" y="5103795"/>
            <a:chExt cx="3861126" cy="369332"/>
          </a:xfrm>
        </p:grpSpPr>
        <p:sp>
          <p:nvSpPr>
            <p:cNvPr id="503" name="椭圆 502"/>
            <p:cNvSpPr>
              <a:spLocks noChangeAspect="1"/>
            </p:cNvSpPr>
            <p:nvPr/>
          </p:nvSpPr>
          <p:spPr>
            <a:xfrm>
              <a:off x="1967181" y="5198461"/>
              <a:ext cx="180000" cy="1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504" name="文本框 503"/>
            <p:cNvSpPr txBox="1"/>
            <p:nvPr/>
          </p:nvSpPr>
          <p:spPr>
            <a:xfrm>
              <a:off x="2159881" y="5103795"/>
              <a:ext cx="3668426"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grpSp>
      <p:grpSp>
        <p:nvGrpSpPr>
          <p:cNvPr id="505" name="组合 504"/>
          <p:cNvGrpSpPr/>
          <p:nvPr/>
        </p:nvGrpSpPr>
        <p:grpSpPr>
          <a:xfrm>
            <a:off x="7560674" y="3591993"/>
            <a:ext cx="3861126" cy="369332"/>
            <a:chOff x="1967181" y="5103795"/>
            <a:chExt cx="3861126" cy="369332"/>
          </a:xfrm>
        </p:grpSpPr>
        <p:sp>
          <p:nvSpPr>
            <p:cNvPr id="506" name="椭圆 505"/>
            <p:cNvSpPr>
              <a:spLocks noChangeAspect="1"/>
            </p:cNvSpPr>
            <p:nvPr/>
          </p:nvSpPr>
          <p:spPr>
            <a:xfrm>
              <a:off x="1967181" y="5198461"/>
              <a:ext cx="180000" cy="1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507" name="文本框 506"/>
            <p:cNvSpPr txBox="1"/>
            <p:nvPr/>
          </p:nvSpPr>
          <p:spPr>
            <a:xfrm>
              <a:off x="2159881" y="5103795"/>
              <a:ext cx="3668426"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grpSp>
      <p:grpSp>
        <p:nvGrpSpPr>
          <p:cNvPr id="508" name="组合 507"/>
          <p:cNvGrpSpPr/>
          <p:nvPr/>
        </p:nvGrpSpPr>
        <p:grpSpPr>
          <a:xfrm>
            <a:off x="8532934" y="1384480"/>
            <a:ext cx="3020932" cy="369332"/>
            <a:chOff x="8773950" y="1384480"/>
            <a:chExt cx="3020932" cy="369332"/>
          </a:xfrm>
        </p:grpSpPr>
        <p:sp>
          <p:nvSpPr>
            <p:cNvPr id="509" name="椭圆 508"/>
            <p:cNvSpPr>
              <a:spLocks noChangeAspect="1"/>
            </p:cNvSpPr>
            <p:nvPr/>
          </p:nvSpPr>
          <p:spPr>
            <a:xfrm>
              <a:off x="8773950" y="1479146"/>
              <a:ext cx="180000" cy="180000"/>
            </a:xfrm>
            <a:prstGeom prst="ellipse">
              <a:avLst/>
            </a:prstGeom>
            <a:solidFill>
              <a:srgbClr val="FF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510" name="文本框 509"/>
            <p:cNvSpPr txBox="1"/>
            <p:nvPr/>
          </p:nvSpPr>
          <p:spPr>
            <a:xfrm>
              <a:off x="8981164" y="1384480"/>
              <a:ext cx="2813718" cy="369332"/>
            </a:xfrm>
            <a:prstGeom prst="rect">
              <a:avLst/>
            </a:prstGeom>
            <a:noFill/>
          </p:spPr>
          <p:txBody>
            <a:bodyPr wrap="square" rtlCol="0">
              <a:spAutoFit/>
            </a:bodyPr>
            <a:lstStyle/>
            <a:p>
              <a:r>
                <a:rPr lang="zh-CN" altLang="en-US" sz="1800" dirty="0">
                  <a:solidFill>
                    <a:sysClr val="windowText" lastClr="000000"/>
                  </a:solidFill>
                  <a:latin typeface="微软雅黑" panose="020B0503020204020204" pitchFamily="34" charset="-122"/>
                  <a:ea typeface="微软雅黑" panose="020B0503020204020204" pitchFamily="34" charset="-122"/>
                </a:rPr>
                <a:t>请在此输入您的文字内容</a:t>
              </a:r>
            </a:p>
          </p:txBody>
        </p:sp>
      </p:grpSp>
      <p:pic>
        <p:nvPicPr>
          <p:cNvPr id="511" name="Picture 837"/>
          <p:cNvPicPr>
            <a:picLocks noChangeAspect="1" noChangeArrowheads="1"/>
          </p:cNvPicPr>
          <p:nvPr/>
        </p:nvPicPr>
        <p:blipFill>
          <a:blip r:embed="rId2">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419584" y="3245003"/>
            <a:ext cx="727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 name="Picture 843"/>
          <p:cNvPicPr>
            <a:picLocks noChangeAspect="1" noChangeArrowheads="1"/>
          </p:cNvPicPr>
          <p:nvPr/>
        </p:nvPicPr>
        <p:blipFill>
          <a:blip r:embed="rId3">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275806" y="2772765"/>
            <a:ext cx="765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853"/>
          <p:cNvPicPr>
            <a:picLocks noChangeAspect="1" noChangeArrowheads="1"/>
          </p:cNvPicPr>
          <p:nvPr/>
        </p:nvPicPr>
        <p:blipFill>
          <a:blip r:embed="rId4">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575028" y="4066533"/>
            <a:ext cx="665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857"/>
          <p:cNvPicPr>
            <a:picLocks noChangeAspect="1" noChangeArrowheads="1"/>
          </p:cNvPicPr>
          <p:nvPr/>
        </p:nvPicPr>
        <p:blipFill>
          <a:blip r:embed="rId5">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724446" y="1900110"/>
            <a:ext cx="67468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854"/>
          <p:cNvPicPr>
            <a:picLocks noChangeAspect="1" noChangeArrowheads="1"/>
          </p:cNvPicPr>
          <p:nvPr/>
        </p:nvPicPr>
        <p:blipFill>
          <a:blip r:embed="rId6">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03303" y="4427568"/>
            <a:ext cx="6445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组合 34"/>
          <p:cNvGrpSpPr/>
          <p:nvPr/>
        </p:nvGrpSpPr>
        <p:grpSpPr>
          <a:xfrm>
            <a:off x="408956" y="261443"/>
            <a:ext cx="3872093" cy="954687"/>
            <a:chOff x="406574" y="261442"/>
            <a:chExt cx="3872093" cy="954687"/>
          </a:xfrm>
        </p:grpSpPr>
        <p:grpSp>
          <p:nvGrpSpPr>
            <p:cNvPr id="36" name="组合 35"/>
            <p:cNvGrpSpPr/>
            <p:nvPr/>
          </p:nvGrpSpPr>
          <p:grpSpPr>
            <a:xfrm>
              <a:off x="406574" y="261442"/>
              <a:ext cx="765518" cy="954687"/>
              <a:chOff x="7874299" y="3455987"/>
              <a:chExt cx="1557606" cy="1942510"/>
            </a:xfrm>
          </p:grpSpPr>
          <p:sp>
            <p:nvSpPr>
              <p:cNvPr id="39"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2"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43"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44"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38" name="直接连接符 37"/>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8"/>
          <p:cNvSpPr txBox="1"/>
          <p:nvPr/>
        </p:nvSpPr>
        <p:spPr>
          <a:xfrm>
            <a:off x="1767085" y="2570225"/>
            <a:ext cx="1252554" cy="553998"/>
          </a:xfrm>
          <a:prstGeom prst="rect">
            <a:avLst/>
          </a:prstGeom>
          <a:noFill/>
        </p:spPr>
        <p:txBody>
          <a:bodyPr wrap="square" rtlCol="0" anchor="ctr">
            <a:spAutoFit/>
          </a:bodyPr>
          <a:lstStyle/>
          <a:p>
            <a:pPr algn="ctr">
              <a:lnSpc>
                <a:spcPct val="15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2000" dirty="0">
              <a:solidFill>
                <a:sysClr val="windowText" lastClr="000000"/>
              </a:solidFill>
              <a:latin typeface="微软雅黑" panose="020B0503020204020204" pitchFamily="34" charset="-122"/>
              <a:ea typeface="微软雅黑" panose="020B0503020204020204" pitchFamily="34" charset="-122"/>
            </a:endParaRPr>
          </a:p>
        </p:txBody>
      </p:sp>
      <p:sp>
        <p:nvSpPr>
          <p:cNvPr id="29" name="TextBox 8"/>
          <p:cNvSpPr txBox="1"/>
          <p:nvPr/>
        </p:nvSpPr>
        <p:spPr>
          <a:xfrm>
            <a:off x="7408530" y="1274311"/>
            <a:ext cx="1252554" cy="553998"/>
          </a:xfrm>
          <a:prstGeom prst="rect">
            <a:avLst/>
          </a:prstGeom>
          <a:noFill/>
        </p:spPr>
        <p:txBody>
          <a:bodyPr wrap="square" rtlCol="0" anchor="ctr">
            <a:spAutoFit/>
          </a:bodyPr>
          <a:lstStyle/>
          <a:p>
            <a:pPr algn="ctr">
              <a:lnSpc>
                <a:spcPct val="15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2000" dirty="0">
              <a:solidFill>
                <a:sysClr val="windowText" lastClr="000000"/>
              </a:solidFill>
              <a:latin typeface="微软雅黑" panose="020B0503020204020204" pitchFamily="34" charset="-122"/>
              <a:ea typeface="微软雅黑" panose="020B0503020204020204" pitchFamily="34" charset="-122"/>
            </a:endParaRPr>
          </a:p>
        </p:txBody>
      </p:sp>
      <p:sp>
        <p:nvSpPr>
          <p:cNvPr id="30" name="TextBox 8"/>
          <p:cNvSpPr txBox="1"/>
          <p:nvPr/>
        </p:nvSpPr>
        <p:spPr>
          <a:xfrm>
            <a:off x="8841146" y="3214741"/>
            <a:ext cx="1252554" cy="553998"/>
          </a:xfrm>
          <a:prstGeom prst="rect">
            <a:avLst/>
          </a:prstGeom>
          <a:noFill/>
        </p:spPr>
        <p:txBody>
          <a:bodyPr wrap="square" rtlCol="0" anchor="ctr">
            <a:spAutoFit/>
          </a:bodyPr>
          <a:lstStyle/>
          <a:p>
            <a:pPr algn="ctr">
              <a:lnSpc>
                <a:spcPct val="15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2000" dirty="0">
              <a:solidFill>
                <a:sysClr val="windowText" lastClr="000000"/>
              </a:solidFill>
              <a:latin typeface="微软雅黑" panose="020B0503020204020204" pitchFamily="34" charset="-122"/>
              <a:ea typeface="微软雅黑" panose="020B0503020204020204" pitchFamily="34" charset="-122"/>
            </a:endParaRPr>
          </a:p>
        </p:txBody>
      </p:sp>
      <p:sp>
        <p:nvSpPr>
          <p:cNvPr id="31" name="TextBox 8"/>
          <p:cNvSpPr txBox="1"/>
          <p:nvPr/>
        </p:nvSpPr>
        <p:spPr>
          <a:xfrm>
            <a:off x="7805934" y="5163402"/>
            <a:ext cx="1252554" cy="553998"/>
          </a:xfrm>
          <a:prstGeom prst="rect">
            <a:avLst/>
          </a:prstGeom>
          <a:noFill/>
        </p:spPr>
        <p:txBody>
          <a:bodyPr wrap="square" rtlCol="0" anchor="ctr">
            <a:spAutoFit/>
          </a:bodyPr>
          <a:lstStyle/>
          <a:p>
            <a:pPr algn="ctr">
              <a:lnSpc>
                <a:spcPct val="15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2000" dirty="0">
              <a:solidFill>
                <a:sysClr val="windowText" lastClr="000000"/>
              </a:solidFill>
              <a:latin typeface="微软雅黑" panose="020B0503020204020204" pitchFamily="34" charset="-122"/>
              <a:ea typeface="微软雅黑" panose="020B0503020204020204" pitchFamily="34" charset="-122"/>
            </a:endParaRPr>
          </a:p>
        </p:txBody>
      </p:sp>
      <p:sp>
        <p:nvSpPr>
          <p:cNvPr id="32" name="TextBox 8"/>
          <p:cNvSpPr txBox="1"/>
          <p:nvPr/>
        </p:nvSpPr>
        <p:spPr>
          <a:xfrm>
            <a:off x="3508974" y="4858201"/>
            <a:ext cx="1252554" cy="553998"/>
          </a:xfrm>
          <a:prstGeom prst="rect">
            <a:avLst/>
          </a:prstGeom>
          <a:noFill/>
        </p:spPr>
        <p:txBody>
          <a:bodyPr wrap="square" rtlCol="0" anchor="ctr">
            <a:spAutoFit/>
          </a:bodyPr>
          <a:lstStyle/>
          <a:p>
            <a:pPr algn="ctr">
              <a:lnSpc>
                <a:spcPct val="15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2000" dirty="0">
              <a:solidFill>
                <a:sysClr val="windowText" lastClr="000000"/>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450178" y="3335189"/>
            <a:ext cx="1903071" cy="225070"/>
          </a:xfrm>
          <a:prstGeom prst="line">
            <a:avLst/>
          </a:prstGeom>
          <a:ln w="38100">
            <a:solidFill>
              <a:srgbClr val="F16B23"/>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6239793" y="1943100"/>
            <a:ext cx="544388" cy="967060"/>
          </a:xfrm>
          <a:prstGeom prst="line">
            <a:avLst/>
          </a:prstGeom>
          <a:ln w="38100">
            <a:solidFill>
              <a:srgbClr val="F16B23"/>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705147" y="2605327"/>
            <a:ext cx="1966894" cy="345725"/>
          </a:xfrm>
          <a:prstGeom prst="line">
            <a:avLst/>
          </a:prstGeom>
          <a:ln w="38100">
            <a:solidFill>
              <a:srgbClr val="F16B23"/>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1" idx="7"/>
          </p:cNvCxnSpPr>
          <p:nvPr/>
        </p:nvCxnSpPr>
        <p:spPr>
          <a:xfrm flipV="1">
            <a:off x="4993696" y="3774021"/>
            <a:ext cx="714323" cy="873441"/>
          </a:xfrm>
          <a:prstGeom prst="line">
            <a:avLst/>
          </a:prstGeom>
          <a:ln w="38100">
            <a:solidFill>
              <a:srgbClr val="F16B23"/>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351966" y="3768750"/>
            <a:ext cx="964986" cy="1354455"/>
          </a:xfrm>
          <a:prstGeom prst="line">
            <a:avLst/>
          </a:prstGeom>
          <a:ln w="38100">
            <a:solidFill>
              <a:srgbClr val="F16B23"/>
            </a:solidFill>
            <a:prstDash val="sysDot"/>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rot="20235669">
            <a:off x="5499147" y="2443205"/>
            <a:ext cx="929686" cy="1358942"/>
            <a:chOff x="10290175" y="822325"/>
            <a:chExt cx="663576" cy="969963"/>
          </a:xfrm>
        </p:grpSpPr>
        <p:sp>
          <p:nvSpPr>
            <p:cNvPr id="42" name="Freeform 255"/>
            <p:cNvSpPr/>
            <p:nvPr/>
          </p:nvSpPr>
          <p:spPr bwMode="auto">
            <a:xfrm>
              <a:off x="10290175" y="1431925"/>
              <a:ext cx="236538" cy="360363"/>
            </a:xfrm>
            <a:custGeom>
              <a:avLst/>
              <a:gdLst>
                <a:gd name="T0" fmla="*/ 18 w 63"/>
                <a:gd name="T1" fmla="*/ 89 h 96"/>
                <a:gd name="T2" fmla="*/ 27 w 63"/>
                <a:gd name="T3" fmla="*/ 95 h 96"/>
                <a:gd name="T4" fmla="*/ 36 w 63"/>
                <a:gd name="T5" fmla="*/ 90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2"/>
                    <a:pt x="23" y="95"/>
                    <a:pt x="27" y="95"/>
                  </a:cubicBezTo>
                  <a:cubicBezTo>
                    <a:pt x="30" y="96"/>
                    <a:pt x="34" y="94"/>
                    <a:pt x="36" y="90"/>
                  </a:cubicBezTo>
                  <a:cubicBezTo>
                    <a:pt x="42" y="81"/>
                    <a:pt x="50" y="70"/>
                    <a:pt x="63" y="65"/>
                  </a:cubicBezTo>
                  <a:cubicBezTo>
                    <a:pt x="52" y="40"/>
                    <a:pt x="45" y="18"/>
                    <a:pt x="41" y="0"/>
                  </a:cubicBezTo>
                  <a:cubicBezTo>
                    <a:pt x="26" y="11"/>
                    <a:pt x="0" y="38"/>
                    <a:pt x="18" y="89"/>
                  </a:cubicBezTo>
                  <a:close/>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56"/>
            <p:cNvSpPr/>
            <p:nvPr/>
          </p:nvSpPr>
          <p:spPr bwMode="auto">
            <a:xfrm>
              <a:off x="10717213" y="1431925"/>
              <a:ext cx="236538" cy="360363"/>
            </a:xfrm>
            <a:custGeom>
              <a:avLst/>
              <a:gdLst>
                <a:gd name="T0" fmla="*/ 22 w 63"/>
                <a:gd name="T1" fmla="*/ 0 h 96"/>
                <a:gd name="T2" fmla="*/ 0 w 63"/>
                <a:gd name="T3" fmla="*/ 65 h 96"/>
                <a:gd name="T4" fmla="*/ 27 w 63"/>
                <a:gd name="T5" fmla="*/ 90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0"/>
                  </a:cubicBezTo>
                  <a:cubicBezTo>
                    <a:pt x="28" y="94"/>
                    <a:pt x="32" y="96"/>
                    <a:pt x="36" y="95"/>
                  </a:cubicBezTo>
                  <a:cubicBezTo>
                    <a:pt x="40" y="95"/>
                    <a:pt x="43" y="92"/>
                    <a:pt x="44" y="89"/>
                  </a:cubicBezTo>
                  <a:cubicBezTo>
                    <a:pt x="63" y="39"/>
                    <a:pt x="37" y="11"/>
                    <a:pt x="22" y="0"/>
                  </a:cubicBezTo>
                  <a:close/>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57"/>
            <p:cNvSpPr/>
            <p:nvPr/>
          </p:nvSpPr>
          <p:spPr bwMode="auto">
            <a:xfrm>
              <a:off x="10409238" y="822325"/>
              <a:ext cx="420688" cy="879475"/>
            </a:xfrm>
            <a:custGeom>
              <a:avLst/>
              <a:gdLst>
                <a:gd name="T0" fmla="*/ 110 w 112"/>
                <a:gd name="T1" fmla="*/ 112 h 234"/>
                <a:gd name="T2" fmla="*/ 64 w 112"/>
                <a:gd name="T3" fmla="*/ 4 h 234"/>
                <a:gd name="T4" fmla="*/ 55 w 112"/>
                <a:gd name="T5" fmla="*/ 0 h 234"/>
                <a:gd name="T6" fmla="*/ 47 w 112"/>
                <a:gd name="T7" fmla="*/ 4 h 234"/>
                <a:gd name="T8" fmla="*/ 3 w 112"/>
                <a:gd name="T9" fmla="*/ 112 h 234"/>
                <a:gd name="T10" fmla="*/ 35 w 112"/>
                <a:gd name="T11" fmla="*/ 234 h 234"/>
                <a:gd name="T12" fmla="*/ 56 w 112"/>
                <a:gd name="T13" fmla="*/ 234 h 234"/>
                <a:gd name="T14" fmla="*/ 57 w 112"/>
                <a:gd name="T15" fmla="*/ 234 h 234"/>
                <a:gd name="T16" fmla="*/ 78 w 112"/>
                <a:gd name="T17" fmla="*/ 234 h 234"/>
                <a:gd name="T18" fmla="*/ 110 w 112"/>
                <a:gd name="T19"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34">
                  <a:moveTo>
                    <a:pt x="110" y="112"/>
                  </a:moveTo>
                  <a:cubicBezTo>
                    <a:pt x="110" y="57"/>
                    <a:pt x="80" y="19"/>
                    <a:pt x="64" y="4"/>
                  </a:cubicBezTo>
                  <a:cubicBezTo>
                    <a:pt x="62" y="2"/>
                    <a:pt x="59" y="0"/>
                    <a:pt x="55" y="0"/>
                  </a:cubicBezTo>
                  <a:cubicBezTo>
                    <a:pt x="52" y="0"/>
                    <a:pt x="49" y="2"/>
                    <a:pt x="47" y="4"/>
                  </a:cubicBezTo>
                  <a:cubicBezTo>
                    <a:pt x="32" y="20"/>
                    <a:pt x="2" y="57"/>
                    <a:pt x="3" y="112"/>
                  </a:cubicBezTo>
                  <a:cubicBezTo>
                    <a:pt x="3" y="112"/>
                    <a:pt x="0" y="164"/>
                    <a:pt x="35" y="234"/>
                  </a:cubicBezTo>
                  <a:cubicBezTo>
                    <a:pt x="56" y="234"/>
                    <a:pt x="56" y="234"/>
                    <a:pt x="56" y="234"/>
                  </a:cubicBezTo>
                  <a:cubicBezTo>
                    <a:pt x="57" y="234"/>
                    <a:pt x="57" y="234"/>
                    <a:pt x="57" y="234"/>
                  </a:cubicBezTo>
                  <a:cubicBezTo>
                    <a:pt x="78" y="234"/>
                    <a:pt x="78" y="234"/>
                    <a:pt x="78" y="234"/>
                  </a:cubicBezTo>
                  <a:cubicBezTo>
                    <a:pt x="112" y="164"/>
                    <a:pt x="110" y="112"/>
                    <a:pt x="110" y="11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258"/>
            <p:cNvSpPr>
              <a:spLocks noChangeArrowheads="1"/>
            </p:cNvSpPr>
            <p:nvPr/>
          </p:nvSpPr>
          <p:spPr bwMode="auto">
            <a:xfrm>
              <a:off x="10507663" y="1693863"/>
              <a:ext cx="228600" cy="57150"/>
            </a:xfrm>
            <a:prstGeom prst="rect">
              <a:avLst/>
            </a:prstGeom>
            <a:solidFill>
              <a:srgbClr val="529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Oval 259"/>
            <p:cNvSpPr>
              <a:spLocks noChangeArrowheads="1"/>
            </p:cNvSpPr>
            <p:nvPr/>
          </p:nvSpPr>
          <p:spPr bwMode="auto">
            <a:xfrm>
              <a:off x="10529888" y="1055688"/>
              <a:ext cx="180975" cy="184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rot="12178431">
            <a:off x="2934606" y="2120346"/>
            <a:ext cx="663576" cy="969963"/>
            <a:chOff x="10290175" y="822325"/>
            <a:chExt cx="663576" cy="969963"/>
          </a:xfrm>
        </p:grpSpPr>
        <p:sp>
          <p:nvSpPr>
            <p:cNvPr id="48" name="Freeform 255"/>
            <p:cNvSpPr/>
            <p:nvPr/>
          </p:nvSpPr>
          <p:spPr bwMode="auto">
            <a:xfrm>
              <a:off x="10290175" y="1431925"/>
              <a:ext cx="236538" cy="360363"/>
            </a:xfrm>
            <a:custGeom>
              <a:avLst/>
              <a:gdLst>
                <a:gd name="T0" fmla="*/ 18 w 63"/>
                <a:gd name="T1" fmla="*/ 89 h 96"/>
                <a:gd name="T2" fmla="*/ 27 w 63"/>
                <a:gd name="T3" fmla="*/ 95 h 96"/>
                <a:gd name="T4" fmla="*/ 36 w 63"/>
                <a:gd name="T5" fmla="*/ 90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2"/>
                    <a:pt x="23" y="95"/>
                    <a:pt x="27" y="95"/>
                  </a:cubicBezTo>
                  <a:cubicBezTo>
                    <a:pt x="30" y="96"/>
                    <a:pt x="34" y="94"/>
                    <a:pt x="36" y="90"/>
                  </a:cubicBezTo>
                  <a:cubicBezTo>
                    <a:pt x="42" y="81"/>
                    <a:pt x="50" y="70"/>
                    <a:pt x="63" y="65"/>
                  </a:cubicBezTo>
                  <a:cubicBezTo>
                    <a:pt x="52" y="40"/>
                    <a:pt x="45" y="18"/>
                    <a:pt x="41" y="0"/>
                  </a:cubicBezTo>
                  <a:cubicBezTo>
                    <a:pt x="26" y="11"/>
                    <a:pt x="0" y="38"/>
                    <a:pt x="18" y="89"/>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6"/>
            <p:cNvSpPr/>
            <p:nvPr/>
          </p:nvSpPr>
          <p:spPr bwMode="auto">
            <a:xfrm>
              <a:off x="10717213" y="1431925"/>
              <a:ext cx="236538" cy="360363"/>
            </a:xfrm>
            <a:custGeom>
              <a:avLst/>
              <a:gdLst>
                <a:gd name="T0" fmla="*/ 22 w 63"/>
                <a:gd name="T1" fmla="*/ 0 h 96"/>
                <a:gd name="T2" fmla="*/ 0 w 63"/>
                <a:gd name="T3" fmla="*/ 65 h 96"/>
                <a:gd name="T4" fmla="*/ 27 w 63"/>
                <a:gd name="T5" fmla="*/ 90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0"/>
                  </a:cubicBezTo>
                  <a:cubicBezTo>
                    <a:pt x="28" y="94"/>
                    <a:pt x="32" y="96"/>
                    <a:pt x="36" y="95"/>
                  </a:cubicBezTo>
                  <a:cubicBezTo>
                    <a:pt x="40" y="95"/>
                    <a:pt x="43" y="92"/>
                    <a:pt x="44" y="89"/>
                  </a:cubicBezTo>
                  <a:cubicBezTo>
                    <a:pt x="63" y="39"/>
                    <a:pt x="37" y="11"/>
                    <a:pt x="22" y="0"/>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57"/>
            <p:cNvSpPr/>
            <p:nvPr/>
          </p:nvSpPr>
          <p:spPr bwMode="auto">
            <a:xfrm>
              <a:off x="10409238" y="822325"/>
              <a:ext cx="420688" cy="879475"/>
            </a:xfrm>
            <a:custGeom>
              <a:avLst/>
              <a:gdLst>
                <a:gd name="T0" fmla="*/ 110 w 112"/>
                <a:gd name="T1" fmla="*/ 112 h 234"/>
                <a:gd name="T2" fmla="*/ 64 w 112"/>
                <a:gd name="T3" fmla="*/ 4 h 234"/>
                <a:gd name="T4" fmla="*/ 55 w 112"/>
                <a:gd name="T5" fmla="*/ 0 h 234"/>
                <a:gd name="T6" fmla="*/ 47 w 112"/>
                <a:gd name="T7" fmla="*/ 4 h 234"/>
                <a:gd name="T8" fmla="*/ 3 w 112"/>
                <a:gd name="T9" fmla="*/ 112 h 234"/>
                <a:gd name="T10" fmla="*/ 35 w 112"/>
                <a:gd name="T11" fmla="*/ 234 h 234"/>
                <a:gd name="T12" fmla="*/ 56 w 112"/>
                <a:gd name="T13" fmla="*/ 234 h 234"/>
                <a:gd name="T14" fmla="*/ 57 w 112"/>
                <a:gd name="T15" fmla="*/ 234 h 234"/>
                <a:gd name="T16" fmla="*/ 78 w 112"/>
                <a:gd name="T17" fmla="*/ 234 h 234"/>
                <a:gd name="T18" fmla="*/ 110 w 112"/>
                <a:gd name="T19"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34">
                  <a:moveTo>
                    <a:pt x="110" y="112"/>
                  </a:moveTo>
                  <a:cubicBezTo>
                    <a:pt x="110" y="57"/>
                    <a:pt x="80" y="19"/>
                    <a:pt x="64" y="4"/>
                  </a:cubicBezTo>
                  <a:cubicBezTo>
                    <a:pt x="62" y="2"/>
                    <a:pt x="59" y="0"/>
                    <a:pt x="55" y="0"/>
                  </a:cubicBezTo>
                  <a:cubicBezTo>
                    <a:pt x="52" y="0"/>
                    <a:pt x="49" y="2"/>
                    <a:pt x="47" y="4"/>
                  </a:cubicBezTo>
                  <a:cubicBezTo>
                    <a:pt x="32" y="20"/>
                    <a:pt x="2" y="57"/>
                    <a:pt x="3" y="112"/>
                  </a:cubicBezTo>
                  <a:cubicBezTo>
                    <a:pt x="3" y="112"/>
                    <a:pt x="0" y="164"/>
                    <a:pt x="35" y="234"/>
                  </a:cubicBezTo>
                  <a:cubicBezTo>
                    <a:pt x="56" y="234"/>
                    <a:pt x="56" y="234"/>
                    <a:pt x="56" y="234"/>
                  </a:cubicBezTo>
                  <a:cubicBezTo>
                    <a:pt x="57" y="234"/>
                    <a:pt x="57" y="234"/>
                    <a:pt x="57" y="234"/>
                  </a:cubicBezTo>
                  <a:cubicBezTo>
                    <a:pt x="78" y="234"/>
                    <a:pt x="78" y="234"/>
                    <a:pt x="78" y="234"/>
                  </a:cubicBezTo>
                  <a:cubicBezTo>
                    <a:pt x="112" y="164"/>
                    <a:pt x="110" y="112"/>
                    <a:pt x="110" y="112"/>
                  </a:cubicBezTo>
                  <a:close/>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258"/>
            <p:cNvSpPr>
              <a:spLocks noChangeArrowheads="1"/>
            </p:cNvSpPr>
            <p:nvPr/>
          </p:nvSpPr>
          <p:spPr bwMode="auto">
            <a:xfrm>
              <a:off x="10507663" y="1693863"/>
              <a:ext cx="228600" cy="57150"/>
            </a:xfrm>
            <a:prstGeom prst="rect">
              <a:avLst/>
            </a:prstGeom>
            <a:solidFill>
              <a:srgbClr val="FF77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Oval 259"/>
            <p:cNvSpPr>
              <a:spLocks noChangeArrowheads="1"/>
            </p:cNvSpPr>
            <p:nvPr/>
          </p:nvSpPr>
          <p:spPr bwMode="auto">
            <a:xfrm>
              <a:off x="10529888" y="1055688"/>
              <a:ext cx="180975" cy="184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rot="7987209">
            <a:off x="4456022" y="4320082"/>
            <a:ext cx="663576" cy="969963"/>
            <a:chOff x="10290175" y="822325"/>
            <a:chExt cx="663576" cy="969963"/>
          </a:xfrm>
        </p:grpSpPr>
        <p:sp>
          <p:nvSpPr>
            <p:cNvPr id="54" name="Freeform 255"/>
            <p:cNvSpPr/>
            <p:nvPr/>
          </p:nvSpPr>
          <p:spPr bwMode="auto">
            <a:xfrm>
              <a:off x="10290175" y="1431925"/>
              <a:ext cx="236538" cy="360363"/>
            </a:xfrm>
            <a:custGeom>
              <a:avLst/>
              <a:gdLst>
                <a:gd name="T0" fmla="*/ 18 w 63"/>
                <a:gd name="T1" fmla="*/ 89 h 96"/>
                <a:gd name="T2" fmla="*/ 27 w 63"/>
                <a:gd name="T3" fmla="*/ 95 h 96"/>
                <a:gd name="T4" fmla="*/ 36 w 63"/>
                <a:gd name="T5" fmla="*/ 90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2"/>
                    <a:pt x="23" y="95"/>
                    <a:pt x="27" y="95"/>
                  </a:cubicBezTo>
                  <a:cubicBezTo>
                    <a:pt x="30" y="96"/>
                    <a:pt x="34" y="94"/>
                    <a:pt x="36" y="90"/>
                  </a:cubicBezTo>
                  <a:cubicBezTo>
                    <a:pt x="42" y="81"/>
                    <a:pt x="50" y="70"/>
                    <a:pt x="63" y="65"/>
                  </a:cubicBezTo>
                  <a:cubicBezTo>
                    <a:pt x="52" y="40"/>
                    <a:pt x="45" y="18"/>
                    <a:pt x="41" y="0"/>
                  </a:cubicBezTo>
                  <a:cubicBezTo>
                    <a:pt x="26" y="11"/>
                    <a:pt x="0" y="38"/>
                    <a:pt x="18" y="89"/>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56"/>
            <p:cNvSpPr/>
            <p:nvPr/>
          </p:nvSpPr>
          <p:spPr bwMode="auto">
            <a:xfrm>
              <a:off x="10717213" y="1431925"/>
              <a:ext cx="236538" cy="360363"/>
            </a:xfrm>
            <a:custGeom>
              <a:avLst/>
              <a:gdLst>
                <a:gd name="T0" fmla="*/ 22 w 63"/>
                <a:gd name="T1" fmla="*/ 0 h 96"/>
                <a:gd name="T2" fmla="*/ 0 w 63"/>
                <a:gd name="T3" fmla="*/ 65 h 96"/>
                <a:gd name="T4" fmla="*/ 27 w 63"/>
                <a:gd name="T5" fmla="*/ 90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0"/>
                  </a:cubicBezTo>
                  <a:cubicBezTo>
                    <a:pt x="28" y="94"/>
                    <a:pt x="32" y="96"/>
                    <a:pt x="36" y="95"/>
                  </a:cubicBezTo>
                  <a:cubicBezTo>
                    <a:pt x="40" y="95"/>
                    <a:pt x="43" y="92"/>
                    <a:pt x="44" y="89"/>
                  </a:cubicBezTo>
                  <a:cubicBezTo>
                    <a:pt x="63" y="39"/>
                    <a:pt x="37" y="11"/>
                    <a:pt x="22" y="0"/>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57"/>
            <p:cNvSpPr/>
            <p:nvPr/>
          </p:nvSpPr>
          <p:spPr bwMode="auto">
            <a:xfrm>
              <a:off x="10409238" y="822325"/>
              <a:ext cx="420688" cy="879475"/>
            </a:xfrm>
            <a:custGeom>
              <a:avLst/>
              <a:gdLst>
                <a:gd name="T0" fmla="*/ 110 w 112"/>
                <a:gd name="T1" fmla="*/ 112 h 234"/>
                <a:gd name="T2" fmla="*/ 64 w 112"/>
                <a:gd name="T3" fmla="*/ 4 h 234"/>
                <a:gd name="T4" fmla="*/ 55 w 112"/>
                <a:gd name="T5" fmla="*/ 0 h 234"/>
                <a:gd name="T6" fmla="*/ 47 w 112"/>
                <a:gd name="T7" fmla="*/ 4 h 234"/>
                <a:gd name="T8" fmla="*/ 3 w 112"/>
                <a:gd name="T9" fmla="*/ 112 h 234"/>
                <a:gd name="T10" fmla="*/ 35 w 112"/>
                <a:gd name="T11" fmla="*/ 234 h 234"/>
                <a:gd name="T12" fmla="*/ 56 w 112"/>
                <a:gd name="T13" fmla="*/ 234 h 234"/>
                <a:gd name="T14" fmla="*/ 57 w 112"/>
                <a:gd name="T15" fmla="*/ 234 h 234"/>
                <a:gd name="T16" fmla="*/ 78 w 112"/>
                <a:gd name="T17" fmla="*/ 234 h 234"/>
                <a:gd name="T18" fmla="*/ 110 w 112"/>
                <a:gd name="T19"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34">
                  <a:moveTo>
                    <a:pt x="110" y="112"/>
                  </a:moveTo>
                  <a:cubicBezTo>
                    <a:pt x="110" y="57"/>
                    <a:pt x="80" y="19"/>
                    <a:pt x="64" y="4"/>
                  </a:cubicBezTo>
                  <a:cubicBezTo>
                    <a:pt x="62" y="2"/>
                    <a:pt x="59" y="0"/>
                    <a:pt x="55" y="0"/>
                  </a:cubicBezTo>
                  <a:cubicBezTo>
                    <a:pt x="52" y="0"/>
                    <a:pt x="49" y="2"/>
                    <a:pt x="47" y="4"/>
                  </a:cubicBezTo>
                  <a:cubicBezTo>
                    <a:pt x="32" y="20"/>
                    <a:pt x="2" y="57"/>
                    <a:pt x="3" y="112"/>
                  </a:cubicBezTo>
                  <a:cubicBezTo>
                    <a:pt x="3" y="112"/>
                    <a:pt x="0" y="164"/>
                    <a:pt x="35" y="234"/>
                  </a:cubicBezTo>
                  <a:cubicBezTo>
                    <a:pt x="56" y="234"/>
                    <a:pt x="56" y="234"/>
                    <a:pt x="56" y="234"/>
                  </a:cubicBezTo>
                  <a:cubicBezTo>
                    <a:pt x="57" y="234"/>
                    <a:pt x="57" y="234"/>
                    <a:pt x="57" y="234"/>
                  </a:cubicBezTo>
                  <a:cubicBezTo>
                    <a:pt x="78" y="234"/>
                    <a:pt x="78" y="234"/>
                    <a:pt x="78" y="234"/>
                  </a:cubicBezTo>
                  <a:cubicBezTo>
                    <a:pt x="112" y="164"/>
                    <a:pt x="110" y="112"/>
                    <a:pt x="110" y="112"/>
                  </a:cubicBezTo>
                  <a:close/>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Rectangle 258"/>
            <p:cNvSpPr>
              <a:spLocks noChangeArrowheads="1"/>
            </p:cNvSpPr>
            <p:nvPr/>
          </p:nvSpPr>
          <p:spPr bwMode="auto">
            <a:xfrm>
              <a:off x="10507663" y="1693863"/>
              <a:ext cx="228600" cy="57150"/>
            </a:xfrm>
            <a:prstGeom prst="rect">
              <a:avLst/>
            </a:prstGeom>
            <a:solidFill>
              <a:srgbClr val="FF77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Oval 259"/>
            <p:cNvSpPr>
              <a:spLocks noChangeArrowheads="1"/>
            </p:cNvSpPr>
            <p:nvPr/>
          </p:nvSpPr>
          <p:spPr bwMode="auto">
            <a:xfrm>
              <a:off x="10529888" y="1055688"/>
              <a:ext cx="180975" cy="184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组合 58"/>
          <p:cNvGrpSpPr/>
          <p:nvPr/>
        </p:nvGrpSpPr>
        <p:grpSpPr>
          <a:xfrm rot="17641755">
            <a:off x="6598235" y="1178402"/>
            <a:ext cx="663576" cy="969963"/>
            <a:chOff x="10290175" y="822325"/>
            <a:chExt cx="663576" cy="969963"/>
          </a:xfrm>
        </p:grpSpPr>
        <p:sp>
          <p:nvSpPr>
            <p:cNvPr id="60" name="Freeform 255"/>
            <p:cNvSpPr/>
            <p:nvPr/>
          </p:nvSpPr>
          <p:spPr bwMode="auto">
            <a:xfrm>
              <a:off x="10290175" y="1431925"/>
              <a:ext cx="236538" cy="360363"/>
            </a:xfrm>
            <a:custGeom>
              <a:avLst/>
              <a:gdLst>
                <a:gd name="T0" fmla="*/ 18 w 63"/>
                <a:gd name="T1" fmla="*/ 89 h 96"/>
                <a:gd name="T2" fmla="*/ 27 w 63"/>
                <a:gd name="T3" fmla="*/ 95 h 96"/>
                <a:gd name="T4" fmla="*/ 36 w 63"/>
                <a:gd name="T5" fmla="*/ 90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2"/>
                    <a:pt x="23" y="95"/>
                    <a:pt x="27" y="95"/>
                  </a:cubicBezTo>
                  <a:cubicBezTo>
                    <a:pt x="30" y="96"/>
                    <a:pt x="34" y="94"/>
                    <a:pt x="36" y="90"/>
                  </a:cubicBezTo>
                  <a:cubicBezTo>
                    <a:pt x="42" y="81"/>
                    <a:pt x="50" y="70"/>
                    <a:pt x="63" y="65"/>
                  </a:cubicBezTo>
                  <a:cubicBezTo>
                    <a:pt x="52" y="40"/>
                    <a:pt x="45" y="18"/>
                    <a:pt x="41" y="0"/>
                  </a:cubicBezTo>
                  <a:cubicBezTo>
                    <a:pt x="26" y="11"/>
                    <a:pt x="0" y="38"/>
                    <a:pt x="18" y="89"/>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6"/>
            <p:cNvSpPr/>
            <p:nvPr/>
          </p:nvSpPr>
          <p:spPr bwMode="auto">
            <a:xfrm>
              <a:off x="10717213" y="1431925"/>
              <a:ext cx="236538" cy="360363"/>
            </a:xfrm>
            <a:custGeom>
              <a:avLst/>
              <a:gdLst>
                <a:gd name="T0" fmla="*/ 22 w 63"/>
                <a:gd name="T1" fmla="*/ 0 h 96"/>
                <a:gd name="T2" fmla="*/ 0 w 63"/>
                <a:gd name="T3" fmla="*/ 65 h 96"/>
                <a:gd name="T4" fmla="*/ 27 w 63"/>
                <a:gd name="T5" fmla="*/ 90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0"/>
                  </a:cubicBezTo>
                  <a:cubicBezTo>
                    <a:pt x="28" y="94"/>
                    <a:pt x="32" y="96"/>
                    <a:pt x="36" y="95"/>
                  </a:cubicBezTo>
                  <a:cubicBezTo>
                    <a:pt x="40" y="95"/>
                    <a:pt x="43" y="92"/>
                    <a:pt x="44" y="89"/>
                  </a:cubicBezTo>
                  <a:cubicBezTo>
                    <a:pt x="63" y="39"/>
                    <a:pt x="37" y="11"/>
                    <a:pt x="22" y="0"/>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7"/>
            <p:cNvSpPr/>
            <p:nvPr/>
          </p:nvSpPr>
          <p:spPr bwMode="auto">
            <a:xfrm>
              <a:off x="10409238" y="822325"/>
              <a:ext cx="420688" cy="879475"/>
            </a:xfrm>
            <a:custGeom>
              <a:avLst/>
              <a:gdLst>
                <a:gd name="T0" fmla="*/ 110 w 112"/>
                <a:gd name="T1" fmla="*/ 112 h 234"/>
                <a:gd name="T2" fmla="*/ 64 w 112"/>
                <a:gd name="T3" fmla="*/ 4 h 234"/>
                <a:gd name="T4" fmla="*/ 55 w 112"/>
                <a:gd name="T5" fmla="*/ 0 h 234"/>
                <a:gd name="T6" fmla="*/ 47 w 112"/>
                <a:gd name="T7" fmla="*/ 4 h 234"/>
                <a:gd name="T8" fmla="*/ 3 w 112"/>
                <a:gd name="T9" fmla="*/ 112 h 234"/>
                <a:gd name="T10" fmla="*/ 35 w 112"/>
                <a:gd name="T11" fmla="*/ 234 h 234"/>
                <a:gd name="T12" fmla="*/ 56 w 112"/>
                <a:gd name="T13" fmla="*/ 234 h 234"/>
                <a:gd name="T14" fmla="*/ 57 w 112"/>
                <a:gd name="T15" fmla="*/ 234 h 234"/>
                <a:gd name="T16" fmla="*/ 78 w 112"/>
                <a:gd name="T17" fmla="*/ 234 h 234"/>
                <a:gd name="T18" fmla="*/ 110 w 112"/>
                <a:gd name="T19"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34">
                  <a:moveTo>
                    <a:pt x="110" y="112"/>
                  </a:moveTo>
                  <a:cubicBezTo>
                    <a:pt x="110" y="57"/>
                    <a:pt x="80" y="19"/>
                    <a:pt x="64" y="4"/>
                  </a:cubicBezTo>
                  <a:cubicBezTo>
                    <a:pt x="62" y="2"/>
                    <a:pt x="59" y="0"/>
                    <a:pt x="55" y="0"/>
                  </a:cubicBezTo>
                  <a:cubicBezTo>
                    <a:pt x="52" y="0"/>
                    <a:pt x="49" y="2"/>
                    <a:pt x="47" y="4"/>
                  </a:cubicBezTo>
                  <a:cubicBezTo>
                    <a:pt x="32" y="20"/>
                    <a:pt x="2" y="57"/>
                    <a:pt x="3" y="112"/>
                  </a:cubicBezTo>
                  <a:cubicBezTo>
                    <a:pt x="3" y="112"/>
                    <a:pt x="0" y="164"/>
                    <a:pt x="35" y="234"/>
                  </a:cubicBezTo>
                  <a:cubicBezTo>
                    <a:pt x="56" y="234"/>
                    <a:pt x="56" y="234"/>
                    <a:pt x="56" y="234"/>
                  </a:cubicBezTo>
                  <a:cubicBezTo>
                    <a:pt x="57" y="234"/>
                    <a:pt x="57" y="234"/>
                    <a:pt x="57" y="234"/>
                  </a:cubicBezTo>
                  <a:cubicBezTo>
                    <a:pt x="78" y="234"/>
                    <a:pt x="78" y="234"/>
                    <a:pt x="78" y="234"/>
                  </a:cubicBezTo>
                  <a:cubicBezTo>
                    <a:pt x="112" y="164"/>
                    <a:pt x="110" y="112"/>
                    <a:pt x="110" y="112"/>
                  </a:cubicBezTo>
                  <a:close/>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258"/>
            <p:cNvSpPr>
              <a:spLocks noChangeArrowheads="1"/>
            </p:cNvSpPr>
            <p:nvPr/>
          </p:nvSpPr>
          <p:spPr bwMode="auto">
            <a:xfrm>
              <a:off x="10507663" y="1693863"/>
              <a:ext cx="228600" cy="57150"/>
            </a:xfrm>
            <a:prstGeom prst="rect">
              <a:avLst/>
            </a:prstGeom>
            <a:solidFill>
              <a:srgbClr val="FF77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Oval 259"/>
            <p:cNvSpPr>
              <a:spLocks noChangeArrowheads="1"/>
            </p:cNvSpPr>
            <p:nvPr/>
          </p:nvSpPr>
          <p:spPr bwMode="auto">
            <a:xfrm>
              <a:off x="10529888" y="1055688"/>
              <a:ext cx="180975" cy="184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rot="1054832">
            <a:off x="8343405" y="3136202"/>
            <a:ext cx="663576" cy="969963"/>
            <a:chOff x="10290175" y="822325"/>
            <a:chExt cx="663576" cy="969963"/>
          </a:xfrm>
        </p:grpSpPr>
        <p:sp>
          <p:nvSpPr>
            <p:cNvPr id="66" name="Freeform 255"/>
            <p:cNvSpPr/>
            <p:nvPr/>
          </p:nvSpPr>
          <p:spPr bwMode="auto">
            <a:xfrm>
              <a:off x="10290175" y="1431925"/>
              <a:ext cx="236538" cy="360363"/>
            </a:xfrm>
            <a:custGeom>
              <a:avLst/>
              <a:gdLst>
                <a:gd name="T0" fmla="*/ 18 w 63"/>
                <a:gd name="T1" fmla="*/ 89 h 96"/>
                <a:gd name="T2" fmla="*/ 27 w 63"/>
                <a:gd name="T3" fmla="*/ 95 h 96"/>
                <a:gd name="T4" fmla="*/ 36 w 63"/>
                <a:gd name="T5" fmla="*/ 90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2"/>
                    <a:pt x="23" y="95"/>
                    <a:pt x="27" y="95"/>
                  </a:cubicBezTo>
                  <a:cubicBezTo>
                    <a:pt x="30" y="96"/>
                    <a:pt x="34" y="94"/>
                    <a:pt x="36" y="90"/>
                  </a:cubicBezTo>
                  <a:cubicBezTo>
                    <a:pt x="42" y="81"/>
                    <a:pt x="50" y="70"/>
                    <a:pt x="63" y="65"/>
                  </a:cubicBezTo>
                  <a:cubicBezTo>
                    <a:pt x="52" y="40"/>
                    <a:pt x="45" y="18"/>
                    <a:pt x="41" y="0"/>
                  </a:cubicBezTo>
                  <a:cubicBezTo>
                    <a:pt x="26" y="11"/>
                    <a:pt x="0" y="38"/>
                    <a:pt x="18" y="89"/>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6"/>
            <p:cNvSpPr/>
            <p:nvPr/>
          </p:nvSpPr>
          <p:spPr bwMode="auto">
            <a:xfrm>
              <a:off x="10717213" y="1431925"/>
              <a:ext cx="236538" cy="360363"/>
            </a:xfrm>
            <a:custGeom>
              <a:avLst/>
              <a:gdLst>
                <a:gd name="T0" fmla="*/ 22 w 63"/>
                <a:gd name="T1" fmla="*/ 0 h 96"/>
                <a:gd name="T2" fmla="*/ 0 w 63"/>
                <a:gd name="T3" fmla="*/ 65 h 96"/>
                <a:gd name="T4" fmla="*/ 27 w 63"/>
                <a:gd name="T5" fmla="*/ 90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0"/>
                  </a:cubicBezTo>
                  <a:cubicBezTo>
                    <a:pt x="28" y="94"/>
                    <a:pt x="32" y="96"/>
                    <a:pt x="36" y="95"/>
                  </a:cubicBezTo>
                  <a:cubicBezTo>
                    <a:pt x="40" y="95"/>
                    <a:pt x="43" y="92"/>
                    <a:pt x="44" y="89"/>
                  </a:cubicBezTo>
                  <a:cubicBezTo>
                    <a:pt x="63" y="39"/>
                    <a:pt x="37" y="11"/>
                    <a:pt x="22" y="0"/>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7"/>
            <p:cNvSpPr/>
            <p:nvPr/>
          </p:nvSpPr>
          <p:spPr bwMode="auto">
            <a:xfrm>
              <a:off x="10409238" y="822325"/>
              <a:ext cx="420688" cy="879475"/>
            </a:xfrm>
            <a:custGeom>
              <a:avLst/>
              <a:gdLst>
                <a:gd name="T0" fmla="*/ 110 w 112"/>
                <a:gd name="T1" fmla="*/ 112 h 234"/>
                <a:gd name="T2" fmla="*/ 64 w 112"/>
                <a:gd name="T3" fmla="*/ 4 h 234"/>
                <a:gd name="T4" fmla="*/ 55 w 112"/>
                <a:gd name="T5" fmla="*/ 0 h 234"/>
                <a:gd name="T6" fmla="*/ 47 w 112"/>
                <a:gd name="T7" fmla="*/ 4 h 234"/>
                <a:gd name="T8" fmla="*/ 3 w 112"/>
                <a:gd name="T9" fmla="*/ 112 h 234"/>
                <a:gd name="T10" fmla="*/ 35 w 112"/>
                <a:gd name="T11" fmla="*/ 234 h 234"/>
                <a:gd name="T12" fmla="*/ 56 w 112"/>
                <a:gd name="T13" fmla="*/ 234 h 234"/>
                <a:gd name="T14" fmla="*/ 57 w 112"/>
                <a:gd name="T15" fmla="*/ 234 h 234"/>
                <a:gd name="T16" fmla="*/ 78 w 112"/>
                <a:gd name="T17" fmla="*/ 234 h 234"/>
                <a:gd name="T18" fmla="*/ 110 w 112"/>
                <a:gd name="T19"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34">
                  <a:moveTo>
                    <a:pt x="110" y="112"/>
                  </a:moveTo>
                  <a:cubicBezTo>
                    <a:pt x="110" y="57"/>
                    <a:pt x="80" y="19"/>
                    <a:pt x="64" y="4"/>
                  </a:cubicBezTo>
                  <a:cubicBezTo>
                    <a:pt x="62" y="2"/>
                    <a:pt x="59" y="0"/>
                    <a:pt x="55" y="0"/>
                  </a:cubicBezTo>
                  <a:cubicBezTo>
                    <a:pt x="52" y="0"/>
                    <a:pt x="49" y="2"/>
                    <a:pt x="47" y="4"/>
                  </a:cubicBezTo>
                  <a:cubicBezTo>
                    <a:pt x="32" y="20"/>
                    <a:pt x="2" y="57"/>
                    <a:pt x="3" y="112"/>
                  </a:cubicBezTo>
                  <a:cubicBezTo>
                    <a:pt x="3" y="112"/>
                    <a:pt x="0" y="164"/>
                    <a:pt x="35" y="234"/>
                  </a:cubicBezTo>
                  <a:cubicBezTo>
                    <a:pt x="56" y="234"/>
                    <a:pt x="56" y="234"/>
                    <a:pt x="56" y="234"/>
                  </a:cubicBezTo>
                  <a:cubicBezTo>
                    <a:pt x="57" y="234"/>
                    <a:pt x="57" y="234"/>
                    <a:pt x="57" y="234"/>
                  </a:cubicBezTo>
                  <a:cubicBezTo>
                    <a:pt x="78" y="234"/>
                    <a:pt x="78" y="234"/>
                    <a:pt x="78" y="234"/>
                  </a:cubicBezTo>
                  <a:cubicBezTo>
                    <a:pt x="112" y="164"/>
                    <a:pt x="110" y="112"/>
                    <a:pt x="110" y="112"/>
                  </a:cubicBezTo>
                  <a:close/>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Rectangle 258"/>
            <p:cNvSpPr>
              <a:spLocks noChangeArrowheads="1"/>
            </p:cNvSpPr>
            <p:nvPr/>
          </p:nvSpPr>
          <p:spPr bwMode="auto">
            <a:xfrm>
              <a:off x="10507663" y="1693863"/>
              <a:ext cx="228600" cy="57150"/>
            </a:xfrm>
            <a:prstGeom prst="rect">
              <a:avLst/>
            </a:prstGeom>
            <a:solidFill>
              <a:srgbClr val="FF77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Oval 259"/>
            <p:cNvSpPr>
              <a:spLocks noChangeArrowheads="1"/>
            </p:cNvSpPr>
            <p:nvPr/>
          </p:nvSpPr>
          <p:spPr bwMode="auto">
            <a:xfrm>
              <a:off x="10529888" y="1055688"/>
              <a:ext cx="180975" cy="184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rot="4383658">
            <a:off x="7085487" y="4952137"/>
            <a:ext cx="663576" cy="969963"/>
            <a:chOff x="10290175" y="822325"/>
            <a:chExt cx="663576" cy="969963"/>
          </a:xfrm>
        </p:grpSpPr>
        <p:sp>
          <p:nvSpPr>
            <p:cNvPr id="72" name="Freeform 255"/>
            <p:cNvSpPr/>
            <p:nvPr/>
          </p:nvSpPr>
          <p:spPr bwMode="auto">
            <a:xfrm>
              <a:off x="10290175" y="1431925"/>
              <a:ext cx="236538" cy="360363"/>
            </a:xfrm>
            <a:custGeom>
              <a:avLst/>
              <a:gdLst>
                <a:gd name="T0" fmla="*/ 18 w 63"/>
                <a:gd name="T1" fmla="*/ 89 h 96"/>
                <a:gd name="T2" fmla="*/ 27 w 63"/>
                <a:gd name="T3" fmla="*/ 95 h 96"/>
                <a:gd name="T4" fmla="*/ 36 w 63"/>
                <a:gd name="T5" fmla="*/ 90 h 96"/>
                <a:gd name="T6" fmla="*/ 63 w 63"/>
                <a:gd name="T7" fmla="*/ 65 h 96"/>
                <a:gd name="T8" fmla="*/ 41 w 63"/>
                <a:gd name="T9" fmla="*/ 0 h 96"/>
                <a:gd name="T10" fmla="*/ 18 w 63"/>
                <a:gd name="T11" fmla="*/ 89 h 96"/>
              </a:gdLst>
              <a:ahLst/>
              <a:cxnLst>
                <a:cxn ang="0">
                  <a:pos x="T0" y="T1"/>
                </a:cxn>
                <a:cxn ang="0">
                  <a:pos x="T2" y="T3"/>
                </a:cxn>
                <a:cxn ang="0">
                  <a:pos x="T4" y="T5"/>
                </a:cxn>
                <a:cxn ang="0">
                  <a:pos x="T6" y="T7"/>
                </a:cxn>
                <a:cxn ang="0">
                  <a:pos x="T8" y="T9"/>
                </a:cxn>
                <a:cxn ang="0">
                  <a:pos x="T10" y="T11"/>
                </a:cxn>
              </a:cxnLst>
              <a:rect l="0" t="0" r="r" b="b"/>
              <a:pathLst>
                <a:path w="63" h="96">
                  <a:moveTo>
                    <a:pt x="18" y="89"/>
                  </a:moveTo>
                  <a:cubicBezTo>
                    <a:pt x="20" y="92"/>
                    <a:pt x="23" y="95"/>
                    <a:pt x="27" y="95"/>
                  </a:cubicBezTo>
                  <a:cubicBezTo>
                    <a:pt x="30" y="96"/>
                    <a:pt x="34" y="94"/>
                    <a:pt x="36" y="90"/>
                  </a:cubicBezTo>
                  <a:cubicBezTo>
                    <a:pt x="42" y="81"/>
                    <a:pt x="50" y="70"/>
                    <a:pt x="63" y="65"/>
                  </a:cubicBezTo>
                  <a:cubicBezTo>
                    <a:pt x="52" y="40"/>
                    <a:pt x="45" y="18"/>
                    <a:pt x="41" y="0"/>
                  </a:cubicBezTo>
                  <a:cubicBezTo>
                    <a:pt x="26" y="11"/>
                    <a:pt x="0" y="38"/>
                    <a:pt x="18" y="89"/>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6"/>
            <p:cNvSpPr/>
            <p:nvPr/>
          </p:nvSpPr>
          <p:spPr bwMode="auto">
            <a:xfrm>
              <a:off x="10717213" y="1431925"/>
              <a:ext cx="236538" cy="360363"/>
            </a:xfrm>
            <a:custGeom>
              <a:avLst/>
              <a:gdLst>
                <a:gd name="T0" fmla="*/ 22 w 63"/>
                <a:gd name="T1" fmla="*/ 0 h 96"/>
                <a:gd name="T2" fmla="*/ 0 w 63"/>
                <a:gd name="T3" fmla="*/ 65 h 96"/>
                <a:gd name="T4" fmla="*/ 27 w 63"/>
                <a:gd name="T5" fmla="*/ 90 h 96"/>
                <a:gd name="T6" fmla="*/ 36 w 63"/>
                <a:gd name="T7" fmla="*/ 95 h 96"/>
                <a:gd name="T8" fmla="*/ 44 w 63"/>
                <a:gd name="T9" fmla="*/ 89 h 96"/>
                <a:gd name="T10" fmla="*/ 22 w 63"/>
                <a:gd name="T11" fmla="*/ 0 h 96"/>
              </a:gdLst>
              <a:ahLst/>
              <a:cxnLst>
                <a:cxn ang="0">
                  <a:pos x="T0" y="T1"/>
                </a:cxn>
                <a:cxn ang="0">
                  <a:pos x="T2" y="T3"/>
                </a:cxn>
                <a:cxn ang="0">
                  <a:pos x="T4" y="T5"/>
                </a:cxn>
                <a:cxn ang="0">
                  <a:pos x="T6" y="T7"/>
                </a:cxn>
                <a:cxn ang="0">
                  <a:pos x="T8" y="T9"/>
                </a:cxn>
                <a:cxn ang="0">
                  <a:pos x="T10" y="T11"/>
                </a:cxn>
              </a:cxnLst>
              <a:rect l="0" t="0" r="r" b="b"/>
              <a:pathLst>
                <a:path w="63" h="96">
                  <a:moveTo>
                    <a:pt x="22" y="0"/>
                  </a:moveTo>
                  <a:cubicBezTo>
                    <a:pt x="18" y="18"/>
                    <a:pt x="11" y="40"/>
                    <a:pt x="0" y="65"/>
                  </a:cubicBezTo>
                  <a:cubicBezTo>
                    <a:pt x="12" y="70"/>
                    <a:pt x="21" y="81"/>
                    <a:pt x="27" y="90"/>
                  </a:cubicBezTo>
                  <a:cubicBezTo>
                    <a:pt x="28" y="94"/>
                    <a:pt x="32" y="96"/>
                    <a:pt x="36" y="95"/>
                  </a:cubicBezTo>
                  <a:cubicBezTo>
                    <a:pt x="40" y="95"/>
                    <a:pt x="43" y="92"/>
                    <a:pt x="44" y="89"/>
                  </a:cubicBezTo>
                  <a:cubicBezTo>
                    <a:pt x="63" y="39"/>
                    <a:pt x="37" y="11"/>
                    <a:pt x="22" y="0"/>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7"/>
            <p:cNvSpPr/>
            <p:nvPr/>
          </p:nvSpPr>
          <p:spPr bwMode="auto">
            <a:xfrm>
              <a:off x="10409238" y="822325"/>
              <a:ext cx="420688" cy="879475"/>
            </a:xfrm>
            <a:custGeom>
              <a:avLst/>
              <a:gdLst>
                <a:gd name="T0" fmla="*/ 110 w 112"/>
                <a:gd name="T1" fmla="*/ 112 h 234"/>
                <a:gd name="T2" fmla="*/ 64 w 112"/>
                <a:gd name="T3" fmla="*/ 4 h 234"/>
                <a:gd name="T4" fmla="*/ 55 w 112"/>
                <a:gd name="T5" fmla="*/ 0 h 234"/>
                <a:gd name="T6" fmla="*/ 47 w 112"/>
                <a:gd name="T7" fmla="*/ 4 h 234"/>
                <a:gd name="T8" fmla="*/ 3 w 112"/>
                <a:gd name="T9" fmla="*/ 112 h 234"/>
                <a:gd name="T10" fmla="*/ 35 w 112"/>
                <a:gd name="T11" fmla="*/ 234 h 234"/>
                <a:gd name="T12" fmla="*/ 56 w 112"/>
                <a:gd name="T13" fmla="*/ 234 h 234"/>
                <a:gd name="T14" fmla="*/ 57 w 112"/>
                <a:gd name="T15" fmla="*/ 234 h 234"/>
                <a:gd name="T16" fmla="*/ 78 w 112"/>
                <a:gd name="T17" fmla="*/ 234 h 234"/>
                <a:gd name="T18" fmla="*/ 110 w 112"/>
                <a:gd name="T19" fmla="*/ 1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34">
                  <a:moveTo>
                    <a:pt x="110" y="112"/>
                  </a:moveTo>
                  <a:cubicBezTo>
                    <a:pt x="110" y="57"/>
                    <a:pt x="80" y="19"/>
                    <a:pt x="64" y="4"/>
                  </a:cubicBezTo>
                  <a:cubicBezTo>
                    <a:pt x="62" y="2"/>
                    <a:pt x="59" y="0"/>
                    <a:pt x="55" y="0"/>
                  </a:cubicBezTo>
                  <a:cubicBezTo>
                    <a:pt x="52" y="0"/>
                    <a:pt x="49" y="2"/>
                    <a:pt x="47" y="4"/>
                  </a:cubicBezTo>
                  <a:cubicBezTo>
                    <a:pt x="32" y="20"/>
                    <a:pt x="2" y="57"/>
                    <a:pt x="3" y="112"/>
                  </a:cubicBezTo>
                  <a:cubicBezTo>
                    <a:pt x="3" y="112"/>
                    <a:pt x="0" y="164"/>
                    <a:pt x="35" y="234"/>
                  </a:cubicBezTo>
                  <a:cubicBezTo>
                    <a:pt x="56" y="234"/>
                    <a:pt x="56" y="234"/>
                    <a:pt x="56" y="234"/>
                  </a:cubicBezTo>
                  <a:cubicBezTo>
                    <a:pt x="57" y="234"/>
                    <a:pt x="57" y="234"/>
                    <a:pt x="57" y="234"/>
                  </a:cubicBezTo>
                  <a:cubicBezTo>
                    <a:pt x="78" y="234"/>
                    <a:pt x="78" y="234"/>
                    <a:pt x="78" y="234"/>
                  </a:cubicBezTo>
                  <a:cubicBezTo>
                    <a:pt x="112" y="164"/>
                    <a:pt x="110" y="112"/>
                    <a:pt x="110" y="112"/>
                  </a:cubicBezTo>
                  <a:close/>
                </a:path>
              </a:pathLst>
            </a:custGeom>
            <a:solidFill>
              <a:srgbClr val="529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258"/>
            <p:cNvSpPr>
              <a:spLocks noChangeArrowheads="1"/>
            </p:cNvSpPr>
            <p:nvPr/>
          </p:nvSpPr>
          <p:spPr bwMode="auto">
            <a:xfrm>
              <a:off x="10507663" y="1693863"/>
              <a:ext cx="228600" cy="57150"/>
            </a:xfrm>
            <a:prstGeom prst="rect">
              <a:avLst/>
            </a:prstGeom>
            <a:solidFill>
              <a:srgbClr val="FF77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Oval 259"/>
            <p:cNvSpPr>
              <a:spLocks noChangeArrowheads="1"/>
            </p:cNvSpPr>
            <p:nvPr/>
          </p:nvSpPr>
          <p:spPr bwMode="auto">
            <a:xfrm>
              <a:off x="10529888" y="1055688"/>
              <a:ext cx="180975" cy="184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408956" y="261443"/>
            <a:ext cx="3872093" cy="954687"/>
            <a:chOff x="406574" y="261442"/>
            <a:chExt cx="3872093" cy="954687"/>
          </a:xfrm>
        </p:grpSpPr>
        <p:grpSp>
          <p:nvGrpSpPr>
            <p:cNvPr id="78" name="组合 77"/>
            <p:cNvGrpSpPr/>
            <p:nvPr/>
          </p:nvGrpSpPr>
          <p:grpSpPr>
            <a:xfrm>
              <a:off x="406574" y="261442"/>
              <a:ext cx="765518" cy="954687"/>
              <a:chOff x="7874299" y="3455987"/>
              <a:chExt cx="1557606" cy="1942510"/>
            </a:xfrm>
          </p:grpSpPr>
          <p:sp>
            <p:nvSpPr>
              <p:cNvPr id="81" name="Rectangle 263"/>
              <p:cNvSpPr>
                <a:spLocks noChangeArrowheads="1"/>
              </p:cNvSpPr>
              <p:nvPr/>
            </p:nvSpPr>
            <p:spPr bwMode="auto">
              <a:xfrm>
                <a:off x="8528997" y="5074745"/>
                <a:ext cx="366918" cy="223029"/>
              </a:xfrm>
              <a:prstGeom prst="rect">
                <a:avLst/>
              </a:prstGeom>
              <a:solidFill>
                <a:srgbClr val="2B2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8273591" y="3542321"/>
                <a:ext cx="902908" cy="1500051"/>
              </a:xfrm>
              <a:custGeom>
                <a:avLst/>
                <a:gdLst>
                  <a:gd name="T0" fmla="*/ 213 w 251"/>
                  <a:gd name="T1" fmla="*/ 417 h 417"/>
                  <a:gd name="T2" fmla="*/ 251 w 251"/>
                  <a:gd name="T3" fmla="*/ 400 h 417"/>
                  <a:gd name="T4" fmla="*/ 36 w 251"/>
                  <a:gd name="T5" fmla="*/ 0 h 417"/>
                  <a:gd name="T6" fmla="*/ 0 w 251"/>
                  <a:gd name="T7" fmla="*/ 19 h 417"/>
                  <a:gd name="T8" fmla="*/ 213 w 251"/>
                  <a:gd name="T9" fmla="*/ 417 h 417"/>
                </a:gdLst>
                <a:ahLst/>
                <a:cxnLst>
                  <a:cxn ang="0">
                    <a:pos x="T0" y="T1"/>
                  </a:cxn>
                  <a:cxn ang="0">
                    <a:pos x="T2" y="T3"/>
                  </a:cxn>
                  <a:cxn ang="0">
                    <a:pos x="T4" y="T5"/>
                  </a:cxn>
                  <a:cxn ang="0">
                    <a:pos x="T6" y="T7"/>
                  </a:cxn>
                  <a:cxn ang="0">
                    <a:pos x="T8" y="T9"/>
                  </a:cxn>
                </a:cxnLst>
                <a:rect l="0" t="0" r="r" b="b"/>
                <a:pathLst>
                  <a:path w="251" h="417">
                    <a:moveTo>
                      <a:pt x="213" y="417"/>
                    </a:moveTo>
                    <a:lnTo>
                      <a:pt x="251" y="400"/>
                    </a:lnTo>
                    <a:lnTo>
                      <a:pt x="36" y="0"/>
                    </a:lnTo>
                    <a:lnTo>
                      <a:pt x="0" y="19"/>
                    </a:lnTo>
                    <a:lnTo>
                      <a:pt x="213" y="417"/>
                    </a:lnTo>
                    <a:close/>
                  </a:path>
                </a:pathLst>
              </a:custGeom>
              <a:solidFill>
                <a:srgbClr val="2B2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7874299" y="3455987"/>
                <a:ext cx="1557606" cy="1694302"/>
              </a:xfrm>
              <a:custGeom>
                <a:avLst/>
                <a:gdLst>
                  <a:gd name="T0" fmla="*/ 75 w 183"/>
                  <a:gd name="T1" fmla="*/ 14 h 199"/>
                  <a:gd name="T2" fmla="*/ 14 w 183"/>
                  <a:gd name="T3" fmla="*/ 98 h 199"/>
                  <a:gd name="T4" fmla="*/ 101 w 183"/>
                  <a:gd name="T5" fmla="*/ 185 h 199"/>
                  <a:gd name="T6" fmla="*/ 160 w 183"/>
                  <a:gd name="T7" fmla="*/ 162 h 199"/>
                  <a:gd name="T8" fmla="*/ 167 w 183"/>
                  <a:gd name="T9" fmla="*/ 174 h 199"/>
                  <a:gd name="T10" fmla="*/ 101 w 183"/>
                  <a:gd name="T11" fmla="*/ 199 h 199"/>
                  <a:gd name="T12" fmla="*/ 0 w 183"/>
                  <a:gd name="T13" fmla="*/ 98 h 199"/>
                  <a:gd name="T14" fmla="*/ 69 w 183"/>
                  <a:gd name="T15" fmla="*/ 2 h 199"/>
                  <a:gd name="T16" fmla="*/ 75 w 183"/>
                  <a:gd name="T17"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99">
                    <a:moveTo>
                      <a:pt x="75" y="14"/>
                    </a:moveTo>
                    <a:cubicBezTo>
                      <a:pt x="40" y="30"/>
                      <a:pt x="14" y="58"/>
                      <a:pt x="14" y="98"/>
                    </a:cubicBezTo>
                    <a:cubicBezTo>
                      <a:pt x="14" y="146"/>
                      <a:pt x="53" y="185"/>
                      <a:pt x="101" y="185"/>
                    </a:cubicBezTo>
                    <a:cubicBezTo>
                      <a:pt x="123" y="185"/>
                      <a:pt x="153" y="170"/>
                      <a:pt x="160" y="162"/>
                    </a:cubicBezTo>
                    <a:cubicBezTo>
                      <a:pt x="166" y="154"/>
                      <a:pt x="183" y="162"/>
                      <a:pt x="167" y="174"/>
                    </a:cubicBezTo>
                    <a:cubicBezTo>
                      <a:pt x="150" y="186"/>
                      <a:pt x="126" y="199"/>
                      <a:pt x="101" y="199"/>
                    </a:cubicBezTo>
                    <a:cubicBezTo>
                      <a:pt x="45" y="199"/>
                      <a:pt x="0" y="153"/>
                      <a:pt x="0" y="98"/>
                    </a:cubicBezTo>
                    <a:cubicBezTo>
                      <a:pt x="0" y="53"/>
                      <a:pt x="36" y="8"/>
                      <a:pt x="69" y="2"/>
                    </a:cubicBezTo>
                    <a:cubicBezTo>
                      <a:pt x="79" y="0"/>
                      <a:pt x="89" y="8"/>
                      <a:pt x="75" y="14"/>
                    </a:cubicBez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84" name="Freeform 266"/>
              <p:cNvSpPr/>
              <p:nvPr/>
            </p:nvSpPr>
            <p:spPr bwMode="auto">
              <a:xfrm>
                <a:off x="8205245" y="5261802"/>
                <a:ext cx="1014422" cy="136695"/>
              </a:xfrm>
              <a:custGeom>
                <a:avLst/>
                <a:gdLst>
                  <a:gd name="T0" fmla="*/ 0 w 119"/>
                  <a:gd name="T1" fmla="*/ 16 h 16"/>
                  <a:gd name="T2" fmla="*/ 61 w 119"/>
                  <a:gd name="T3" fmla="*/ 0 h 16"/>
                  <a:gd name="T4" fmla="*/ 119 w 119"/>
                  <a:gd name="T5" fmla="*/ 16 h 16"/>
                  <a:gd name="T6" fmla="*/ 0 w 119"/>
                  <a:gd name="T7" fmla="*/ 16 h 16"/>
                </a:gdLst>
                <a:ahLst/>
                <a:cxnLst>
                  <a:cxn ang="0">
                    <a:pos x="T0" y="T1"/>
                  </a:cxn>
                  <a:cxn ang="0">
                    <a:pos x="T2" y="T3"/>
                  </a:cxn>
                  <a:cxn ang="0">
                    <a:pos x="T4" y="T5"/>
                  </a:cxn>
                  <a:cxn ang="0">
                    <a:pos x="T6" y="T7"/>
                  </a:cxn>
                </a:cxnLst>
                <a:rect l="0" t="0" r="r" b="b"/>
                <a:pathLst>
                  <a:path w="119" h="16">
                    <a:moveTo>
                      <a:pt x="0" y="16"/>
                    </a:moveTo>
                    <a:cubicBezTo>
                      <a:pt x="0" y="2"/>
                      <a:pt x="28" y="0"/>
                      <a:pt x="61" y="0"/>
                    </a:cubicBezTo>
                    <a:cubicBezTo>
                      <a:pt x="94" y="0"/>
                      <a:pt x="119" y="2"/>
                      <a:pt x="119" y="16"/>
                    </a:cubicBezTo>
                    <a:lnTo>
                      <a:pt x="0" y="16"/>
                    </a:lnTo>
                    <a:close/>
                  </a:path>
                </a:pathLst>
              </a:custGeom>
              <a:solidFill>
                <a:srgbClr val="FF775D"/>
              </a:solidFill>
              <a:ln>
                <a:noFill/>
              </a:ln>
            </p:spPr>
            <p:txBody>
              <a:bodyPr vert="horz" wrap="square" lIns="91440" tIns="45720" rIns="91440" bIns="45720" numCol="1" anchor="t" anchorCtr="0" compatLnSpc="1"/>
              <a:lstStyle/>
              <a:p>
                <a:endParaRPr lang="zh-CN" altLang="en-US"/>
              </a:p>
            </p:txBody>
          </p:sp>
          <p:sp>
            <p:nvSpPr>
              <p:cNvPr id="85" name="Oval 267"/>
              <p:cNvSpPr>
                <a:spLocks noChangeArrowheads="1"/>
              </p:cNvSpPr>
              <p:nvPr/>
            </p:nvSpPr>
            <p:spPr bwMode="auto">
              <a:xfrm>
                <a:off x="8111717" y="3661029"/>
                <a:ext cx="1269827" cy="1259034"/>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86" name="Freeform 268"/>
              <p:cNvSpPr>
                <a:spLocks noEditPoints="1"/>
              </p:cNvSpPr>
              <p:nvPr/>
            </p:nvSpPr>
            <p:spPr bwMode="auto">
              <a:xfrm>
                <a:off x="8111717" y="3661029"/>
                <a:ext cx="1244645" cy="1259034"/>
              </a:xfrm>
              <a:custGeom>
                <a:avLst/>
                <a:gdLst>
                  <a:gd name="T0" fmla="*/ 140 w 146"/>
                  <a:gd name="T1" fmla="*/ 53 h 148"/>
                  <a:gd name="T2" fmla="*/ 138 w 146"/>
                  <a:gd name="T3" fmla="*/ 42 h 148"/>
                  <a:gd name="T4" fmla="*/ 128 w 146"/>
                  <a:gd name="T5" fmla="*/ 38 h 148"/>
                  <a:gd name="T6" fmla="*/ 130 w 146"/>
                  <a:gd name="T7" fmla="*/ 46 h 148"/>
                  <a:gd name="T8" fmla="*/ 123 w 146"/>
                  <a:gd name="T9" fmla="*/ 40 h 148"/>
                  <a:gd name="T10" fmla="*/ 111 w 146"/>
                  <a:gd name="T11" fmla="*/ 47 h 148"/>
                  <a:gd name="T12" fmla="*/ 113 w 146"/>
                  <a:gd name="T13" fmla="*/ 40 h 148"/>
                  <a:gd name="T14" fmla="*/ 122 w 146"/>
                  <a:gd name="T15" fmla="*/ 29 h 148"/>
                  <a:gd name="T16" fmla="*/ 119 w 146"/>
                  <a:gd name="T17" fmla="*/ 25 h 148"/>
                  <a:gd name="T18" fmla="*/ 31 w 146"/>
                  <a:gd name="T19" fmla="*/ 14 h 148"/>
                  <a:gd name="T20" fmla="*/ 44 w 146"/>
                  <a:gd name="T21" fmla="*/ 15 h 148"/>
                  <a:gd name="T22" fmla="*/ 45 w 146"/>
                  <a:gd name="T23" fmla="*/ 10 h 148"/>
                  <a:gd name="T24" fmla="*/ 48 w 146"/>
                  <a:gd name="T25" fmla="*/ 14 h 148"/>
                  <a:gd name="T26" fmla="*/ 55 w 146"/>
                  <a:gd name="T27" fmla="*/ 13 h 148"/>
                  <a:gd name="T28" fmla="*/ 62 w 146"/>
                  <a:gd name="T29" fmla="*/ 16 h 148"/>
                  <a:gd name="T30" fmla="*/ 79 w 146"/>
                  <a:gd name="T31" fmla="*/ 17 h 148"/>
                  <a:gd name="T32" fmla="*/ 70 w 146"/>
                  <a:gd name="T33" fmla="*/ 15 h 148"/>
                  <a:gd name="T34" fmla="*/ 61 w 146"/>
                  <a:gd name="T35" fmla="*/ 18 h 148"/>
                  <a:gd name="T36" fmla="*/ 58 w 146"/>
                  <a:gd name="T37" fmla="*/ 21 h 148"/>
                  <a:gd name="T38" fmla="*/ 54 w 146"/>
                  <a:gd name="T39" fmla="*/ 28 h 148"/>
                  <a:gd name="T40" fmla="*/ 63 w 146"/>
                  <a:gd name="T41" fmla="*/ 21 h 148"/>
                  <a:gd name="T42" fmla="*/ 77 w 146"/>
                  <a:gd name="T43" fmla="*/ 30 h 148"/>
                  <a:gd name="T44" fmla="*/ 76 w 146"/>
                  <a:gd name="T45" fmla="*/ 37 h 148"/>
                  <a:gd name="T46" fmla="*/ 73 w 146"/>
                  <a:gd name="T47" fmla="*/ 33 h 148"/>
                  <a:gd name="T48" fmla="*/ 68 w 146"/>
                  <a:gd name="T49" fmla="*/ 34 h 148"/>
                  <a:gd name="T50" fmla="*/ 66 w 146"/>
                  <a:gd name="T51" fmla="*/ 35 h 148"/>
                  <a:gd name="T52" fmla="*/ 61 w 146"/>
                  <a:gd name="T53" fmla="*/ 39 h 148"/>
                  <a:gd name="T54" fmla="*/ 44 w 146"/>
                  <a:gd name="T55" fmla="*/ 54 h 148"/>
                  <a:gd name="T56" fmla="*/ 26 w 146"/>
                  <a:gd name="T57" fmla="*/ 60 h 148"/>
                  <a:gd name="T58" fmla="*/ 35 w 146"/>
                  <a:gd name="T59" fmla="*/ 68 h 148"/>
                  <a:gd name="T60" fmla="*/ 55 w 146"/>
                  <a:gd name="T61" fmla="*/ 75 h 148"/>
                  <a:gd name="T62" fmla="*/ 71 w 146"/>
                  <a:gd name="T63" fmla="*/ 82 h 148"/>
                  <a:gd name="T64" fmla="*/ 88 w 146"/>
                  <a:gd name="T65" fmla="*/ 94 h 148"/>
                  <a:gd name="T66" fmla="*/ 76 w 146"/>
                  <a:gd name="T67" fmla="*/ 117 h 148"/>
                  <a:gd name="T68" fmla="*/ 65 w 146"/>
                  <a:gd name="T69" fmla="*/ 130 h 148"/>
                  <a:gd name="T70" fmla="*/ 65 w 146"/>
                  <a:gd name="T71" fmla="*/ 138 h 148"/>
                  <a:gd name="T72" fmla="*/ 55 w 146"/>
                  <a:gd name="T73" fmla="*/ 133 h 148"/>
                  <a:gd name="T74" fmla="*/ 48 w 146"/>
                  <a:gd name="T75" fmla="*/ 101 h 148"/>
                  <a:gd name="T76" fmla="*/ 45 w 146"/>
                  <a:gd name="T77" fmla="*/ 82 h 148"/>
                  <a:gd name="T78" fmla="*/ 29 w 146"/>
                  <a:gd name="T79" fmla="*/ 69 h 148"/>
                  <a:gd name="T80" fmla="*/ 14 w 146"/>
                  <a:gd name="T81" fmla="*/ 56 h 148"/>
                  <a:gd name="T82" fmla="*/ 12 w 146"/>
                  <a:gd name="T83" fmla="*/ 62 h 148"/>
                  <a:gd name="T84" fmla="*/ 75 w 146"/>
                  <a:gd name="T85" fmla="*/ 148 h 148"/>
                  <a:gd name="T86" fmla="*/ 125 w 146"/>
                  <a:gd name="T87" fmla="*/ 104 h 148"/>
                  <a:gd name="T88" fmla="*/ 117 w 146"/>
                  <a:gd name="T89" fmla="*/ 79 h 148"/>
                  <a:gd name="T90" fmla="*/ 96 w 146"/>
                  <a:gd name="T91" fmla="*/ 73 h 148"/>
                  <a:gd name="T92" fmla="*/ 103 w 146"/>
                  <a:gd name="T93" fmla="*/ 55 h 148"/>
                  <a:gd name="T94" fmla="*/ 123 w 146"/>
                  <a:gd name="T95" fmla="*/ 47 h 148"/>
                  <a:gd name="T96" fmla="*/ 113 w 146"/>
                  <a:gd name="T97" fmla="*/ 27 h 148"/>
                  <a:gd name="T98" fmla="*/ 110 w 146"/>
                  <a:gd name="T99" fmla="*/ 33 h 148"/>
                  <a:gd name="T100" fmla="*/ 109 w 146"/>
                  <a:gd name="T101" fmla="*/ 26 h 148"/>
                  <a:gd name="T102" fmla="*/ 107 w 146"/>
                  <a:gd name="T103" fmla="*/ 32 h 148"/>
                  <a:gd name="T104" fmla="*/ 64 w 146"/>
                  <a:gd name="T105" fmla="*/ 38 h 148"/>
                  <a:gd name="T106" fmla="*/ 68 w 146"/>
                  <a:gd name="T107" fmla="*/ 40 h 148"/>
                  <a:gd name="T108" fmla="*/ 69 w 146"/>
                  <a:gd name="T109"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48">
                    <a:moveTo>
                      <a:pt x="130" y="53"/>
                    </a:moveTo>
                    <a:cubicBezTo>
                      <a:pt x="131" y="53"/>
                      <a:pt x="131" y="53"/>
                      <a:pt x="131" y="53"/>
                    </a:cubicBezTo>
                    <a:cubicBezTo>
                      <a:pt x="132" y="53"/>
                      <a:pt x="132" y="53"/>
                      <a:pt x="132" y="53"/>
                    </a:cubicBezTo>
                    <a:cubicBezTo>
                      <a:pt x="132" y="51"/>
                      <a:pt x="132" y="51"/>
                      <a:pt x="132" y="51"/>
                    </a:cubicBezTo>
                    <a:cubicBezTo>
                      <a:pt x="136" y="51"/>
                      <a:pt x="136" y="51"/>
                      <a:pt x="136" y="51"/>
                    </a:cubicBezTo>
                    <a:cubicBezTo>
                      <a:pt x="140" y="53"/>
                      <a:pt x="140" y="53"/>
                      <a:pt x="140" y="53"/>
                    </a:cubicBezTo>
                    <a:cubicBezTo>
                      <a:pt x="146" y="53"/>
                      <a:pt x="146" y="53"/>
                      <a:pt x="146" y="53"/>
                    </a:cubicBezTo>
                    <a:cubicBezTo>
                      <a:pt x="146" y="53"/>
                      <a:pt x="146" y="53"/>
                      <a:pt x="146" y="53"/>
                    </a:cubicBezTo>
                    <a:cubicBezTo>
                      <a:pt x="146" y="51"/>
                      <a:pt x="145" y="49"/>
                      <a:pt x="144" y="47"/>
                    </a:cubicBezTo>
                    <a:cubicBezTo>
                      <a:pt x="140" y="47"/>
                      <a:pt x="140" y="47"/>
                      <a:pt x="140" y="47"/>
                    </a:cubicBezTo>
                    <a:cubicBezTo>
                      <a:pt x="138" y="45"/>
                      <a:pt x="138" y="45"/>
                      <a:pt x="138" y="45"/>
                    </a:cubicBezTo>
                    <a:cubicBezTo>
                      <a:pt x="138" y="42"/>
                      <a:pt x="138" y="42"/>
                      <a:pt x="138" y="42"/>
                    </a:cubicBezTo>
                    <a:cubicBezTo>
                      <a:pt x="136" y="43"/>
                      <a:pt x="136" y="43"/>
                      <a:pt x="136" y="43"/>
                    </a:cubicBezTo>
                    <a:cubicBezTo>
                      <a:pt x="135" y="47"/>
                      <a:pt x="135" y="47"/>
                      <a:pt x="135" y="47"/>
                    </a:cubicBezTo>
                    <a:cubicBezTo>
                      <a:pt x="132" y="44"/>
                      <a:pt x="132" y="44"/>
                      <a:pt x="132" y="44"/>
                    </a:cubicBezTo>
                    <a:cubicBezTo>
                      <a:pt x="132" y="41"/>
                      <a:pt x="132" y="41"/>
                      <a:pt x="132" y="41"/>
                    </a:cubicBezTo>
                    <a:cubicBezTo>
                      <a:pt x="129" y="39"/>
                      <a:pt x="129" y="39"/>
                      <a:pt x="129" y="39"/>
                    </a:cubicBezTo>
                    <a:cubicBezTo>
                      <a:pt x="128" y="38"/>
                      <a:pt x="128" y="38"/>
                      <a:pt x="128" y="38"/>
                    </a:cubicBezTo>
                    <a:cubicBezTo>
                      <a:pt x="125" y="38"/>
                      <a:pt x="125" y="38"/>
                      <a:pt x="125" y="38"/>
                    </a:cubicBezTo>
                    <a:cubicBezTo>
                      <a:pt x="126" y="40"/>
                      <a:pt x="126" y="40"/>
                      <a:pt x="126" y="40"/>
                    </a:cubicBezTo>
                    <a:cubicBezTo>
                      <a:pt x="130" y="43"/>
                      <a:pt x="130" y="43"/>
                      <a:pt x="130" y="43"/>
                    </a:cubicBezTo>
                    <a:cubicBezTo>
                      <a:pt x="131" y="43"/>
                      <a:pt x="131" y="43"/>
                      <a:pt x="131" y="43"/>
                    </a:cubicBezTo>
                    <a:cubicBezTo>
                      <a:pt x="130" y="44"/>
                      <a:pt x="130" y="44"/>
                      <a:pt x="130" y="44"/>
                    </a:cubicBezTo>
                    <a:cubicBezTo>
                      <a:pt x="130" y="46"/>
                      <a:pt x="130" y="46"/>
                      <a:pt x="130" y="46"/>
                    </a:cubicBezTo>
                    <a:cubicBezTo>
                      <a:pt x="128" y="47"/>
                      <a:pt x="128" y="47"/>
                      <a:pt x="128" y="47"/>
                    </a:cubicBezTo>
                    <a:cubicBezTo>
                      <a:pt x="126" y="46"/>
                      <a:pt x="126" y="46"/>
                      <a:pt x="126" y="46"/>
                    </a:cubicBezTo>
                    <a:cubicBezTo>
                      <a:pt x="125" y="45"/>
                      <a:pt x="125" y="45"/>
                      <a:pt x="125" y="45"/>
                    </a:cubicBezTo>
                    <a:cubicBezTo>
                      <a:pt x="128" y="45"/>
                      <a:pt x="128" y="45"/>
                      <a:pt x="128" y="45"/>
                    </a:cubicBezTo>
                    <a:cubicBezTo>
                      <a:pt x="129" y="44"/>
                      <a:pt x="129" y="44"/>
                      <a:pt x="129" y="44"/>
                    </a:cubicBezTo>
                    <a:cubicBezTo>
                      <a:pt x="123" y="40"/>
                      <a:pt x="123" y="40"/>
                      <a:pt x="123" y="40"/>
                    </a:cubicBezTo>
                    <a:cubicBezTo>
                      <a:pt x="122" y="39"/>
                      <a:pt x="122" y="39"/>
                      <a:pt x="122" y="39"/>
                    </a:cubicBezTo>
                    <a:cubicBezTo>
                      <a:pt x="120" y="41"/>
                      <a:pt x="120" y="41"/>
                      <a:pt x="120" y="41"/>
                    </a:cubicBezTo>
                    <a:cubicBezTo>
                      <a:pt x="118" y="40"/>
                      <a:pt x="118" y="40"/>
                      <a:pt x="118" y="40"/>
                    </a:cubicBezTo>
                    <a:cubicBezTo>
                      <a:pt x="114" y="45"/>
                      <a:pt x="114" y="45"/>
                      <a:pt x="114" y="45"/>
                    </a:cubicBezTo>
                    <a:cubicBezTo>
                      <a:pt x="113" y="47"/>
                      <a:pt x="113" y="47"/>
                      <a:pt x="113" y="47"/>
                    </a:cubicBezTo>
                    <a:cubicBezTo>
                      <a:pt x="111" y="47"/>
                      <a:pt x="111" y="47"/>
                      <a:pt x="111" y="47"/>
                    </a:cubicBezTo>
                    <a:cubicBezTo>
                      <a:pt x="107" y="47"/>
                      <a:pt x="107" y="47"/>
                      <a:pt x="107" y="47"/>
                    </a:cubicBezTo>
                    <a:cubicBezTo>
                      <a:pt x="105" y="46"/>
                      <a:pt x="105" y="46"/>
                      <a:pt x="105" y="46"/>
                    </a:cubicBezTo>
                    <a:cubicBezTo>
                      <a:pt x="105" y="42"/>
                      <a:pt x="105" y="42"/>
                      <a:pt x="105" y="42"/>
                    </a:cubicBezTo>
                    <a:cubicBezTo>
                      <a:pt x="105" y="40"/>
                      <a:pt x="105" y="40"/>
                      <a:pt x="105" y="40"/>
                    </a:cubicBezTo>
                    <a:cubicBezTo>
                      <a:pt x="109" y="39"/>
                      <a:pt x="109" y="39"/>
                      <a:pt x="109" y="39"/>
                    </a:cubicBezTo>
                    <a:cubicBezTo>
                      <a:pt x="113" y="40"/>
                      <a:pt x="113" y="40"/>
                      <a:pt x="113" y="40"/>
                    </a:cubicBezTo>
                    <a:cubicBezTo>
                      <a:pt x="113" y="38"/>
                      <a:pt x="113" y="38"/>
                      <a:pt x="113" y="38"/>
                    </a:cubicBezTo>
                    <a:cubicBezTo>
                      <a:pt x="112" y="38"/>
                      <a:pt x="112" y="38"/>
                      <a:pt x="112" y="38"/>
                    </a:cubicBezTo>
                    <a:cubicBezTo>
                      <a:pt x="112" y="34"/>
                      <a:pt x="112" y="34"/>
                      <a:pt x="112" y="34"/>
                    </a:cubicBezTo>
                    <a:cubicBezTo>
                      <a:pt x="116" y="34"/>
                      <a:pt x="116" y="34"/>
                      <a:pt x="116" y="34"/>
                    </a:cubicBezTo>
                    <a:cubicBezTo>
                      <a:pt x="119" y="30"/>
                      <a:pt x="119" y="30"/>
                      <a:pt x="119" y="30"/>
                    </a:cubicBezTo>
                    <a:cubicBezTo>
                      <a:pt x="122" y="29"/>
                      <a:pt x="122" y="29"/>
                      <a:pt x="122" y="29"/>
                    </a:cubicBezTo>
                    <a:cubicBezTo>
                      <a:pt x="124" y="30"/>
                      <a:pt x="124" y="30"/>
                      <a:pt x="124" y="30"/>
                    </a:cubicBezTo>
                    <a:cubicBezTo>
                      <a:pt x="125" y="30"/>
                      <a:pt x="125" y="30"/>
                      <a:pt x="125" y="30"/>
                    </a:cubicBezTo>
                    <a:cubicBezTo>
                      <a:pt x="124" y="26"/>
                      <a:pt x="124" y="26"/>
                      <a:pt x="124" y="26"/>
                    </a:cubicBezTo>
                    <a:cubicBezTo>
                      <a:pt x="121" y="27"/>
                      <a:pt x="121" y="27"/>
                      <a:pt x="121" y="27"/>
                    </a:cubicBezTo>
                    <a:cubicBezTo>
                      <a:pt x="120" y="25"/>
                      <a:pt x="120" y="25"/>
                      <a:pt x="120" y="25"/>
                    </a:cubicBezTo>
                    <a:cubicBezTo>
                      <a:pt x="119" y="25"/>
                      <a:pt x="119" y="25"/>
                      <a:pt x="119" y="25"/>
                    </a:cubicBezTo>
                    <a:cubicBezTo>
                      <a:pt x="118" y="23"/>
                      <a:pt x="118" y="23"/>
                      <a:pt x="118" y="23"/>
                    </a:cubicBezTo>
                    <a:cubicBezTo>
                      <a:pt x="120" y="21"/>
                      <a:pt x="120" y="21"/>
                      <a:pt x="120" y="21"/>
                    </a:cubicBezTo>
                    <a:cubicBezTo>
                      <a:pt x="123" y="20"/>
                      <a:pt x="123" y="20"/>
                      <a:pt x="123" y="20"/>
                    </a:cubicBezTo>
                    <a:cubicBezTo>
                      <a:pt x="124" y="18"/>
                      <a:pt x="124" y="18"/>
                      <a:pt x="124" y="18"/>
                    </a:cubicBezTo>
                    <a:cubicBezTo>
                      <a:pt x="111" y="7"/>
                      <a:pt x="94" y="0"/>
                      <a:pt x="75" y="0"/>
                    </a:cubicBezTo>
                    <a:cubicBezTo>
                      <a:pt x="59" y="0"/>
                      <a:pt x="43" y="5"/>
                      <a:pt x="31" y="14"/>
                    </a:cubicBezTo>
                    <a:cubicBezTo>
                      <a:pt x="35" y="14"/>
                      <a:pt x="35" y="14"/>
                      <a:pt x="35" y="14"/>
                    </a:cubicBezTo>
                    <a:cubicBezTo>
                      <a:pt x="37" y="15"/>
                      <a:pt x="37" y="15"/>
                      <a:pt x="37" y="15"/>
                    </a:cubicBezTo>
                    <a:cubicBezTo>
                      <a:pt x="40" y="15"/>
                      <a:pt x="40" y="15"/>
                      <a:pt x="40" y="15"/>
                    </a:cubicBezTo>
                    <a:cubicBezTo>
                      <a:pt x="40" y="17"/>
                      <a:pt x="40" y="17"/>
                      <a:pt x="40" y="17"/>
                    </a:cubicBezTo>
                    <a:cubicBezTo>
                      <a:pt x="45" y="17"/>
                      <a:pt x="45" y="17"/>
                      <a:pt x="45" y="17"/>
                    </a:cubicBezTo>
                    <a:cubicBezTo>
                      <a:pt x="44" y="15"/>
                      <a:pt x="44" y="15"/>
                      <a:pt x="44" y="15"/>
                    </a:cubicBezTo>
                    <a:cubicBezTo>
                      <a:pt x="40" y="15"/>
                      <a:pt x="40" y="15"/>
                      <a:pt x="40" y="15"/>
                    </a:cubicBezTo>
                    <a:cubicBezTo>
                      <a:pt x="41" y="14"/>
                      <a:pt x="41" y="14"/>
                      <a:pt x="41" y="14"/>
                    </a:cubicBezTo>
                    <a:cubicBezTo>
                      <a:pt x="41" y="13"/>
                      <a:pt x="41" y="13"/>
                      <a:pt x="41" y="13"/>
                    </a:cubicBezTo>
                    <a:cubicBezTo>
                      <a:pt x="36" y="13"/>
                      <a:pt x="36" y="13"/>
                      <a:pt x="36" y="13"/>
                    </a:cubicBezTo>
                    <a:cubicBezTo>
                      <a:pt x="41" y="10"/>
                      <a:pt x="41" y="10"/>
                      <a:pt x="41" y="10"/>
                    </a:cubicBezTo>
                    <a:cubicBezTo>
                      <a:pt x="45" y="10"/>
                      <a:pt x="45" y="10"/>
                      <a:pt x="45" y="10"/>
                    </a:cubicBezTo>
                    <a:cubicBezTo>
                      <a:pt x="47" y="12"/>
                      <a:pt x="47" y="12"/>
                      <a:pt x="47" y="12"/>
                    </a:cubicBezTo>
                    <a:cubicBezTo>
                      <a:pt x="50" y="13"/>
                      <a:pt x="50" y="13"/>
                      <a:pt x="50" y="13"/>
                    </a:cubicBezTo>
                    <a:cubicBezTo>
                      <a:pt x="52" y="11"/>
                      <a:pt x="52" y="11"/>
                      <a:pt x="52" y="11"/>
                    </a:cubicBezTo>
                    <a:cubicBezTo>
                      <a:pt x="54" y="11"/>
                      <a:pt x="54" y="11"/>
                      <a:pt x="54" y="11"/>
                    </a:cubicBezTo>
                    <a:cubicBezTo>
                      <a:pt x="51" y="14"/>
                      <a:pt x="51" y="14"/>
                      <a:pt x="51" y="14"/>
                    </a:cubicBezTo>
                    <a:cubicBezTo>
                      <a:pt x="51" y="14"/>
                      <a:pt x="47" y="14"/>
                      <a:pt x="48" y="14"/>
                    </a:cubicBezTo>
                    <a:cubicBezTo>
                      <a:pt x="48" y="14"/>
                      <a:pt x="48" y="17"/>
                      <a:pt x="48" y="17"/>
                    </a:cubicBezTo>
                    <a:cubicBezTo>
                      <a:pt x="52" y="17"/>
                      <a:pt x="52" y="17"/>
                      <a:pt x="52" y="17"/>
                    </a:cubicBezTo>
                    <a:cubicBezTo>
                      <a:pt x="53" y="15"/>
                      <a:pt x="53" y="15"/>
                      <a:pt x="53" y="15"/>
                    </a:cubicBezTo>
                    <a:cubicBezTo>
                      <a:pt x="56" y="15"/>
                      <a:pt x="56" y="15"/>
                      <a:pt x="56" y="15"/>
                    </a:cubicBezTo>
                    <a:cubicBezTo>
                      <a:pt x="56" y="13"/>
                      <a:pt x="56" y="13"/>
                      <a:pt x="56" y="13"/>
                    </a:cubicBezTo>
                    <a:cubicBezTo>
                      <a:pt x="55" y="13"/>
                      <a:pt x="55" y="13"/>
                      <a:pt x="55" y="13"/>
                    </a:cubicBezTo>
                    <a:cubicBezTo>
                      <a:pt x="55" y="11"/>
                      <a:pt x="55" y="11"/>
                      <a:pt x="55" y="11"/>
                    </a:cubicBezTo>
                    <a:cubicBezTo>
                      <a:pt x="57" y="11"/>
                      <a:pt x="57" y="11"/>
                      <a:pt x="57" y="11"/>
                    </a:cubicBezTo>
                    <a:cubicBezTo>
                      <a:pt x="62" y="11"/>
                      <a:pt x="62" y="11"/>
                      <a:pt x="62" y="11"/>
                    </a:cubicBezTo>
                    <a:cubicBezTo>
                      <a:pt x="59" y="14"/>
                      <a:pt x="59" y="14"/>
                      <a:pt x="59" y="14"/>
                    </a:cubicBezTo>
                    <a:cubicBezTo>
                      <a:pt x="59" y="16"/>
                      <a:pt x="59" y="16"/>
                      <a:pt x="59" y="16"/>
                    </a:cubicBezTo>
                    <a:cubicBezTo>
                      <a:pt x="62" y="16"/>
                      <a:pt x="62" y="16"/>
                      <a:pt x="62" y="16"/>
                    </a:cubicBezTo>
                    <a:cubicBezTo>
                      <a:pt x="62" y="13"/>
                      <a:pt x="62" y="13"/>
                      <a:pt x="62" y="13"/>
                    </a:cubicBezTo>
                    <a:cubicBezTo>
                      <a:pt x="65" y="11"/>
                      <a:pt x="65" y="11"/>
                      <a:pt x="65" y="11"/>
                    </a:cubicBezTo>
                    <a:cubicBezTo>
                      <a:pt x="69" y="11"/>
                      <a:pt x="69" y="11"/>
                      <a:pt x="69" y="11"/>
                    </a:cubicBezTo>
                    <a:cubicBezTo>
                      <a:pt x="76" y="14"/>
                      <a:pt x="76" y="14"/>
                      <a:pt x="76" y="14"/>
                    </a:cubicBezTo>
                    <a:cubicBezTo>
                      <a:pt x="76" y="16"/>
                      <a:pt x="76" y="16"/>
                      <a:pt x="76" y="16"/>
                    </a:cubicBezTo>
                    <a:cubicBezTo>
                      <a:pt x="79" y="17"/>
                      <a:pt x="79" y="17"/>
                      <a:pt x="79" y="17"/>
                    </a:cubicBezTo>
                    <a:cubicBezTo>
                      <a:pt x="78" y="19"/>
                      <a:pt x="78" y="19"/>
                      <a:pt x="78" y="19"/>
                    </a:cubicBezTo>
                    <a:cubicBezTo>
                      <a:pt x="74" y="19"/>
                      <a:pt x="74" y="19"/>
                      <a:pt x="74" y="19"/>
                    </a:cubicBezTo>
                    <a:cubicBezTo>
                      <a:pt x="73" y="21"/>
                      <a:pt x="73" y="21"/>
                      <a:pt x="73" y="21"/>
                    </a:cubicBezTo>
                    <a:cubicBezTo>
                      <a:pt x="66" y="20"/>
                      <a:pt x="66" y="20"/>
                      <a:pt x="66" y="20"/>
                    </a:cubicBezTo>
                    <a:cubicBezTo>
                      <a:pt x="72" y="17"/>
                      <a:pt x="72" y="17"/>
                      <a:pt x="72" y="17"/>
                    </a:cubicBezTo>
                    <a:cubicBezTo>
                      <a:pt x="70" y="15"/>
                      <a:pt x="70" y="15"/>
                      <a:pt x="70" y="15"/>
                    </a:cubicBezTo>
                    <a:cubicBezTo>
                      <a:pt x="65" y="15"/>
                      <a:pt x="65" y="15"/>
                      <a:pt x="65" y="15"/>
                    </a:cubicBezTo>
                    <a:cubicBezTo>
                      <a:pt x="64" y="16"/>
                      <a:pt x="64" y="16"/>
                      <a:pt x="64" y="16"/>
                    </a:cubicBezTo>
                    <a:cubicBezTo>
                      <a:pt x="64" y="16"/>
                      <a:pt x="64" y="16"/>
                      <a:pt x="64" y="16"/>
                    </a:cubicBezTo>
                    <a:cubicBezTo>
                      <a:pt x="64" y="16"/>
                      <a:pt x="64" y="16"/>
                      <a:pt x="64" y="16"/>
                    </a:cubicBezTo>
                    <a:cubicBezTo>
                      <a:pt x="63" y="17"/>
                      <a:pt x="63" y="17"/>
                      <a:pt x="63" y="17"/>
                    </a:cubicBezTo>
                    <a:cubicBezTo>
                      <a:pt x="61" y="18"/>
                      <a:pt x="61" y="18"/>
                      <a:pt x="61" y="18"/>
                    </a:cubicBezTo>
                    <a:cubicBezTo>
                      <a:pt x="61" y="19"/>
                      <a:pt x="61" y="19"/>
                      <a:pt x="61" y="19"/>
                    </a:cubicBezTo>
                    <a:cubicBezTo>
                      <a:pt x="62" y="19"/>
                      <a:pt x="62" y="19"/>
                      <a:pt x="62" y="19"/>
                    </a:cubicBezTo>
                    <a:cubicBezTo>
                      <a:pt x="62" y="20"/>
                      <a:pt x="62" y="20"/>
                      <a:pt x="62" y="20"/>
                    </a:cubicBezTo>
                    <a:cubicBezTo>
                      <a:pt x="60" y="20"/>
                      <a:pt x="60" y="20"/>
                      <a:pt x="60" y="20"/>
                    </a:cubicBezTo>
                    <a:cubicBezTo>
                      <a:pt x="60" y="21"/>
                      <a:pt x="60" y="21"/>
                      <a:pt x="60" y="21"/>
                    </a:cubicBezTo>
                    <a:cubicBezTo>
                      <a:pt x="58" y="21"/>
                      <a:pt x="58" y="21"/>
                      <a:pt x="58" y="21"/>
                    </a:cubicBezTo>
                    <a:cubicBezTo>
                      <a:pt x="57" y="19"/>
                      <a:pt x="57" y="19"/>
                      <a:pt x="57" y="19"/>
                    </a:cubicBezTo>
                    <a:cubicBezTo>
                      <a:pt x="54" y="20"/>
                      <a:pt x="54" y="20"/>
                      <a:pt x="54" y="20"/>
                    </a:cubicBezTo>
                    <a:cubicBezTo>
                      <a:pt x="48" y="24"/>
                      <a:pt x="48" y="24"/>
                      <a:pt x="48" y="24"/>
                    </a:cubicBezTo>
                    <a:cubicBezTo>
                      <a:pt x="48" y="26"/>
                      <a:pt x="48" y="26"/>
                      <a:pt x="48" y="26"/>
                    </a:cubicBezTo>
                    <a:cubicBezTo>
                      <a:pt x="50" y="28"/>
                      <a:pt x="50" y="28"/>
                      <a:pt x="50" y="28"/>
                    </a:cubicBezTo>
                    <a:cubicBezTo>
                      <a:pt x="54" y="28"/>
                      <a:pt x="54" y="28"/>
                      <a:pt x="54" y="28"/>
                    </a:cubicBezTo>
                    <a:cubicBezTo>
                      <a:pt x="54" y="32"/>
                      <a:pt x="54" y="32"/>
                      <a:pt x="54" y="32"/>
                    </a:cubicBezTo>
                    <a:cubicBezTo>
                      <a:pt x="56" y="32"/>
                      <a:pt x="56" y="32"/>
                      <a:pt x="56" y="32"/>
                    </a:cubicBezTo>
                    <a:cubicBezTo>
                      <a:pt x="57" y="29"/>
                      <a:pt x="57" y="29"/>
                      <a:pt x="57" y="29"/>
                    </a:cubicBezTo>
                    <a:cubicBezTo>
                      <a:pt x="61" y="28"/>
                      <a:pt x="61" y="28"/>
                      <a:pt x="61" y="28"/>
                    </a:cubicBezTo>
                    <a:cubicBezTo>
                      <a:pt x="61" y="22"/>
                      <a:pt x="61" y="22"/>
                      <a:pt x="61" y="22"/>
                    </a:cubicBezTo>
                    <a:cubicBezTo>
                      <a:pt x="63" y="21"/>
                      <a:pt x="63" y="21"/>
                      <a:pt x="63" y="21"/>
                    </a:cubicBezTo>
                    <a:cubicBezTo>
                      <a:pt x="69" y="22"/>
                      <a:pt x="69" y="22"/>
                      <a:pt x="69" y="22"/>
                    </a:cubicBezTo>
                    <a:cubicBezTo>
                      <a:pt x="68" y="25"/>
                      <a:pt x="68" y="25"/>
                      <a:pt x="68" y="25"/>
                    </a:cubicBezTo>
                    <a:cubicBezTo>
                      <a:pt x="70" y="25"/>
                      <a:pt x="70" y="25"/>
                      <a:pt x="70" y="25"/>
                    </a:cubicBezTo>
                    <a:cubicBezTo>
                      <a:pt x="74" y="23"/>
                      <a:pt x="74" y="23"/>
                      <a:pt x="74" y="23"/>
                    </a:cubicBezTo>
                    <a:cubicBezTo>
                      <a:pt x="74" y="28"/>
                      <a:pt x="74" y="28"/>
                      <a:pt x="74" y="28"/>
                    </a:cubicBezTo>
                    <a:cubicBezTo>
                      <a:pt x="77" y="30"/>
                      <a:pt x="77" y="30"/>
                      <a:pt x="77" y="30"/>
                    </a:cubicBezTo>
                    <a:cubicBezTo>
                      <a:pt x="76" y="32"/>
                      <a:pt x="76" y="32"/>
                      <a:pt x="76" y="32"/>
                    </a:cubicBezTo>
                    <a:cubicBezTo>
                      <a:pt x="74" y="33"/>
                      <a:pt x="74" y="33"/>
                      <a:pt x="74" y="33"/>
                    </a:cubicBezTo>
                    <a:cubicBezTo>
                      <a:pt x="74" y="34"/>
                      <a:pt x="74" y="34"/>
                      <a:pt x="74" y="34"/>
                    </a:cubicBezTo>
                    <a:cubicBezTo>
                      <a:pt x="77" y="35"/>
                      <a:pt x="77" y="35"/>
                      <a:pt x="77" y="35"/>
                    </a:cubicBezTo>
                    <a:cubicBezTo>
                      <a:pt x="77" y="37"/>
                      <a:pt x="77" y="37"/>
                      <a:pt x="77" y="37"/>
                    </a:cubicBezTo>
                    <a:cubicBezTo>
                      <a:pt x="76" y="37"/>
                      <a:pt x="76" y="37"/>
                      <a:pt x="76" y="37"/>
                    </a:cubicBezTo>
                    <a:cubicBezTo>
                      <a:pt x="76" y="37"/>
                      <a:pt x="76" y="37"/>
                      <a:pt x="76" y="37"/>
                    </a:cubicBezTo>
                    <a:cubicBezTo>
                      <a:pt x="72" y="36"/>
                      <a:pt x="72" y="36"/>
                      <a:pt x="72" y="36"/>
                    </a:cubicBezTo>
                    <a:cubicBezTo>
                      <a:pt x="72" y="35"/>
                      <a:pt x="72" y="35"/>
                      <a:pt x="72" y="35"/>
                    </a:cubicBezTo>
                    <a:cubicBezTo>
                      <a:pt x="72" y="35"/>
                      <a:pt x="72" y="35"/>
                      <a:pt x="72" y="35"/>
                    </a:cubicBezTo>
                    <a:cubicBezTo>
                      <a:pt x="73" y="34"/>
                      <a:pt x="73" y="34"/>
                      <a:pt x="73" y="34"/>
                    </a:cubicBezTo>
                    <a:cubicBezTo>
                      <a:pt x="73" y="33"/>
                      <a:pt x="73" y="33"/>
                      <a:pt x="73" y="33"/>
                    </a:cubicBezTo>
                    <a:cubicBezTo>
                      <a:pt x="72" y="32"/>
                      <a:pt x="72" y="32"/>
                      <a:pt x="72" y="32"/>
                    </a:cubicBezTo>
                    <a:cubicBezTo>
                      <a:pt x="71" y="33"/>
                      <a:pt x="71" y="33"/>
                      <a:pt x="71" y="33"/>
                    </a:cubicBezTo>
                    <a:cubicBezTo>
                      <a:pt x="69" y="34"/>
                      <a:pt x="69" y="34"/>
                      <a:pt x="69" y="34"/>
                    </a:cubicBezTo>
                    <a:cubicBezTo>
                      <a:pt x="69" y="34"/>
                      <a:pt x="69" y="34"/>
                      <a:pt x="69" y="34"/>
                    </a:cubicBezTo>
                    <a:cubicBezTo>
                      <a:pt x="69" y="34"/>
                      <a:pt x="69" y="34"/>
                      <a:pt x="69" y="34"/>
                    </a:cubicBezTo>
                    <a:cubicBezTo>
                      <a:pt x="68" y="34"/>
                      <a:pt x="68" y="34"/>
                      <a:pt x="68" y="34"/>
                    </a:cubicBezTo>
                    <a:cubicBezTo>
                      <a:pt x="68" y="33"/>
                      <a:pt x="68" y="33"/>
                      <a:pt x="68" y="33"/>
                    </a:cubicBezTo>
                    <a:cubicBezTo>
                      <a:pt x="67" y="32"/>
                      <a:pt x="67" y="32"/>
                      <a:pt x="67" y="32"/>
                    </a:cubicBezTo>
                    <a:cubicBezTo>
                      <a:pt x="65" y="32"/>
                      <a:pt x="65" y="32"/>
                      <a:pt x="65" y="32"/>
                    </a:cubicBezTo>
                    <a:cubicBezTo>
                      <a:pt x="64" y="33"/>
                      <a:pt x="64" y="33"/>
                      <a:pt x="64" y="33"/>
                    </a:cubicBezTo>
                    <a:cubicBezTo>
                      <a:pt x="64" y="34"/>
                      <a:pt x="64" y="34"/>
                      <a:pt x="64" y="34"/>
                    </a:cubicBezTo>
                    <a:cubicBezTo>
                      <a:pt x="66" y="35"/>
                      <a:pt x="66" y="35"/>
                      <a:pt x="66" y="35"/>
                    </a:cubicBezTo>
                    <a:cubicBezTo>
                      <a:pt x="67" y="35"/>
                      <a:pt x="67" y="35"/>
                      <a:pt x="67" y="35"/>
                    </a:cubicBezTo>
                    <a:cubicBezTo>
                      <a:pt x="67" y="35"/>
                      <a:pt x="67" y="35"/>
                      <a:pt x="67" y="35"/>
                    </a:cubicBezTo>
                    <a:cubicBezTo>
                      <a:pt x="66" y="36"/>
                      <a:pt x="66" y="36"/>
                      <a:pt x="66" y="36"/>
                    </a:cubicBezTo>
                    <a:cubicBezTo>
                      <a:pt x="65" y="36"/>
                      <a:pt x="65" y="36"/>
                      <a:pt x="65" y="36"/>
                    </a:cubicBezTo>
                    <a:cubicBezTo>
                      <a:pt x="64" y="35"/>
                      <a:pt x="64" y="35"/>
                      <a:pt x="64" y="35"/>
                    </a:cubicBezTo>
                    <a:cubicBezTo>
                      <a:pt x="61" y="39"/>
                      <a:pt x="61" y="39"/>
                      <a:pt x="61" y="39"/>
                    </a:cubicBezTo>
                    <a:cubicBezTo>
                      <a:pt x="61" y="39"/>
                      <a:pt x="61" y="39"/>
                      <a:pt x="61" y="39"/>
                    </a:cubicBezTo>
                    <a:cubicBezTo>
                      <a:pt x="56" y="42"/>
                      <a:pt x="56" y="42"/>
                      <a:pt x="56" y="42"/>
                    </a:cubicBezTo>
                    <a:cubicBezTo>
                      <a:pt x="52" y="46"/>
                      <a:pt x="52" y="46"/>
                      <a:pt x="52" y="46"/>
                    </a:cubicBezTo>
                    <a:cubicBezTo>
                      <a:pt x="51" y="48"/>
                      <a:pt x="51" y="48"/>
                      <a:pt x="51" y="48"/>
                    </a:cubicBezTo>
                    <a:cubicBezTo>
                      <a:pt x="47" y="52"/>
                      <a:pt x="47" y="52"/>
                      <a:pt x="47" y="52"/>
                    </a:cubicBezTo>
                    <a:cubicBezTo>
                      <a:pt x="44" y="54"/>
                      <a:pt x="44" y="54"/>
                      <a:pt x="44" y="54"/>
                    </a:cubicBezTo>
                    <a:cubicBezTo>
                      <a:pt x="45" y="58"/>
                      <a:pt x="45" y="58"/>
                      <a:pt x="45" y="58"/>
                    </a:cubicBezTo>
                    <a:cubicBezTo>
                      <a:pt x="41" y="57"/>
                      <a:pt x="41" y="57"/>
                      <a:pt x="41" y="57"/>
                    </a:cubicBezTo>
                    <a:cubicBezTo>
                      <a:pt x="41" y="54"/>
                      <a:pt x="41" y="54"/>
                      <a:pt x="41" y="54"/>
                    </a:cubicBezTo>
                    <a:cubicBezTo>
                      <a:pt x="33" y="54"/>
                      <a:pt x="33" y="54"/>
                      <a:pt x="33" y="54"/>
                    </a:cubicBezTo>
                    <a:cubicBezTo>
                      <a:pt x="28" y="57"/>
                      <a:pt x="28" y="57"/>
                      <a:pt x="28" y="57"/>
                    </a:cubicBezTo>
                    <a:cubicBezTo>
                      <a:pt x="26" y="60"/>
                      <a:pt x="26" y="60"/>
                      <a:pt x="26" y="60"/>
                    </a:cubicBezTo>
                    <a:cubicBezTo>
                      <a:pt x="25" y="63"/>
                      <a:pt x="25" y="63"/>
                      <a:pt x="25" y="63"/>
                    </a:cubicBezTo>
                    <a:cubicBezTo>
                      <a:pt x="27" y="66"/>
                      <a:pt x="27" y="66"/>
                      <a:pt x="27" y="66"/>
                    </a:cubicBezTo>
                    <a:cubicBezTo>
                      <a:pt x="30" y="66"/>
                      <a:pt x="30" y="66"/>
                      <a:pt x="30" y="66"/>
                    </a:cubicBezTo>
                    <a:cubicBezTo>
                      <a:pt x="36" y="62"/>
                      <a:pt x="36" y="62"/>
                      <a:pt x="36" y="62"/>
                    </a:cubicBezTo>
                    <a:cubicBezTo>
                      <a:pt x="36" y="64"/>
                      <a:pt x="36" y="64"/>
                      <a:pt x="36" y="64"/>
                    </a:cubicBezTo>
                    <a:cubicBezTo>
                      <a:pt x="35" y="68"/>
                      <a:pt x="35" y="68"/>
                      <a:pt x="35" y="68"/>
                    </a:cubicBezTo>
                    <a:cubicBezTo>
                      <a:pt x="39" y="68"/>
                      <a:pt x="39" y="68"/>
                      <a:pt x="39" y="68"/>
                    </a:cubicBezTo>
                    <a:cubicBezTo>
                      <a:pt x="39" y="75"/>
                      <a:pt x="39" y="75"/>
                      <a:pt x="39" y="75"/>
                    </a:cubicBezTo>
                    <a:cubicBezTo>
                      <a:pt x="45" y="76"/>
                      <a:pt x="45" y="76"/>
                      <a:pt x="45" y="76"/>
                    </a:cubicBezTo>
                    <a:cubicBezTo>
                      <a:pt x="49" y="72"/>
                      <a:pt x="49" y="72"/>
                      <a:pt x="49" y="72"/>
                    </a:cubicBezTo>
                    <a:cubicBezTo>
                      <a:pt x="54" y="73"/>
                      <a:pt x="54" y="73"/>
                      <a:pt x="54" y="73"/>
                    </a:cubicBezTo>
                    <a:cubicBezTo>
                      <a:pt x="55" y="75"/>
                      <a:pt x="55" y="75"/>
                      <a:pt x="55" y="75"/>
                    </a:cubicBezTo>
                    <a:cubicBezTo>
                      <a:pt x="60" y="75"/>
                      <a:pt x="60" y="75"/>
                      <a:pt x="60" y="75"/>
                    </a:cubicBezTo>
                    <a:cubicBezTo>
                      <a:pt x="60" y="73"/>
                      <a:pt x="60" y="73"/>
                      <a:pt x="60" y="73"/>
                    </a:cubicBezTo>
                    <a:cubicBezTo>
                      <a:pt x="62" y="75"/>
                      <a:pt x="62" y="75"/>
                      <a:pt x="62" y="75"/>
                    </a:cubicBezTo>
                    <a:cubicBezTo>
                      <a:pt x="65" y="79"/>
                      <a:pt x="65" y="79"/>
                      <a:pt x="65" y="79"/>
                    </a:cubicBezTo>
                    <a:cubicBezTo>
                      <a:pt x="70" y="79"/>
                      <a:pt x="70" y="79"/>
                      <a:pt x="70" y="79"/>
                    </a:cubicBezTo>
                    <a:cubicBezTo>
                      <a:pt x="71" y="82"/>
                      <a:pt x="71" y="82"/>
                      <a:pt x="71" y="82"/>
                    </a:cubicBezTo>
                    <a:cubicBezTo>
                      <a:pt x="72" y="86"/>
                      <a:pt x="72" y="86"/>
                      <a:pt x="72" y="86"/>
                    </a:cubicBezTo>
                    <a:cubicBezTo>
                      <a:pt x="77" y="88"/>
                      <a:pt x="77" y="88"/>
                      <a:pt x="77" y="88"/>
                    </a:cubicBezTo>
                    <a:cubicBezTo>
                      <a:pt x="83" y="88"/>
                      <a:pt x="83" y="88"/>
                      <a:pt x="83" y="88"/>
                    </a:cubicBezTo>
                    <a:cubicBezTo>
                      <a:pt x="85" y="91"/>
                      <a:pt x="85" y="91"/>
                      <a:pt x="85" y="91"/>
                    </a:cubicBezTo>
                    <a:cubicBezTo>
                      <a:pt x="88" y="92"/>
                      <a:pt x="88" y="92"/>
                      <a:pt x="88" y="92"/>
                    </a:cubicBezTo>
                    <a:cubicBezTo>
                      <a:pt x="88" y="94"/>
                      <a:pt x="88" y="94"/>
                      <a:pt x="88" y="94"/>
                    </a:cubicBezTo>
                    <a:cubicBezTo>
                      <a:pt x="85" y="98"/>
                      <a:pt x="85" y="98"/>
                      <a:pt x="85" y="98"/>
                    </a:cubicBezTo>
                    <a:cubicBezTo>
                      <a:pt x="84" y="107"/>
                      <a:pt x="84" y="107"/>
                      <a:pt x="84" y="107"/>
                    </a:cubicBezTo>
                    <a:cubicBezTo>
                      <a:pt x="81" y="110"/>
                      <a:pt x="81" y="110"/>
                      <a:pt x="81" y="110"/>
                    </a:cubicBezTo>
                    <a:cubicBezTo>
                      <a:pt x="76" y="109"/>
                      <a:pt x="76" y="109"/>
                      <a:pt x="76" y="109"/>
                    </a:cubicBezTo>
                    <a:cubicBezTo>
                      <a:pt x="75" y="112"/>
                      <a:pt x="75" y="112"/>
                      <a:pt x="75" y="112"/>
                    </a:cubicBezTo>
                    <a:cubicBezTo>
                      <a:pt x="76" y="117"/>
                      <a:pt x="76" y="117"/>
                      <a:pt x="76" y="117"/>
                    </a:cubicBezTo>
                    <a:cubicBezTo>
                      <a:pt x="71" y="123"/>
                      <a:pt x="71" y="123"/>
                      <a:pt x="71" y="123"/>
                    </a:cubicBezTo>
                    <a:cubicBezTo>
                      <a:pt x="70" y="125"/>
                      <a:pt x="70" y="125"/>
                      <a:pt x="70" y="125"/>
                    </a:cubicBezTo>
                    <a:cubicBezTo>
                      <a:pt x="66" y="127"/>
                      <a:pt x="66" y="127"/>
                      <a:pt x="66" y="127"/>
                    </a:cubicBezTo>
                    <a:cubicBezTo>
                      <a:pt x="63" y="128"/>
                      <a:pt x="63" y="128"/>
                      <a:pt x="63" y="128"/>
                    </a:cubicBezTo>
                    <a:cubicBezTo>
                      <a:pt x="63" y="129"/>
                      <a:pt x="63" y="129"/>
                      <a:pt x="63" y="129"/>
                    </a:cubicBezTo>
                    <a:cubicBezTo>
                      <a:pt x="65" y="130"/>
                      <a:pt x="65" y="130"/>
                      <a:pt x="65" y="130"/>
                    </a:cubicBezTo>
                    <a:cubicBezTo>
                      <a:pt x="64" y="131"/>
                      <a:pt x="64" y="131"/>
                      <a:pt x="64" y="131"/>
                    </a:cubicBezTo>
                    <a:cubicBezTo>
                      <a:pt x="62" y="133"/>
                      <a:pt x="62" y="133"/>
                      <a:pt x="62" y="133"/>
                    </a:cubicBezTo>
                    <a:cubicBezTo>
                      <a:pt x="64" y="134"/>
                      <a:pt x="64" y="134"/>
                      <a:pt x="64" y="134"/>
                    </a:cubicBezTo>
                    <a:cubicBezTo>
                      <a:pt x="66" y="134"/>
                      <a:pt x="66" y="134"/>
                      <a:pt x="66" y="134"/>
                    </a:cubicBezTo>
                    <a:cubicBezTo>
                      <a:pt x="66" y="136"/>
                      <a:pt x="66" y="136"/>
                      <a:pt x="66" y="136"/>
                    </a:cubicBezTo>
                    <a:cubicBezTo>
                      <a:pt x="65" y="138"/>
                      <a:pt x="65" y="138"/>
                      <a:pt x="65" y="138"/>
                    </a:cubicBezTo>
                    <a:cubicBezTo>
                      <a:pt x="65" y="139"/>
                      <a:pt x="65" y="139"/>
                      <a:pt x="65" y="139"/>
                    </a:cubicBezTo>
                    <a:cubicBezTo>
                      <a:pt x="68" y="142"/>
                      <a:pt x="68" y="142"/>
                      <a:pt x="68" y="142"/>
                    </a:cubicBezTo>
                    <a:cubicBezTo>
                      <a:pt x="68" y="143"/>
                      <a:pt x="68" y="143"/>
                      <a:pt x="68" y="143"/>
                    </a:cubicBezTo>
                    <a:cubicBezTo>
                      <a:pt x="63" y="143"/>
                      <a:pt x="63" y="143"/>
                      <a:pt x="63" y="143"/>
                    </a:cubicBezTo>
                    <a:cubicBezTo>
                      <a:pt x="59" y="139"/>
                      <a:pt x="59" y="139"/>
                      <a:pt x="59" y="139"/>
                    </a:cubicBezTo>
                    <a:cubicBezTo>
                      <a:pt x="55" y="133"/>
                      <a:pt x="55" y="133"/>
                      <a:pt x="55" y="133"/>
                    </a:cubicBezTo>
                    <a:cubicBezTo>
                      <a:pt x="56" y="127"/>
                      <a:pt x="56" y="127"/>
                      <a:pt x="56" y="127"/>
                    </a:cubicBezTo>
                    <a:cubicBezTo>
                      <a:pt x="53" y="124"/>
                      <a:pt x="53" y="124"/>
                      <a:pt x="53" y="124"/>
                    </a:cubicBezTo>
                    <a:cubicBezTo>
                      <a:pt x="54" y="118"/>
                      <a:pt x="54" y="118"/>
                      <a:pt x="54" y="118"/>
                    </a:cubicBezTo>
                    <a:cubicBezTo>
                      <a:pt x="53" y="118"/>
                      <a:pt x="53" y="118"/>
                      <a:pt x="53" y="118"/>
                    </a:cubicBezTo>
                    <a:cubicBezTo>
                      <a:pt x="53" y="105"/>
                      <a:pt x="53" y="105"/>
                      <a:pt x="53" y="105"/>
                    </a:cubicBezTo>
                    <a:cubicBezTo>
                      <a:pt x="53" y="105"/>
                      <a:pt x="48" y="101"/>
                      <a:pt x="48" y="101"/>
                    </a:cubicBezTo>
                    <a:cubicBezTo>
                      <a:pt x="48" y="101"/>
                      <a:pt x="46" y="101"/>
                      <a:pt x="46" y="101"/>
                    </a:cubicBezTo>
                    <a:cubicBezTo>
                      <a:pt x="46" y="99"/>
                      <a:pt x="46" y="99"/>
                      <a:pt x="46" y="99"/>
                    </a:cubicBezTo>
                    <a:cubicBezTo>
                      <a:pt x="40" y="91"/>
                      <a:pt x="40" y="91"/>
                      <a:pt x="40" y="91"/>
                    </a:cubicBezTo>
                    <a:cubicBezTo>
                      <a:pt x="40" y="89"/>
                      <a:pt x="40" y="89"/>
                      <a:pt x="40" y="89"/>
                    </a:cubicBezTo>
                    <a:cubicBezTo>
                      <a:pt x="41" y="85"/>
                      <a:pt x="41" y="85"/>
                      <a:pt x="41" y="85"/>
                    </a:cubicBezTo>
                    <a:cubicBezTo>
                      <a:pt x="45" y="82"/>
                      <a:pt x="45" y="82"/>
                      <a:pt x="45" y="82"/>
                    </a:cubicBezTo>
                    <a:cubicBezTo>
                      <a:pt x="44" y="77"/>
                      <a:pt x="44" y="77"/>
                      <a:pt x="44" y="77"/>
                    </a:cubicBezTo>
                    <a:cubicBezTo>
                      <a:pt x="38" y="77"/>
                      <a:pt x="38" y="77"/>
                      <a:pt x="38" y="77"/>
                    </a:cubicBezTo>
                    <a:cubicBezTo>
                      <a:pt x="34" y="72"/>
                      <a:pt x="34" y="72"/>
                      <a:pt x="34" y="72"/>
                    </a:cubicBezTo>
                    <a:cubicBezTo>
                      <a:pt x="31" y="71"/>
                      <a:pt x="31" y="71"/>
                      <a:pt x="31" y="71"/>
                    </a:cubicBezTo>
                    <a:cubicBezTo>
                      <a:pt x="29" y="71"/>
                      <a:pt x="29" y="71"/>
                      <a:pt x="29" y="71"/>
                    </a:cubicBezTo>
                    <a:cubicBezTo>
                      <a:pt x="29" y="69"/>
                      <a:pt x="29" y="69"/>
                      <a:pt x="29" y="69"/>
                    </a:cubicBezTo>
                    <a:cubicBezTo>
                      <a:pt x="26" y="68"/>
                      <a:pt x="26" y="68"/>
                      <a:pt x="26" y="68"/>
                    </a:cubicBezTo>
                    <a:cubicBezTo>
                      <a:pt x="26" y="70"/>
                      <a:pt x="26" y="70"/>
                      <a:pt x="26" y="70"/>
                    </a:cubicBezTo>
                    <a:cubicBezTo>
                      <a:pt x="20" y="68"/>
                      <a:pt x="20" y="68"/>
                      <a:pt x="20" y="68"/>
                    </a:cubicBezTo>
                    <a:cubicBezTo>
                      <a:pt x="17" y="64"/>
                      <a:pt x="17" y="64"/>
                      <a:pt x="17" y="64"/>
                    </a:cubicBezTo>
                    <a:cubicBezTo>
                      <a:pt x="18" y="62"/>
                      <a:pt x="18" y="62"/>
                      <a:pt x="18" y="62"/>
                    </a:cubicBezTo>
                    <a:cubicBezTo>
                      <a:pt x="14" y="56"/>
                      <a:pt x="14" y="56"/>
                      <a:pt x="14" y="56"/>
                    </a:cubicBezTo>
                    <a:cubicBezTo>
                      <a:pt x="13" y="52"/>
                      <a:pt x="13" y="52"/>
                      <a:pt x="13" y="52"/>
                    </a:cubicBezTo>
                    <a:cubicBezTo>
                      <a:pt x="12" y="52"/>
                      <a:pt x="12" y="52"/>
                      <a:pt x="12" y="52"/>
                    </a:cubicBezTo>
                    <a:cubicBezTo>
                      <a:pt x="12" y="56"/>
                      <a:pt x="12" y="56"/>
                      <a:pt x="12" y="56"/>
                    </a:cubicBezTo>
                    <a:cubicBezTo>
                      <a:pt x="15" y="60"/>
                      <a:pt x="15" y="60"/>
                      <a:pt x="15" y="60"/>
                    </a:cubicBezTo>
                    <a:cubicBezTo>
                      <a:pt x="15" y="62"/>
                      <a:pt x="15" y="62"/>
                      <a:pt x="15" y="62"/>
                    </a:cubicBezTo>
                    <a:cubicBezTo>
                      <a:pt x="12" y="62"/>
                      <a:pt x="12" y="62"/>
                      <a:pt x="12" y="62"/>
                    </a:cubicBezTo>
                    <a:cubicBezTo>
                      <a:pt x="9" y="57"/>
                      <a:pt x="9" y="57"/>
                      <a:pt x="9" y="57"/>
                    </a:cubicBezTo>
                    <a:cubicBezTo>
                      <a:pt x="9" y="51"/>
                      <a:pt x="9" y="51"/>
                      <a:pt x="9" y="51"/>
                    </a:cubicBezTo>
                    <a:cubicBezTo>
                      <a:pt x="6" y="49"/>
                      <a:pt x="6" y="49"/>
                      <a:pt x="6" y="49"/>
                    </a:cubicBezTo>
                    <a:cubicBezTo>
                      <a:pt x="6" y="45"/>
                      <a:pt x="6" y="45"/>
                      <a:pt x="6" y="45"/>
                    </a:cubicBezTo>
                    <a:cubicBezTo>
                      <a:pt x="3" y="54"/>
                      <a:pt x="0" y="64"/>
                      <a:pt x="0" y="74"/>
                    </a:cubicBezTo>
                    <a:cubicBezTo>
                      <a:pt x="0" y="115"/>
                      <a:pt x="34" y="148"/>
                      <a:pt x="75" y="148"/>
                    </a:cubicBezTo>
                    <a:cubicBezTo>
                      <a:pt x="98" y="148"/>
                      <a:pt x="119" y="138"/>
                      <a:pt x="133" y="121"/>
                    </a:cubicBezTo>
                    <a:cubicBezTo>
                      <a:pt x="130" y="121"/>
                      <a:pt x="130" y="121"/>
                      <a:pt x="130" y="121"/>
                    </a:cubicBezTo>
                    <a:cubicBezTo>
                      <a:pt x="130" y="116"/>
                      <a:pt x="130" y="116"/>
                      <a:pt x="130" y="116"/>
                    </a:cubicBezTo>
                    <a:cubicBezTo>
                      <a:pt x="127" y="112"/>
                      <a:pt x="127" y="112"/>
                      <a:pt x="127" y="112"/>
                    </a:cubicBezTo>
                    <a:cubicBezTo>
                      <a:pt x="127" y="106"/>
                      <a:pt x="127" y="106"/>
                      <a:pt x="127" y="106"/>
                    </a:cubicBezTo>
                    <a:cubicBezTo>
                      <a:pt x="125" y="104"/>
                      <a:pt x="125" y="104"/>
                      <a:pt x="125" y="104"/>
                    </a:cubicBezTo>
                    <a:cubicBezTo>
                      <a:pt x="125" y="102"/>
                      <a:pt x="125" y="102"/>
                      <a:pt x="125" y="102"/>
                    </a:cubicBezTo>
                    <a:cubicBezTo>
                      <a:pt x="128" y="96"/>
                      <a:pt x="128" y="96"/>
                      <a:pt x="128" y="96"/>
                    </a:cubicBezTo>
                    <a:cubicBezTo>
                      <a:pt x="122" y="87"/>
                      <a:pt x="122" y="87"/>
                      <a:pt x="122" y="87"/>
                    </a:cubicBezTo>
                    <a:cubicBezTo>
                      <a:pt x="123" y="81"/>
                      <a:pt x="123" y="81"/>
                      <a:pt x="123" y="81"/>
                    </a:cubicBezTo>
                    <a:cubicBezTo>
                      <a:pt x="118" y="80"/>
                      <a:pt x="118" y="80"/>
                      <a:pt x="118" y="80"/>
                    </a:cubicBezTo>
                    <a:cubicBezTo>
                      <a:pt x="117" y="79"/>
                      <a:pt x="117" y="79"/>
                      <a:pt x="117" y="79"/>
                    </a:cubicBezTo>
                    <a:cubicBezTo>
                      <a:pt x="113" y="79"/>
                      <a:pt x="113" y="79"/>
                      <a:pt x="113" y="79"/>
                    </a:cubicBezTo>
                    <a:cubicBezTo>
                      <a:pt x="112" y="80"/>
                      <a:pt x="112" y="80"/>
                      <a:pt x="112" y="80"/>
                    </a:cubicBezTo>
                    <a:cubicBezTo>
                      <a:pt x="106" y="80"/>
                      <a:pt x="106" y="80"/>
                      <a:pt x="106" y="80"/>
                    </a:cubicBezTo>
                    <a:cubicBezTo>
                      <a:pt x="106" y="81"/>
                      <a:pt x="106" y="81"/>
                      <a:pt x="106" y="81"/>
                    </a:cubicBezTo>
                    <a:cubicBezTo>
                      <a:pt x="103" y="81"/>
                      <a:pt x="103" y="81"/>
                      <a:pt x="103" y="81"/>
                    </a:cubicBezTo>
                    <a:cubicBezTo>
                      <a:pt x="96" y="73"/>
                      <a:pt x="96" y="73"/>
                      <a:pt x="96" y="73"/>
                    </a:cubicBezTo>
                    <a:cubicBezTo>
                      <a:pt x="96" y="66"/>
                      <a:pt x="96" y="66"/>
                      <a:pt x="96" y="66"/>
                    </a:cubicBezTo>
                    <a:cubicBezTo>
                      <a:pt x="97" y="66"/>
                      <a:pt x="97" y="66"/>
                      <a:pt x="97" y="66"/>
                    </a:cubicBezTo>
                    <a:cubicBezTo>
                      <a:pt x="98" y="63"/>
                      <a:pt x="98" y="63"/>
                      <a:pt x="98" y="63"/>
                    </a:cubicBezTo>
                    <a:cubicBezTo>
                      <a:pt x="96" y="63"/>
                      <a:pt x="96" y="63"/>
                      <a:pt x="96" y="63"/>
                    </a:cubicBezTo>
                    <a:cubicBezTo>
                      <a:pt x="95" y="61"/>
                      <a:pt x="95" y="61"/>
                      <a:pt x="95" y="61"/>
                    </a:cubicBezTo>
                    <a:cubicBezTo>
                      <a:pt x="103" y="55"/>
                      <a:pt x="103" y="55"/>
                      <a:pt x="103" y="55"/>
                    </a:cubicBezTo>
                    <a:cubicBezTo>
                      <a:pt x="103" y="51"/>
                      <a:pt x="103" y="51"/>
                      <a:pt x="103" y="51"/>
                    </a:cubicBezTo>
                    <a:cubicBezTo>
                      <a:pt x="108" y="48"/>
                      <a:pt x="108" y="48"/>
                      <a:pt x="108" y="48"/>
                    </a:cubicBezTo>
                    <a:cubicBezTo>
                      <a:pt x="109" y="49"/>
                      <a:pt x="109" y="49"/>
                      <a:pt x="109" y="49"/>
                    </a:cubicBezTo>
                    <a:cubicBezTo>
                      <a:pt x="112" y="49"/>
                      <a:pt x="112" y="49"/>
                      <a:pt x="112" y="49"/>
                    </a:cubicBezTo>
                    <a:cubicBezTo>
                      <a:pt x="115" y="47"/>
                      <a:pt x="115" y="47"/>
                      <a:pt x="115" y="47"/>
                    </a:cubicBezTo>
                    <a:cubicBezTo>
                      <a:pt x="123" y="47"/>
                      <a:pt x="123" y="47"/>
                      <a:pt x="123" y="47"/>
                    </a:cubicBezTo>
                    <a:cubicBezTo>
                      <a:pt x="123" y="51"/>
                      <a:pt x="123" y="51"/>
                      <a:pt x="123" y="51"/>
                    </a:cubicBezTo>
                    <a:lnTo>
                      <a:pt x="130" y="53"/>
                    </a:lnTo>
                    <a:close/>
                    <a:moveTo>
                      <a:pt x="109" y="26"/>
                    </a:moveTo>
                    <a:cubicBezTo>
                      <a:pt x="110" y="25"/>
                      <a:pt x="110" y="25"/>
                      <a:pt x="110" y="25"/>
                    </a:cubicBezTo>
                    <a:cubicBezTo>
                      <a:pt x="112" y="24"/>
                      <a:pt x="112" y="24"/>
                      <a:pt x="112" y="24"/>
                    </a:cubicBezTo>
                    <a:cubicBezTo>
                      <a:pt x="113" y="27"/>
                      <a:pt x="113" y="27"/>
                      <a:pt x="113" y="27"/>
                    </a:cubicBezTo>
                    <a:cubicBezTo>
                      <a:pt x="114" y="30"/>
                      <a:pt x="114" y="30"/>
                      <a:pt x="114" y="30"/>
                    </a:cubicBezTo>
                    <a:cubicBezTo>
                      <a:pt x="115" y="31"/>
                      <a:pt x="115" y="31"/>
                      <a:pt x="115" y="31"/>
                    </a:cubicBezTo>
                    <a:cubicBezTo>
                      <a:pt x="117" y="31"/>
                      <a:pt x="117" y="31"/>
                      <a:pt x="117" y="31"/>
                    </a:cubicBezTo>
                    <a:cubicBezTo>
                      <a:pt x="115" y="33"/>
                      <a:pt x="115" y="33"/>
                      <a:pt x="115" y="33"/>
                    </a:cubicBezTo>
                    <a:cubicBezTo>
                      <a:pt x="112" y="33"/>
                      <a:pt x="112" y="33"/>
                      <a:pt x="112" y="33"/>
                    </a:cubicBezTo>
                    <a:cubicBezTo>
                      <a:pt x="110" y="33"/>
                      <a:pt x="110" y="33"/>
                      <a:pt x="110" y="33"/>
                    </a:cubicBezTo>
                    <a:cubicBezTo>
                      <a:pt x="110" y="31"/>
                      <a:pt x="110" y="31"/>
                      <a:pt x="110" y="31"/>
                    </a:cubicBezTo>
                    <a:cubicBezTo>
                      <a:pt x="112" y="30"/>
                      <a:pt x="112" y="30"/>
                      <a:pt x="112" y="30"/>
                    </a:cubicBezTo>
                    <a:cubicBezTo>
                      <a:pt x="112" y="29"/>
                      <a:pt x="112" y="29"/>
                      <a:pt x="112" y="29"/>
                    </a:cubicBezTo>
                    <a:cubicBezTo>
                      <a:pt x="110" y="28"/>
                      <a:pt x="110" y="28"/>
                      <a:pt x="110" y="28"/>
                    </a:cubicBezTo>
                    <a:cubicBezTo>
                      <a:pt x="109" y="27"/>
                      <a:pt x="109" y="27"/>
                      <a:pt x="109" y="27"/>
                    </a:cubicBezTo>
                    <a:lnTo>
                      <a:pt x="109" y="26"/>
                    </a:lnTo>
                    <a:close/>
                    <a:moveTo>
                      <a:pt x="105" y="31"/>
                    </a:moveTo>
                    <a:cubicBezTo>
                      <a:pt x="107" y="28"/>
                      <a:pt x="107" y="28"/>
                      <a:pt x="107" y="28"/>
                    </a:cubicBezTo>
                    <a:cubicBezTo>
                      <a:pt x="109" y="28"/>
                      <a:pt x="109" y="28"/>
                      <a:pt x="109" y="28"/>
                    </a:cubicBezTo>
                    <a:cubicBezTo>
                      <a:pt x="110" y="28"/>
                      <a:pt x="110" y="28"/>
                      <a:pt x="110" y="28"/>
                    </a:cubicBezTo>
                    <a:cubicBezTo>
                      <a:pt x="110" y="30"/>
                      <a:pt x="110" y="30"/>
                      <a:pt x="110" y="30"/>
                    </a:cubicBezTo>
                    <a:cubicBezTo>
                      <a:pt x="107" y="32"/>
                      <a:pt x="107" y="32"/>
                      <a:pt x="107" y="32"/>
                    </a:cubicBezTo>
                    <a:cubicBezTo>
                      <a:pt x="105" y="32"/>
                      <a:pt x="105" y="32"/>
                      <a:pt x="105" y="32"/>
                    </a:cubicBezTo>
                    <a:lnTo>
                      <a:pt x="105" y="31"/>
                    </a:lnTo>
                    <a:close/>
                    <a:moveTo>
                      <a:pt x="65" y="40"/>
                    </a:moveTo>
                    <a:cubicBezTo>
                      <a:pt x="63" y="40"/>
                      <a:pt x="63" y="40"/>
                      <a:pt x="63" y="40"/>
                    </a:cubicBezTo>
                    <a:cubicBezTo>
                      <a:pt x="63" y="39"/>
                      <a:pt x="63" y="39"/>
                      <a:pt x="63" y="39"/>
                    </a:cubicBezTo>
                    <a:cubicBezTo>
                      <a:pt x="64" y="38"/>
                      <a:pt x="64" y="38"/>
                      <a:pt x="64" y="38"/>
                    </a:cubicBezTo>
                    <a:cubicBezTo>
                      <a:pt x="65" y="39"/>
                      <a:pt x="65" y="39"/>
                      <a:pt x="65" y="39"/>
                    </a:cubicBezTo>
                    <a:lnTo>
                      <a:pt x="65" y="40"/>
                    </a:lnTo>
                    <a:close/>
                    <a:moveTo>
                      <a:pt x="70" y="38"/>
                    </a:moveTo>
                    <a:cubicBezTo>
                      <a:pt x="69" y="38"/>
                      <a:pt x="69" y="38"/>
                      <a:pt x="69" y="38"/>
                    </a:cubicBezTo>
                    <a:cubicBezTo>
                      <a:pt x="69" y="39"/>
                      <a:pt x="69" y="39"/>
                      <a:pt x="69" y="39"/>
                    </a:cubicBezTo>
                    <a:cubicBezTo>
                      <a:pt x="68" y="40"/>
                      <a:pt x="68" y="40"/>
                      <a:pt x="68" y="40"/>
                    </a:cubicBezTo>
                    <a:cubicBezTo>
                      <a:pt x="67" y="40"/>
                      <a:pt x="67" y="40"/>
                      <a:pt x="67" y="40"/>
                    </a:cubicBezTo>
                    <a:cubicBezTo>
                      <a:pt x="67" y="39"/>
                      <a:pt x="67" y="39"/>
                      <a:pt x="67" y="39"/>
                    </a:cubicBezTo>
                    <a:cubicBezTo>
                      <a:pt x="66" y="39"/>
                      <a:pt x="66" y="39"/>
                      <a:pt x="66" y="39"/>
                    </a:cubicBezTo>
                    <a:cubicBezTo>
                      <a:pt x="66" y="38"/>
                      <a:pt x="66" y="38"/>
                      <a:pt x="66" y="38"/>
                    </a:cubicBezTo>
                    <a:cubicBezTo>
                      <a:pt x="68" y="38"/>
                      <a:pt x="68" y="38"/>
                      <a:pt x="68" y="38"/>
                    </a:cubicBezTo>
                    <a:cubicBezTo>
                      <a:pt x="69" y="37"/>
                      <a:pt x="69" y="37"/>
                      <a:pt x="69" y="37"/>
                    </a:cubicBezTo>
                    <a:cubicBezTo>
                      <a:pt x="70" y="37"/>
                      <a:pt x="70" y="37"/>
                      <a:pt x="70" y="37"/>
                    </a:cubicBezTo>
                    <a:cubicBezTo>
                      <a:pt x="71" y="37"/>
                      <a:pt x="71" y="37"/>
                      <a:pt x="71" y="37"/>
                    </a:cubicBezTo>
                    <a:lnTo>
                      <a:pt x="70" y="38"/>
                    </a:lnTo>
                    <a:close/>
                  </a:path>
                </a:pathLst>
              </a:custGeom>
              <a:solidFill>
                <a:srgbClr val="5292B7"/>
              </a:solidFill>
              <a:ln>
                <a:noFill/>
              </a:ln>
            </p:spPr>
            <p:txBody>
              <a:bodyPr vert="horz" wrap="square" lIns="91440" tIns="45720" rIns="91440" bIns="45720" numCol="1" anchor="t" anchorCtr="0" compatLnSpc="1"/>
              <a:lstStyle/>
              <a:p>
                <a:endParaRPr lang="zh-CN" altLang="en-US"/>
              </a:p>
            </p:txBody>
          </p:sp>
        </p:grpSp>
        <p:sp>
          <p:nvSpPr>
            <p:cNvPr id="79" name="文本框 78"/>
            <p:cNvSpPr txBox="1"/>
            <p:nvPr/>
          </p:nvSpPr>
          <p:spPr>
            <a:xfrm>
              <a:off x="1254331" y="361520"/>
              <a:ext cx="3024336" cy="58477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pitchFamily="34" charset="-122"/>
                  <a:ea typeface="微软雅黑" panose="020B0503020204020204" pitchFamily="34" charset="-122"/>
                </a:rPr>
                <a:t>点击添加标题</a:t>
              </a:r>
            </a:p>
          </p:txBody>
        </p:sp>
        <p:cxnSp>
          <p:nvCxnSpPr>
            <p:cNvPr id="80" name="直接连接符 79"/>
            <p:cNvCxnSpPr/>
            <p:nvPr/>
          </p:nvCxnSpPr>
          <p:spPr>
            <a:xfrm>
              <a:off x="1121095" y="952417"/>
              <a:ext cx="2813871" cy="0"/>
            </a:xfrm>
            <a:prstGeom prst="line">
              <a:avLst/>
            </a:prstGeom>
            <a:ln w="38100">
              <a:solidFill>
                <a:srgbClr val="FF775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1657</Words>
  <Application>Microsoft Office PowerPoint</Application>
  <PresentationFormat>自定义</PresentationFormat>
  <Paragraphs>275</Paragraphs>
  <Slides>30</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Impact</vt:lpstr>
      <vt:lpstr>Century Gothic</vt:lpstr>
      <vt:lpstr>Arial</vt:lpstr>
      <vt:lpstr>宋体</vt:lpstr>
      <vt:lpstr>微软雅黑</vt:lpstr>
      <vt:lpstr>时尚中黑简体</vt:lpstr>
      <vt:lpstr>Helvetica Neue</vt:lpstr>
      <vt:lpstr>Arial Black</vt:lpstr>
      <vt:lpstr>Calibri</vt:lpstr>
      <vt:lpstr>黑体</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2021-06-18T01:31:16Z</dcterms:created>
  <dcterms:modified xsi:type="dcterms:W3CDTF">2023-01-10T05:10:32Z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AD4FB1B7CC0749A28F46970988248658</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