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handoutMasterIdLst>
    <p:handoutMasterId r:id="rId14"/>
  </p:handoutMasterIdLst>
  <p:sldIdLst>
    <p:sldId id="257" r:id="rId2"/>
    <p:sldId id="283" r:id="rId3"/>
    <p:sldId id="290" r:id="rId4"/>
    <p:sldId id="280" r:id="rId5"/>
    <p:sldId id="258" r:id="rId6"/>
    <p:sldId id="259" r:id="rId7"/>
    <p:sldId id="260" r:id="rId8"/>
    <p:sldId id="291" r:id="rId9"/>
    <p:sldId id="293" r:id="rId10"/>
    <p:sldId id="294" r:id="rId11"/>
    <p:sldId id="295" r:id="rId12"/>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878" autoAdjust="0"/>
  </p:normalViewPr>
  <p:slideViewPr>
    <p:cSldViewPr>
      <p:cViewPr>
        <p:scale>
          <a:sx n="100" d="100"/>
          <a:sy n="100" d="100"/>
        </p:scale>
        <p:origin x="-294" y="-264"/>
      </p:cViewPr>
      <p:guideLst>
        <p:guide orient="horz" pos="2160"/>
        <p:guide pos="2880"/>
      </p:guideLst>
    </p:cSldViewPr>
  </p:slideViewPr>
  <p:notesTextViewPr>
    <p:cViewPr>
      <p:scale>
        <a:sx n="1" d="1"/>
        <a:sy n="1" d="1"/>
      </p:scale>
      <p:origin x="0" y="0"/>
    </p:cViewPr>
  </p:notesTextViewPr>
  <p:sorterViewPr>
    <p:cViewPr>
      <p:scale>
        <a:sx n="126" d="100"/>
        <a:sy n="12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52D0D2C-849A-4DDD-9699-E937E7E32071}" type="datetimeFigureOut">
              <a:rPr lang="zh-CN" altLang="en-US"/>
              <a:t>2023-01-16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73E4D38-5F24-4F16-9FAA-0832909ED32B}"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3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4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D50D0F28-3EB6-4EF6-BF24-EB5C64507224}" type="slidenum">
              <a:rPr lang="zh-CN" altLang="en-US" smtClean="0"/>
              <a:t>2</a:t>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53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smtClean="0"/>
          </a:p>
        </p:txBody>
      </p:sp>
      <p:sp>
        <p:nvSpPr>
          <p:cNvPr id="153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F4E74A18-103F-48DA-BF28-4C524FADCE52}" type="slidenum">
              <a:rPr lang="zh-CN" altLang="en-US" smtClean="0"/>
              <a:t>3</a:t>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smtClean="0"/>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C3EABF92-BF8A-42BC-BA0E-BEFC585B86E9}" type="slidenum">
              <a:rPr lang="zh-CN" altLang="en-US" smtClean="0"/>
              <a:t>4</a:t>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smtClean="0"/>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8B7A9E08-9EF5-470A-BBC0-6AD2880C8971}" type="slidenum">
              <a:rPr lang="zh-CN" altLang="en-US" smtClean="0"/>
              <a:t>5</a:t>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84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smtClean="0"/>
          </a:p>
        </p:txBody>
      </p:sp>
      <p:sp>
        <p:nvSpPr>
          <p:cNvPr id="184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04907C77-BB3B-465C-A463-D340B6282576}" type="slidenum">
              <a:rPr lang="zh-CN" altLang="en-US" smtClean="0"/>
              <a:t>6</a:t>
            </a:fld>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smtClean="0"/>
          </a:p>
        </p:txBody>
      </p:sp>
      <p:sp>
        <p:nvSpPr>
          <p:cNvPr id="194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596EA165-4994-4F91-B4DC-5D6A9AAE665A}" type="slidenum">
              <a:rPr lang="zh-CN" altLang="en-US" smtClean="0"/>
              <a:t>7</a:t>
            </a:fld>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73E4D38-5F24-4F16-9FAA-0832909ED32B}" type="slidenum">
              <a:rPr lang="zh-CN" altLang="en-US" smtClean="0"/>
              <a:t>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lvl1pPr>
              <a:defRPr/>
            </a:lvl1pPr>
          </a:lstStyle>
          <a:p>
            <a:pPr>
              <a:defRPr/>
            </a:pPr>
            <a:fld id="{3FFA8257-9086-406C-859E-8A1C7EDA0AF5}" type="datetimeFigureOut">
              <a:rPr lang="zh-CN" altLang="en-US"/>
              <a:t>2023-01-16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9AB50B1-FEF7-4A6F-A20D-1DAD4014A8EF}"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0CFB699-E9EB-4245-A73D-538F388118B1}" type="datetimeFigureOut">
              <a:rPr lang="zh-CN" altLang="en-US"/>
              <a:t>2023-01-16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EE294E0-4054-45CD-9518-22A70DED88EA}"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2B92496-D9A6-4DBE-B82F-46E9757DADAD}" type="datetimeFigureOut">
              <a:rPr lang="zh-CN" altLang="en-US"/>
              <a:t>2023-01-16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CD3D209-4F3D-4F8F-9754-2AE680E6AEBF}"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A16736E-6FF2-41AE-89BE-4C5AD5DA1D61}" type="datetimeFigureOut">
              <a:rPr lang="zh-CN" altLang="en-US"/>
              <a:t>2023-01-16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CCAAE0A-DB6D-40B6-9210-1A35C1D70DD8}"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5AAE02A5-ED90-4651-B97F-C0F48561AA58}" type="datetimeFigureOut">
              <a:rPr lang="zh-CN" altLang="en-US"/>
              <a:t>2023-01-16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0558A65-C1DF-4F52-80C7-D6C7C3D684EF}"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F2CE6CD7-80C2-4B59-BBB1-CD057FEE6ABA}" type="datetimeFigureOut">
              <a:rPr lang="zh-CN" altLang="en-US"/>
              <a:t>2023-01-16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0A55DAB-97D8-471C-AA02-FA6FD2F8A069}"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5173A73B-E30A-40C4-A90C-3C46037A678D}" type="datetimeFigureOut">
              <a:rPr lang="zh-CN" altLang="en-US"/>
              <a:t>2023-01-16</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BC0E5E2D-C550-4A56-AE24-C8BEA472A392}"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A3AE83B1-E45D-4208-9499-746D7574E091}" type="datetimeFigureOut">
              <a:rPr lang="zh-CN" altLang="en-US"/>
              <a:t>2023-01-16</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8FD7BBF0-4314-4C84-AAE6-ECB5C597FB89}"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3C11870A-2FBE-4465-B42A-A6DBA5DBACAF}" type="datetimeFigureOut">
              <a:rPr lang="zh-CN" altLang="en-US"/>
              <a:t>2023-01-16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0A60F23E-81F0-460D-9762-1FFD4B350E3A}"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DA071EA0-204D-4D6D-9DB2-23975E788CA6}" type="datetimeFigureOut">
              <a:rPr lang="zh-CN" altLang="en-US"/>
              <a:t>2023-01-16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1BA355A-A581-43B6-84AE-33360E6860B9}"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E67C9FE3-AAC8-432F-984A-783DE64C0B6E}" type="datetimeFigureOut">
              <a:rPr lang="zh-CN" altLang="en-US"/>
              <a:t>2023-01-16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FF43B17-4138-4D2C-8B7B-6A63B75E6A01}"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A7A4517E-8437-450F-AB2F-BCE994F52053}" type="datetimeFigureOut">
              <a:rPr lang="zh-CN" altLang="en-US"/>
              <a:t>2023-01-16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0EAD03C1-EE84-4E55-8FB6-B4556D7A3486}" type="slidenum">
              <a:rPr lang="zh-CN" altLang="en-US"/>
              <a:t>‹#›</a:t>
            </a:fld>
            <a:endParaRPr lang="zh-CN" altLang="en-US"/>
          </a:p>
        </p:txBody>
      </p:sp>
      <p:pic>
        <p:nvPicPr>
          <p:cNvPr id="1031" name="Picture 2" descr="C:\Users\Administrator\Desktop\01_Top bar.jpg"/>
          <p:cNvPicPr>
            <a:picLocks noChangeAspect="1" noChangeArrowheads="1"/>
          </p:cNvPicPr>
          <p:nvPr userDrawn="1"/>
        </p:nvPicPr>
        <p:blipFill>
          <a:blip r:embed="rId13"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1"/>
          <p:cNvSpPr txBox="1"/>
          <p:nvPr/>
        </p:nvSpPr>
        <p:spPr bwMode="auto">
          <a:xfrm>
            <a:off x="179388" y="1852613"/>
            <a:ext cx="1439862"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8800">
                <a:solidFill>
                  <a:schemeClr val="bg1"/>
                </a:solidFill>
                <a:latin typeface="Jokerman" panose="04090605060D06020702" pitchFamily="82" charset="0"/>
              </a:rPr>
              <a:t>2</a:t>
            </a:r>
            <a:endParaRPr lang="zh-CN" altLang="en-US" sz="8800">
              <a:solidFill>
                <a:schemeClr val="bg1"/>
              </a:solidFill>
              <a:latin typeface="Jokerman" panose="04090605060D06020702" pitchFamily="82" charset="0"/>
            </a:endParaRPr>
          </a:p>
        </p:txBody>
      </p:sp>
      <p:sp>
        <p:nvSpPr>
          <p:cNvPr id="2051" name="标题 1"/>
          <p:cNvSpPr txBox="1"/>
          <p:nvPr/>
        </p:nvSpPr>
        <p:spPr bwMode="auto">
          <a:xfrm>
            <a:off x="3708400" y="290513"/>
            <a:ext cx="5688013"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b="1">
                <a:solidFill>
                  <a:schemeClr val="bg1"/>
                </a:solidFill>
                <a:latin typeface="Browallia New" pitchFamily="34" charset="-34"/>
                <a:cs typeface="Browallia New" pitchFamily="34" charset="-34"/>
              </a:rPr>
              <a:t>Module 1  Getting to know you</a:t>
            </a:r>
            <a:endParaRPr lang="zh-CN" altLang="en-US" sz="4000" b="1">
              <a:solidFill>
                <a:schemeClr val="bg1"/>
              </a:solidFill>
              <a:latin typeface="Browallia New" pitchFamily="34" charset="-34"/>
              <a:cs typeface="Browallia New" pitchFamily="34" charset="-34"/>
            </a:endParaRPr>
          </a:p>
        </p:txBody>
      </p:sp>
      <p:sp>
        <p:nvSpPr>
          <p:cNvPr id="7" name="矩形 6"/>
          <p:cNvSpPr/>
          <p:nvPr/>
        </p:nvSpPr>
        <p:spPr>
          <a:xfrm>
            <a:off x="0" y="5301208"/>
            <a:ext cx="9144000" cy="49720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
        <p:nvSpPr>
          <p:cNvPr id="2" name="矩形 1"/>
          <p:cNvSpPr/>
          <p:nvPr/>
        </p:nvSpPr>
        <p:spPr>
          <a:xfrm>
            <a:off x="10294" y="2276872"/>
            <a:ext cx="9144000" cy="1015663"/>
          </a:xfrm>
          <a:prstGeom prst="rect">
            <a:avLst/>
          </a:prstGeom>
        </p:spPr>
        <p:txBody>
          <a:bodyPr wrap="square">
            <a:spAutoFit/>
          </a:bodyPr>
          <a:lstStyle/>
          <a:p>
            <a:pPr algn="ctr"/>
            <a:r>
              <a:rPr lang="en-US" altLang="zh-CN" sz="6000" dirty="0"/>
              <a:t>My summer holiday</a:t>
            </a:r>
            <a:endParaRPr lang="zh-CN" altLang="en-US" sz="6000" dirty="0"/>
          </a:p>
        </p:txBody>
      </p:sp>
      <p:sp>
        <p:nvSpPr>
          <p:cNvPr id="3" name="矩形 2"/>
          <p:cNvSpPr/>
          <p:nvPr/>
        </p:nvSpPr>
        <p:spPr>
          <a:xfrm>
            <a:off x="3783965" y="1046738"/>
            <a:ext cx="1576072" cy="769441"/>
          </a:xfrm>
          <a:prstGeom prst="rect">
            <a:avLst/>
          </a:prstGeom>
        </p:spPr>
        <p:txBody>
          <a:bodyPr wrap="none">
            <a:spAutoFit/>
          </a:bodyPr>
          <a:lstStyle/>
          <a:p>
            <a:pPr algn="ctr"/>
            <a:r>
              <a:rPr lang="en-US" altLang="zh-CN" sz="4400" dirty="0"/>
              <a:t>Unit 2</a:t>
            </a:r>
            <a:endParaRPr lang="zh-CN" altLang="en-US"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p:txBody>
          <a:bodyPr/>
          <a:lstStyle/>
          <a:p>
            <a:endParaRPr lang="zh-CN" altLang="en-US" smtClean="0"/>
          </a:p>
        </p:txBody>
      </p:sp>
      <p:sp>
        <p:nvSpPr>
          <p:cNvPr id="11267" name="内容占位符 2"/>
          <p:cNvSpPr>
            <a:spLocks noGrp="1"/>
          </p:cNvSpPr>
          <p:nvPr>
            <p:ph idx="1"/>
          </p:nvPr>
        </p:nvSpPr>
        <p:spPr/>
        <p:txBody>
          <a:bodyPr/>
          <a:lstStyle/>
          <a:p>
            <a:endParaRPr lang="zh-CN" altLang="en-US" smtClean="0"/>
          </a:p>
        </p:txBody>
      </p:sp>
      <p:pic>
        <p:nvPicPr>
          <p:cNvPr id="11268" name="Picture 2" descr="C:\Users\Administrator\Desktop\0f878427eba5b07cefa2261c7d3b50ce.jpg"/>
          <p:cNvPicPr>
            <a:picLocks noChangeAspect="1" noChangeArrowheads="1"/>
          </p:cNvPicPr>
          <p:nvPr/>
        </p:nvPicPr>
        <p:blipFill>
          <a:blip r:embed="rId2"/>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216024" y="908720"/>
            <a:ext cx="8532440" cy="1107996"/>
          </a:xfrm>
          <a:prstGeom prst="rect">
            <a:avLst/>
          </a:prstGeom>
          <a:blipFill>
            <a:blip r:embed="rId3" cstate="print"/>
            <a:tile tx="0" ty="0" sx="100000" sy="100000" flip="none" algn="tl"/>
          </a:blip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5400" b="1" dirty="0">
                <a:ln w="11430"/>
                <a:solidFill>
                  <a:srgbClr val="FF0000"/>
                </a:solidFill>
                <a:effectLst>
                  <a:outerShdw blurRad="50800" dist="39000" dir="5460000" algn="tl">
                    <a:srgbClr val="000000">
                      <a:alpha val="38000"/>
                    </a:srgbClr>
                  </a:outerShdw>
                </a:effectLst>
              </a:rPr>
              <a:t>  </a:t>
            </a:r>
            <a:r>
              <a:rPr lang="zh-CN" altLang="en-US" sz="6600" b="1" dirty="0">
                <a:ln w="11430"/>
                <a:solidFill>
                  <a:srgbClr val="FF0000"/>
                </a:solidFill>
                <a:effectLst>
                  <a:outerShdw blurRad="50800" dist="39000" dir="5460000" algn="tl">
                    <a:srgbClr val="000000">
                      <a:alpha val="38000"/>
                    </a:srgbClr>
                  </a:outerShdw>
                </a:effectLst>
              </a:rPr>
              <a:t>这节课，你学到什么</a:t>
            </a:r>
            <a:r>
              <a:rPr lang="zh-CN" altLang="en-US" sz="6600" b="1" dirty="0" smtClean="0">
                <a:ln w="11430"/>
                <a:solidFill>
                  <a:srgbClr val="FF0000"/>
                </a:solidFill>
                <a:effectLst>
                  <a:outerShdw blurRad="50800" dist="39000" dir="5460000" algn="tl">
                    <a:srgbClr val="000000">
                      <a:alpha val="38000"/>
                    </a:srgbClr>
                  </a:outerShdw>
                </a:effectLst>
              </a:rPr>
              <a:t>？ </a:t>
            </a:r>
            <a:endParaRPr lang="zh-CN" altLang="en-US" sz="6600" b="1" dirty="0">
              <a:ln w="11430"/>
              <a:solidFill>
                <a:srgbClr val="FF00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lstStyle/>
          <a:p>
            <a:endParaRPr lang="zh-CN" altLang="en-US" smtClean="0"/>
          </a:p>
        </p:txBody>
      </p:sp>
      <p:sp>
        <p:nvSpPr>
          <p:cNvPr id="12291" name="内容占位符 2"/>
          <p:cNvSpPr>
            <a:spLocks noGrp="1"/>
          </p:cNvSpPr>
          <p:nvPr>
            <p:ph idx="1"/>
          </p:nvPr>
        </p:nvSpPr>
        <p:spPr/>
        <p:txBody>
          <a:bodyPr/>
          <a:lstStyle/>
          <a:p>
            <a:endParaRPr lang="zh-CN" altLang="en-US" smtClean="0"/>
          </a:p>
        </p:txBody>
      </p:sp>
      <p:pic>
        <p:nvPicPr>
          <p:cNvPr id="12292" name="Picture 2" descr="C:\Users\Administrator\Desktop\e74a70982a0f90509be60cf7381314ac.jpg"/>
          <p:cNvPicPr>
            <a:picLocks noChangeAspect="1" noChangeArrowheads="1"/>
          </p:cNvPicPr>
          <p:nvPr/>
        </p:nvPicPr>
        <p:blipFill>
          <a:blip r:embed="rId2"/>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AAAAAAAAAAAAAAAAAAAAAAAAAAAAAAA"/>
          <p:cNvPicPr>
            <a:picLocks noGrp="1" noChangeAspect="1" noChangeArrowheads="1"/>
          </p:cNvPicPr>
          <p:nvPr>
            <p:ph sz="half" idx="1"/>
          </p:nvPr>
        </p:nvPicPr>
        <p:blipFill>
          <a:blip r:embed="rId3" cstate="email"/>
          <a:srcRect/>
          <a:stretch>
            <a:fillRect/>
          </a:stretch>
        </p:blipFill>
        <p:spPr>
          <a:xfrm>
            <a:off x="355600" y="476250"/>
            <a:ext cx="8177213" cy="6034088"/>
          </a:xfrm>
          <a:noFill/>
        </p:spPr>
      </p:pic>
      <p:sp>
        <p:nvSpPr>
          <p:cNvPr id="3075" name="TextBox 1"/>
          <p:cNvSpPr txBox="1">
            <a:spLocks noChangeArrowheads="1"/>
          </p:cNvSpPr>
          <p:nvPr/>
        </p:nvSpPr>
        <p:spPr bwMode="auto">
          <a:xfrm>
            <a:off x="971550" y="4727575"/>
            <a:ext cx="3240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rgbClr val="FF0000"/>
                </a:solidFill>
                <a:latin typeface="Times New Roman" panose="02020603050405020304" pitchFamily="18" charset="0"/>
                <a:cs typeface="Times New Roman" panose="02020603050405020304" pitchFamily="18" charset="0"/>
              </a:rPr>
              <a:t>the</a:t>
            </a:r>
            <a:r>
              <a:rPr lang="en-US" altLang="zh-CN" sz="3600" b="1" dirty="0">
                <a:latin typeface="Times New Roman" panose="02020603050405020304" pitchFamily="18" charset="0"/>
                <a:cs typeface="Times New Roman" panose="02020603050405020304" pitchFamily="18" charset="0"/>
              </a:rPr>
              <a:t> </a:t>
            </a:r>
            <a:r>
              <a:rPr lang="en-US" altLang="zh-CN" sz="3600" b="1" dirty="0">
                <a:solidFill>
                  <a:srgbClr val="FF0000"/>
                </a:solidFill>
                <a:latin typeface="Times New Roman" panose="02020603050405020304" pitchFamily="18" charset="0"/>
                <a:cs typeface="Times New Roman" panose="02020603050405020304" pitchFamily="18" charset="0"/>
              </a:rPr>
              <a:t>G</a:t>
            </a:r>
            <a:r>
              <a:rPr lang="en-US" altLang="zh-CN" sz="3600" b="1" dirty="0">
                <a:latin typeface="Times New Roman" panose="02020603050405020304" pitchFamily="18" charset="0"/>
                <a:cs typeface="Times New Roman" panose="02020603050405020304" pitchFamily="18" charset="0"/>
              </a:rPr>
              <a:t>reat </a:t>
            </a:r>
            <a:r>
              <a:rPr lang="en-US" altLang="zh-CN" sz="3600" b="1" dirty="0">
                <a:solidFill>
                  <a:srgbClr val="FF0000"/>
                </a:solidFill>
                <a:latin typeface="Times New Roman" panose="02020603050405020304" pitchFamily="18" charset="0"/>
                <a:cs typeface="Times New Roman" panose="02020603050405020304" pitchFamily="18" charset="0"/>
              </a:rPr>
              <a:t>W</a:t>
            </a:r>
            <a:r>
              <a:rPr lang="en-US" altLang="zh-CN" sz="3600" b="1" dirty="0">
                <a:latin typeface="Times New Roman" panose="02020603050405020304" pitchFamily="18" charset="0"/>
                <a:cs typeface="Times New Roman" panose="02020603050405020304" pitchFamily="18" charset="0"/>
              </a:rPr>
              <a:t>all</a:t>
            </a:r>
            <a:endParaRPr lang="zh-CN" altLang="en-US" sz="3600" b="1" dirty="0">
              <a:latin typeface="Times New Roman" panose="02020603050405020304" pitchFamily="18" charset="0"/>
              <a:cs typeface="Times New Roman" panose="02020603050405020304" pitchFamily="18" charset="0"/>
            </a:endParaRPr>
          </a:p>
        </p:txBody>
      </p:sp>
      <p:sp>
        <p:nvSpPr>
          <p:cNvPr id="27652" name="矩形 5"/>
          <p:cNvSpPr>
            <a:spLocks noChangeArrowheads="1"/>
          </p:cNvSpPr>
          <p:nvPr/>
        </p:nvSpPr>
        <p:spPr bwMode="auto">
          <a:xfrm>
            <a:off x="4878388" y="1557338"/>
            <a:ext cx="34385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dirty="0"/>
              <a:t>The Great Wall is  very long. </a:t>
            </a:r>
            <a:endParaRPr lang="zh-CN" altLang="en-US" sz="2400" dirty="0"/>
          </a:p>
        </p:txBody>
      </p:sp>
      <p:sp>
        <p:nvSpPr>
          <p:cNvPr id="27653" name="矩形 8"/>
          <p:cNvSpPr>
            <a:spLocks noChangeArrowheads="1"/>
          </p:cNvSpPr>
          <p:nvPr/>
        </p:nvSpPr>
        <p:spPr bwMode="auto">
          <a:xfrm>
            <a:off x="4932363" y="3284538"/>
            <a:ext cx="28082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dirty="0"/>
              <a:t>It is about 2,000 years old. </a:t>
            </a:r>
            <a:endParaRPr lang="zh-CN" altLang="en-US" sz="2400" dirty="0"/>
          </a:p>
        </p:txBody>
      </p:sp>
      <p:sp>
        <p:nvSpPr>
          <p:cNvPr id="27654" name="矩形 9"/>
          <p:cNvSpPr>
            <a:spLocks noChangeArrowheads="1"/>
          </p:cNvSpPr>
          <p:nvPr/>
        </p:nvSpPr>
        <p:spPr bwMode="auto">
          <a:xfrm>
            <a:off x="4932363" y="2606675"/>
            <a:ext cx="2808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dirty="0"/>
              <a:t>It is over 12,000 li. </a:t>
            </a:r>
            <a:endParaRPr lang="zh-CN" altLang="en-US" sz="2400" dirty="0"/>
          </a:p>
        </p:txBody>
      </p:sp>
      <p:sp>
        <p:nvSpPr>
          <p:cNvPr id="27655" name="TextBox 10"/>
          <p:cNvSpPr txBox="1">
            <a:spLocks noChangeArrowheads="1"/>
          </p:cNvSpPr>
          <p:nvPr/>
        </p:nvSpPr>
        <p:spPr bwMode="auto">
          <a:xfrm>
            <a:off x="4949825" y="4437063"/>
            <a:ext cx="2790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dirty="0"/>
              <a:t>One who fails to reach the Great Wall is not a true man.</a:t>
            </a:r>
            <a:endParaRPr lang="zh-CN" altLang="en-US" sz="2400" dirty="0"/>
          </a:p>
        </p:txBody>
      </p:sp>
      <p:pic>
        <p:nvPicPr>
          <p:cNvPr id="3080" name="Picture 8"/>
          <p:cNvPicPr>
            <a:picLocks noChangeAspect="1" noChangeArrowheads="1"/>
          </p:cNvPicPr>
          <p:nvPr/>
        </p:nvPicPr>
        <p:blipFill>
          <a:blip r:embed="rId4" cstate="email"/>
          <a:srcRect/>
          <a:stretch>
            <a:fillRect/>
          </a:stretch>
        </p:blipFill>
        <p:spPr bwMode="auto">
          <a:xfrm>
            <a:off x="957263" y="1557338"/>
            <a:ext cx="318293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7652"/>
                                        </p:tgtEl>
                                        <p:attrNameLst>
                                          <p:attrName>style.visibility</p:attrName>
                                        </p:attrNameLst>
                                      </p:cBhvr>
                                      <p:to>
                                        <p:strVal val="visible"/>
                                      </p:to>
                                    </p:set>
                                    <p:anim calcmode="discrete" valueType="clr">
                                      <p:cBhvr override="childStyle">
                                        <p:cTn id="7" dur="80"/>
                                        <p:tgtEl>
                                          <p:spTgt spid="2765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652"/>
                                        </p:tgtEl>
                                        <p:attrNameLst>
                                          <p:attrName>fillcolor</p:attrName>
                                        </p:attrNameLst>
                                      </p:cBhvr>
                                      <p:tavLst>
                                        <p:tav tm="0">
                                          <p:val>
                                            <p:clrVal>
                                              <a:schemeClr val="accent2"/>
                                            </p:clrVal>
                                          </p:val>
                                        </p:tav>
                                        <p:tav tm="50000">
                                          <p:val>
                                            <p:clrVal>
                                              <a:schemeClr val="hlink"/>
                                            </p:clrVal>
                                          </p:val>
                                        </p:tav>
                                      </p:tavLst>
                                    </p:anim>
                                    <p:set>
                                      <p:cBhvr>
                                        <p:cTn id="9" dur="80"/>
                                        <p:tgtEl>
                                          <p:spTgt spid="27652"/>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27654"/>
                                        </p:tgtEl>
                                        <p:attrNameLst>
                                          <p:attrName>style.visibility</p:attrName>
                                        </p:attrNameLst>
                                      </p:cBhvr>
                                      <p:to>
                                        <p:strVal val="visible"/>
                                      </p:to>
                                    </p:set>
                                    <p:anim calcmode="discrete" valueType="clr">
                                      <p:cBhvr override="childStyle">
                                        <p:cTn id="12" dur="80"/>
                                        <p:tgtEl>
                                          <p:spTgt spid="2765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7654"/>
                                        </p:tgtEl>
                                        <p:attrNameLst>
                                          <p:attrName>fillcolor</p:attrName>
                                        </p:attrNameLst>
                                      </p:cBhvr>
                                      <p:tavLst>
                                        <p:tav tm="0">
                                          <p:val>
                                            <p:clrVal>
                                              <a:schemeClr val="accent2"/>
                                            </p:clrVal>
                                          </p:val>
                                        </p:tav>
                                        <p:tav tm="50000">
                                          <p:val>
                                            <p:clrVal>
                                              <a:schemeClr val="hlink"/>
                                            </p:clrVal>
                                          </p:val>
                                        </p:tav>
                                      </p:tavLst>
                                    </p:anim>
                                    <p:set>
                                      <p:cBhvr>
                                        <p:cTn id="14" dur="80"/>
                                        <p:tgtEl>
                                          <p:spTgt spid="27654"/>
                                        </p:tgtEl>
                                        <p:attrNameLst>
                                          <p:attrName>fill.type</p:attrName>
                                        </p:attrNameLst>
                                      </p:cBhvr>
                                      <p:to>
                                        <p:strVal val="solid"/>
                                      </p:to>
                                    </p:se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27653"/>
                                        </p:tgtEl>
                                        <p:attrNameLst>
                                          <p:attrName>style.visibility</p:attrName>
                                        </p:attrNameLst>
                                      </p:cBhvr>
                                      <p:to>
                                        <p:strVal val="visible"/>
                                      </p:to>
                                    </p:set>
                                    <p:anim calcmode="discrete" valueType="clr">
                                      <p:cBhvr override="childStyle">
                                        <p:cTn id="17" dur="80"/>
                                        <p:tgtEl>
                                          <p:spTgt spid="27653"/>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7653"/>
                                        </p:tgtEl>
                                        <p:attrNameLst>
                                          <p:attrName>fillcolor</p:attrName>
                                        </p:attrNameLst>
                                      </p:cBhvr>
                                      <p:tavLst>
                                        <p:tav tm="0">
                                          <p:val>
                                            <p:clrVal>
                                              <a:schemeClr val="accent2"/>
                                            </p:clrVal>
                                          </p:val>
                                        </p:tav>
                                        <p:tav tm="50000">
                                          <p:val>
                                            <p:clrVal>
                                              <a:schemeClr val="hlink"/>
                                            </p:clrVal>
                                          </p:val>
                                        </p:tav>
                                      </p:tavLst>
                                    </p:anim>
                                    <p:set>
                                      <p:cBhvr>
                                        <p:cTn id="19" dur="80"/>
                                        <p:tgtEl>
                                          <p:spTgt spid="27653"/>
                                        </p:tgtEl>
                                        <p:attrNameLst>
                                          <p:attrName>fill.type</p:attrName>
                                        </p:attrNameLst>
                                      </p:cBhvr>
                                      <p:to>
                                        <p:strVal val="solid"/>
                                      </p:to>
                                    </p:set>
                                  </p:childTnLst>
                                </p:cTn>
                              </p:par>
                              <p:par>
                                <p:cTn id="20" presetID="27" presetClass="entr" presetSubtype="0" fill="hold" grpId="0" nodeType="withEffect">
                                  <p:stCondLst>
                                    <p:cond delay="0"/>
                                  </p:stCondLst>
                                  <p:iterate type="lt">
                                    <p:tmPct val="50000"/>
                                  </p:iterate>
                                  <p:childTnLst>
                                    <p:set>
                                      <p:cBhvr>
                                        <p:cTn id="21" dur="1" fill="hold">
                                          <p:stCondLst>
                                            <p:cond delay="0"/>
                                          </p:stCondLst>
                                        </p:cTn>
                                        <p:tgtEl>
                                          <p:spTgt spid="27655"/>
                                        </p:tgtEl>
                                        <p:attrNameLst>
                                          <p:attrName>style.visibility</p:attrName>
                                        </p:attrNameLst>
                                      </p:cBhvr>
                                      <p:to>
                                        <p:strVal val="visible"/>
                                      </p:to>
                                    </p:set>
                                    <p:anim calcmode="discrete" valueType="clr">
                                      <p:cBhvr override="childStyle">
                                        <p:cTn id="22" dur="80"/>
                                        <p:tgtEl>
                                          <p:spTgt spid="27655"/>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27655"/>
                                        </p:tgtEl>
                                        <p:attrNameLst>
                                          <p:attrName>fillcolor</p:attrName>
                                        </p:attrNameLst>
                                      </p:cBhvr>
                                      <p:tavLst>
                                        <p:tav tm="0">
                                          <p:val>
                                            <p:clrVal>
                                              <a:schemeClr val="accent2"/>
                                            </p:clrVal>
                                          </p:val>
                                        </p:tav>
                                        <p:tav tm="50000">
                                          <p:val>
                                            <p:clrVal>
                                              <a:schemeClr val="hlink"/>
                                            </p:clrVal>
                                          </p:val>
                                        </p:tav>
                                      </p:tavLst>
                                    </p:anim>
                                    <p:set>
                                      <p:cBhvr>
                                        <p:cTn id="24" dur="80"/>
                                        <p:tgtEl>
                                          <p:spTgt spid="276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p:bldP spid="27654" grpId="0"/>
      <p:bldP spid="276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4"/>
          <p:cNvSpPr txBox="1">
            <a:spLocks noChangeArrowheads="1"/>
          </p:cNvSpPr>
          <p:nvPr/>
        </p:nvSpPr>
        <p:spPr bwMode="auto">
          <a:xfrm>
            <a:off x="4716463" y="319088"/>
            <a:ext cx="4103687" cy="6494462"/>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3200" b="1" dirty="0" smtClean="0">
                <a:solidFill>
                  <a:schemeClr val="accent1">
                    <a:lumMod val="75000"/>
                  </a:schemeClr>
                </a:solidFill>
                <a:latin typeface="+mn-lt"/>
                <a:cs typeface="Times New Roman" panose="02020603050405020304" pitchFamily="18" charset="0"/>
              </a:rPr>
              <a:t>The </a:t>
            </a:r>
            <a:r>
              <a:rPr lang="en-US" altLang="zh-CN" sz="3200" b="1" dirty="0">
                <a:solidFill>
                  <a:schemeClr val="accent1">
                    <a:lumMod val="75000"/>
                  </a:schemeClr>
                </a:solidFill>
                <a:latin typeface="+mn-lt"/>
                <a:cs typeface="Times New Roman" panose="02020603050405020304" pitchFamily="18" charset="0"/>
              </a:rPr>
              <a:t>Palace Museum </a:t>
            </a:r>
            <a:r>
              <a:rPr lang="en-US" altLang="zh-CN" sz="3200" b="1" dirty="0" smtClean="0">
                <a:solidFill>
                  <a:schemeClr val="accent1">
                    <a:lumMod val="75000"/>
                  </a:schemeClr>
                </a:solidFill>
                <a:latin typeface="+mn-lt"/>
                <a:cs typeface="Times New Roman" panose="02020603050405020304" pitchFamily="18" charset="0"/>
              </a:rPr>
              <a:t>is </a:t>
            </a:r>
            <a:r>
              <a:rPr lang="en-US" altLang="zh-CN" sz="3200" b="1" dirty="0">
                <a:solidFill>
                  <a:schemeClr val="accent1">
                    <a:lumMod val="75000"/>
                  </a:schemeClr>
                </a:solidFill>
                <a:latin typeface="+mn-lt"/>
                <a:cs typeface="Times New Roman" panose="02020603050405020304" pitchFamily="18" charset="0"/>
              </a:rPr>
              <a:t>the head of the world’s top five palaces. It took 14 years to build. It is very big. It measures 961 </a:t>
            </a:r>
            <a:r>
              <a:rPr lang="en-US" altLang="zh-CN" sz="3200" b="1" dirty="0" err="1">
                <a:solidFill>
                  <a:schemeClr val="accent1">
                    <a:lumMod val="75000"/>
                  </a:schemeClr>
                </a:solidFill>
                <a:latin typeface="+mn-lt"/>
                <a:cs typeface="Times New Roman" panose="02020603050405020304" pitchFamily="18" charset="0"/>
              </a:rPr>
              <a:t>metres</a:t>
            </a:r>
            <a:r>
              <a:rPr lang="en-US" altLang="zh-CN" sz="3200" b="1" dirty="0">
                <a:solidFill>
                  <a:schemeClr val="accent1">
                    <a:lumMod val="75000"/>
                  </a:schemeClr>
                </a:solidFill>
                <a:latin typeface="+mn-lt"/>
                <a:cs typeface="Times New Roman" panose="02020603050405020304" pitchFamily="18" charset="0"/>
              </a:rPr>
              <a:t> from north to south and 753 </a:t>
            </a:r>
            <a:r>
              <a:rPr lang="en-US" altLang="zh-CN" sz="3200" b="1" dirty="0" err="1">
                <a:solidFill>
                  <a:schemeClr val="accent1">
                    <a:lumMod val="75000"/>
                  </a:schemeClr>
                </a:solidFill>
                <a:latin typeface="+mn-lt"/>
                <a:cs typeface="Times New Roman" panose="02020603050405020304" pitchFamily="18" charset="0"/>
              </a:rPr>
              <a:t>metres</a:t>
            </a:r>
            <a:r>
              <a:rPr lang="en-US" altLang="zh-CN" sz="3200" b="1" dirty="0">
                <a:solidFill>
                  <a:schemeClr val="accent1">
                    <a:lumMod val="75000"/>
                  </a:schemeClr>
                </a:solidFill>
                <a:latin typeface="+mn-lt"/>
                <a:cs typeface="Times New Roman" panose="02020603050405020304" pitchFamily="18" charset="0"/>
              </a:rPr>
              <a:t> from east to west. It has four gates and three famous halls. It is the home of many treasures.</a:t>
            </a:r>
          </a:p>
        </p:txBody>
      </p:sp>
      <p:sp>
        <p:nvSpPr>
          <p:cNvPr id="4099" name="TextBox 1"/>
          <p:cNvSpPr txBox="1">
            <a:spLocks noChangeArrowheads="1"/>
          </p:cNvSpPr>
          <p:nvPr/>
        </p:nvSpPr>
        <p:spPr bwMode="auto">
          <a:xfrm>
            <a:off x="395288" y="5086350"/>
            <a:ext cx="4248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rgbClr val="FF0000"/>
                </a:solidFill>
                <a:latin typeface="Times New Roman" panose="02020603050405020304" pitchFamily="18" charset="0"/>
                <a:cs typeface="Times New Roman" panose="02020603050405020304" pitchFamily="18" charset="0"/>
              </a:rPr>
              <a:t>the</a:t>
            </a:r>
            <a:r>
              <a:rPr lang="en-US" altLang="zh-CN" sz="3600" b="1" dirty="0">
                <a:latin typeface="Times New Roman" panose="02020603050405020304" pitchFamily="18" charset="0"/>
                <a:cs typeface="Times New Roman" panose="02020603050405020304" pitchFamily="18" charset="0"/>
              </a:rPr>
              <a:t> </a:t>
            </a:r>
            <a:r>
              <a:rPr lang="en-US" altLang="zh-CN" sz="3600" b="1" dirty="0">
                <a:solidFill>
                  <a:srgbClr val="FF0000"/>
                </a:solidFill>
                <a:latin typeface="Times New Roman" panose="02020603050405020304" pitchFamily="18" charset="0"/>
                <a:cs typeface="Times New Roman" panose="02020603050405020304" pitchFamily="18" charset="0"/>
              </a:rPr>
              <a:t>P</a:t>
            </a:r>
            <a:r>
              <a:rPr lang="en-US" altLang="zh-CN" sz="3600" b="1" dirty="0">
                <a:latin typeface="Times New Roman" panose="02020603050405020304" pitchFamily="18" charset="0"/>
                <a:cs typeface="Times New Roman" panose="02020603050405020304" pitchFamily="18" charset="0"/>
              </a:rPr>
              <a:t>alace </a:t>
            </a:r>
            <a:r>
              <a:rPr lang="en-US" altLang="zh-CN" sz="3600" b="1" dirty="0">
                <a:solidFill>
                  <a:srgbClr val="FF0000"/>
                </a:solidFill>
                <a:latin typeface="Times New Roman" panose="02020603050405020304" pitchFamily="18" charset="0"/>
                <a:cs typeface="Times New Roman" panose="02020603050405020304" pitchFamily="18" charset="0"/>
              </a:rPr>
              <a:t>M</a:t>
            </a:r>
            <a:r>
              <a:rPr lang="en-US" altLang="zh-CN" sz="3600" b="1" dirty="0">
                <a:latin typeface="Times New Roman" panose="02020603050405020304" pitchFamily="18" charset="0"/>
                <a:cs typeface="Times New Roman" panose="02020603050405020304" pitchFamily="18" charset="0"/>
              </a:rPr>
              <a:t>useum</a:t>
            </a:r>
            <a:endParaRPr lang="zh-CN" altLang="en-US" sz="3600" b="1" dirty="0">
              <a:latin typeface="Times New Roman" panose="02020603050405020304" pitchFamily="18" charset="0"/>
              <a:cs typeface="Times New Roman" panose="02020603050405020304" pitchFamily="18" charset="0"/>
            </a:endParaRPr>
          </a:p>
        </p:txBody>
      </p:sp>
      <p:pic>
        <p:nvPicPr>
          <p:cNvPr id="4100" name="Picture 5" descr="C:\Users\Administrator\Desktop\讲课准备\故宫.png"/>
          <p:cNvPicPr>
            <a:picLocks noChangeAspect="1" noChangeArrowheads="1"/>
          </p:cNvPicPr>
          <p:nvPr/>
        </p:nvPicPr>
        <p:blipFill>
          <a:blip r:embed="rId3"/>
          <a:srcRect/>
          <a:stretch>
            <a:fillRect/>
          </a:stretch>
        </p:blipFill>
        <p:spPr bwMode="auto">
          <a:xfrm>
            <a:off x="395288" y="1341438"/>
            <a:ext cx="4025900"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diamond(in)">
                                      <p:cBhvr>
                                        <p:cTn id="7" dur="10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4"/>
          <p:cNvSpPr txBox="1">
            <a:spLocks noChangeArrowheads="1"/>
          </p:cNvSpPr>
          <p:nvPr/>
        </p:nvSpPr>
        <p:spPr bwMode="auto">
          <a:xfrm>
            <a:off x="4067175" y="836613"/>
            <a:ext cx="4608513" cy="5262562"/>
          </a:xfrm>
          <a:prstGeom prst="rect">
            <a:avLst/>
          </a:prstGeom>
          <a:noFill/>
          <a:ln w="9525">
            <a:noFill/>
            <a:miter lim="800000"/>
          </a:ln>
        </p:spPr>
        <p:txBody>
          <a:bodyPr>
            <a:spAutoFit/>
          </a:bodyPr>
          <a:lstStyle/>
          <a:p>
            <a:pPr>
              <a:defRPr/>
            </a:pPr>
            <a:r>
              <a:rPr lang="en-US" altLang="zh-CN" sz="2800" b="1" dirty="0">
                <a:solidFill>
                  <a:srgbClr val="0070C0"/>
                </a:solidFill>
                <a:latin typeface="+mn-lt"/>
              </a:rPr>
              <a:t>Tian’anmen Square is one of the largest city squares in the world. It is in the centre of Beijing. People from all over China visit Tian’anmen Square to see the flag-raising ceremony early in the morning. It is the front door of the Palace Museum. West of the square is the Great Hall of the People. It is a place for meetings.</a:t>
            </a:r>
          </a:p>
        </p:txBody>
      </p:sp>
      <p:sp>
        <p:nvSpPr>
          <p:cNvPr id="5124" name="TextBox 1"/>
          <p:cNvSpPr txBox="1">
            <a:spLocks noChangeArrowheads="1"/>
          </p:cNvSpPr>
          <p:nvPr/>
        </p:nvSpPr>
        <p:spPr bwMode="auto">
          <a:xfrm>
            <a:off x="179388" y="4932363"/>
            <a:ext cx="39608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a:solidFill>
                  <a:srgbClr val="FF0000"/>
                </a:solidFill>
                <a:latin typeface="Times New Roman" panose="02020603050405020304" pitchFamily="18" charset="0"/>
                <a:cs typeface="Times New Roman" panose="02020603050405020304" pitchFamily="18" charset="0"/>
              </a:rPr>
              <a:t>T</a:t>
            </a:r>
            <a:r>
              <a:rPr lang="en-US" altLang="zh-CN" sz="3200" b="1">
                <a:latin typeface="Times New Roman" panose="02020603050405020304" pitchFamily="18" charset="0"/>
                <a:cs typeface="Times New Roman" panose="02020603050405020304" pitchFamily="18" charset="0"/>
              </a:rPr>
              <a:t>ian’anmen</a:t>
            </a:r>
            <a:r>
              <a:rPr lang="en-US" altLang="zh-CN" sz="3200" b="1">
                <a:solidFill>
                  <a:srgbClr val="FF0000"/>
                </a:solidFill>
                <a:latin typeface="Times New Roman" panose="02020603050405020304" pitchFamily="18" charset="0"/>
                <a:cs typeface="Times New Roman" panose="02020603050405020304" pitchFamily="18" charset="0"/>
              </a:rPr>
              <a:t> S</a:t>
            </a:r>
            <a:r>
              <a:rPr lang="en-US" altLang="zh-CN" sz="3200" b="1">
                <a:latin typeface="Times New Roman" panose="02020603050405020304" pitchFamily="18" charset="0"/>
                <a:cs typeface="Times New Roman" panose="02020603050405020304" pitchFamily="18" charset="0"/>
              </a:rPr>
              <a:t>quare</a:t>
            </a:r>
            <a:endParaRPr lang="zh-CN" altLang="en-US" sz="32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checkerboard(across)">
                                      <p:cBhvr>
                                        <p:cTn id="7" dur="1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684213" y="5445125"/>
            <a:ext cx="38163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dirty="0">
                <a:latin typeface="Times New Roman" panose="02020603050405020304" pitchFamily="18" charset="0"/>
                <a:cs typeface="Times New Roman" panose="02020603050405020304" pitchFamily="18" charset="0"/>
              </a:rPr>
              <a:t>summer  holiday</a:t>
            </a:r>
          </a:p>
          <a:p>
            <a:pPr eaLnBrk="1" hangingPunct="1"/>
            <a:r>
              <a:rPr lang="en-US" altLang="zh-CN" sz="3200" b="1" dirty="0">
                <a:latin typeface="Times New Roman" panose="02020603050405020304" pitchFamily="18" charset="0"/>
                <a:cs typeface="Times New Roman" panose="02020603050405020304" pitchFamily="18" charset="0"/>
              </a:rPr>
              <a:t>         </a:t>
            </a:r>
            <a:r>
              <a:rPr lang="zh-CN" altLang="en-US" sz="2800" b="1" dirty="0">
                <a:latin typeface="Times New Roman" panose="02020603050405020304" pitchFamily="18" charset="0"/>
                <a:cs typeface="Times New Roman" panose="02020603050405020304" pitchFamily="18" charset="0"/>
              </a:rPr>
              <a:t>暑假</a:t>
            </a:r>
          </a:p>
        </p:txBody>
      </p:sp>
      <p:sp>
        <p:nvSpPr>
          <p:cNvPr id="7" name="TextBox 6"/>
          <p:cNvSpPr txBox="1">
            <a:spLocks noChangeArrowheads="1"/>
          </p:cNvSpPr>
          <p:nvPr/>
        </p:nvSpPr>
        <p:spPr bwMode="auto">
          <a:xfrm>
            <a:off x="5292725" y="5510213"/>
            <a:ext cx="367188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dirty="0">
                <a:latin typeface="Times New Roman" panose="02020603050405020304" pitchFamily="18" charset="0"/>
                <a:cs typeface="Times New Roman" panose="02020603050405020304" pitchFamily="18" charset="0"/>
              </a:rPr>
              <a:t>winter  holiday</a:t>
            </a:r>
          </a:p>
          <a:p>
            <a:pPr eaLnBrk="1" hangingPunct="1"/>
            <a:r>
              <a:rPr lang="zh-CN" altLang="en-US" sz="2800" b="1" dirty="0">
                <a:latin typeface="Times New Roman" panose="02020603050405020304" pitchFamily="18" charset="0"/>
                <a:cs typeface="Times New Roman" panose="02020603050405020304" pitchFamily="18" charset="0"/>
              </a:rPr>
              <a:t>          寒假</a:t>
            </a:r>
          </a:p>
        </p:txBody>
      </p:sp>
      <p:pic>
        <p:nvPicPr>
          <p:cNvPr id="6148" name="Picture 10"/>
          <p:cNvPicPr>
            <a:picLocks noChangeAspect="1" noChangeArrowheads="1"/>
          </p:cNvPicPr>
          <p:nvPr/>
        </p:nvPicPr>
        <p:blipFill>
          <a:blip r:embed="rId3" cstate="email"/>
          <a:srcRect/>
          <a:stretch>
            <a:fillRect/>
          </a:stretch>
        </p:blipFill>
        <p:spPr bwMode="auto">
          <a:xfrm>
            <a:off x="250825" y="1916113"/>
            <a:ext cx="4176713"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9"/>
          <p:cNvPicPr>
            <a:picLocks noChangeAspect="1" noChangeArrowheads="1"/>
          </p:cNvPicPr>
          <p:nvPr/>
        </p:nvPicPr>
        <p:blipFill>
          <a:blip r:embed="rId4" cstate="email"/>
          <a:srcRect/>
          <a:stretch>
            <a:fillRect/>
          </a:stretch>
        </p:blipFill>
        <p:spPr bwMode="auto">
          <a:xfrm>
            <a:off x="4787900" y="2060575"/>
            <a:ext cx="4033838"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539750" y="498475"/>
            <a:ext cx="8208963"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400" b="1" dirty="0">
                <a:solidFill>
                  <a:srgbClr val="FF0000"/>
                </a:solidFill>
                <a:latin typeface="Times New Roman" panose="02020603050405020304" pitchFamily="18" charset="0"/>
                <a:cs typeface="Times New Roman" panose="02020603050405020304" pitchFamily="18" charset="0"/>
              </a:rPr>
              <a:t>Which one do you like</a:t>
            </a:r>
          </a:p>
          <a:p>
            <a:pPr algn="ctr" eaLnBrk="1" hangingPunct="1"/>
            <a:r>
              <a:rPr lang="zh-CN" altLang="en-US" sz="3200" b="1" dirty="0">
                <a:solidFill>
                  <a:srgbClr val="FF0000"/>
                </a:solidFill>
                <a:latin typeface="Times New Roman" panose="02020603050405020304" pitchFamily="18" charset="0"/>
                <a:cs typeface="Times New Roman" panose="02020603050405020304" pitchFamily="18" charset="0"/>
              </a:rPr>
              <a:t>你喜欢哪一个？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amond(in)">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a:xfrm>
            <a:off x="611188" y="198438"/>
            <a:ext cx="7543800" cy="1143000"/>
          </a:xfrm>
        </p:spPr>
        <p:txBody>
          <a:bodyPr/>
          <a:lstStyle/>
          <a:p>
            <a:pPr algn="l" eaLnBrk="1" hangingPunct="1"/>
            <a:r>
              <a:rPr lang="en-US" altLang="zh-CN" sz="5400" b="1" dirty="0" smtClean="0">
                <a:latin typeface="Times New Roman" panose="02020603050405020304" pitchFamily="18" charset="0"/>
                <a:cs typeface="Times New Roman" panose="02020603050405020304" pitchFamily="18" charset="0"/>
              </a:rPr>
              <a:t> I like summer holiday.</a:t>
            </a:r>
            <a:endParaRPr lang="zh-CN" altLang="en-US" sz="5400" b="1" dirty="0" smtClean="0">
              <a:latin typeface="Times New Roman" panose="02020603050405020304" pitchFamily="18" charset="0"/>
              <a:cs typeface="Times New Roman" panose="02020603050405020304" pitchFamily="18" charset="0"/>
            </a:endParaRPr>
          </a:p>
        </p:txBody>
      </p:sp>
      <p:pic>
        <p:nvPicPr>
          <p:cNvPr id="6151" name="Picture 7"/>
          <p:cNvPicPr>
            <a:picLocks noChangeAspect="1" noChangeArrowheads="1"/>
          </p:cNvPicPr>
          <p:nvPr/>
        </p:nvPicPr>
        <p:blipFill>
          <a:blip r:embed="rId3" cstate="email"/>
          <a:srcRect/>
          <a:stretch>
            <a:fillRect/>
          </a:stretch>
        </p:blipFill>
        <p:spPr bwMode="auto">
          <a:xfrm>
            <a:off x="4716463" y="1341438"/>
            <a:ext cx="3851275"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p:cNvPicPr>
            <a:picLocks noChangeAspect="1" noChangeArrowheads="1"/>
          </p:cNvPicPr>
          <p:nvPr/>
        </p:nvPicPr>
        <p:blipFill>
          <a:blip r:embed="rId4" cstate="email"/>
          <a:srcRect/>
          <a:stretch>
            <a:fillRect/>
          </a:stretch>
        </p:blipFill>
        <p:spPr bwMode="auto">
          <a:xfrm>
            <a:off x="388938" y="1341438"/>
            <a:ext cx="382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50825" y="5827713"/>
            <a:ext cx="4056063" cy="831850"/>
          </a:xfrm>
          <a:prstGeom prst="rect">
            <a:avLst/>
          </a:prstGeom>
          <a:noFill/>
        </p:spPr>
        <p:txBody>
          <a:bodyPr wrap="none">
            <a:spAutoFit/>
          </a:bodyPr>
          <a:lstStyle/>
          <a:p>
            <a:pPr>
              <a:defRPr/>
            </a:pPr>
            <a:r>
              <a:rPr lang="en-US" altLang="zh-CN" sz="4800" b="1" dirty="0">
                <a:solidFill>
                  <a:schemeClr val="accent1">
                    <a:lumMod val="50000"/>
                  </a:schemeClr>
                </a:solidFill>
                <a:latin typeface="Times New Roman" panose="02020603050405020304" pitchFamily="18" charset="0"/>
                <a:cs typeface="Times New Roman" panose="02020603050405020304" pitchFamily="18" charset="0"/>
              </a:rPr>
              <a:t>beautiful dress</a:t>
            </a:r>
            <a:endParaRPr lang="zh-CN" altLang="en-US" sz="4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0" name="TextBox 9"/>
          <p:cNvSpPr txBox="1">
            <a:spLocks noChangeArrowheads="1"/>
          </p:cNvSpPr>
          <p:nvPr/>
        </p:nvSpPr>
        <p:spPr bwMode="auto">
          <a:xfrm>
            <a:off x="5076825" y="5805488"/>
            <a:ext cx="30956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5400" b="1">
                <a:solidFill>
                  <a:srgbClr val="FF0000"/>
                </a:solidFill>
                <a:latin typeface="Times New Roman" panose="02020603050405020304" pitchFamily="18" charset="0"/>
                <a:cs typeface="Times New Roman" panose="02020603050405020304" pitchFamily="18" charset="0"/>
              </a:rPr>
              <a:t>ice-cream</a:t>
            </a:r>
            <a:endParaRPr lang="zh-CN" altLang="en-US" sz="5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linds(horizont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52"/>
                                        </p:tgtEl>
                                        <p:attrNameLst>
                                          <p:attrName>style.visibility</p:attrName>
                                        </p:attrNameLst>
                                      </p:cBhvr>
                                      <p:to>
                                        <p:strVal val="visible"/>
                                      </p:to>
                                    </p:set>
                                    <p:anim calcmode="lin" valueType="num">
                                      <p:cBhvr additive="base">
                                        <p:cTn id="12" dur="500" fill="hold"/>
                                        <p:tgtEl>
                                          <p:spTgt spid="6152"/>
                                        </p:tgtEl>
                                        <p:attrNameLst>
                                          <p:attrName>ppt_x</p:attrName>
                                        </p:attrNameLst>
                                      </p:cBhvr>
                                      <p:tavLst>
                                        <p:tav tm="0">
                                          <p:val>
                                            <p:strVal val="#ppt_x"/>
                                          </p:val>
                                        </p:tav>
                                        <p:tav tm="100000">
                                          <p:val>
                                            <p:strVal val="#ppt_x"/>
                                          </p:val>
                                        </p:tav>
                                      </p:tavLst>
                                    </p:anim>
                                    <p:anim calcmode="lin" valueType="num">
                                      <p:cBhvr additive="base">
                                        <p:cTn id="13" dur="500" fill="hold"/>
                                        <p:tgtEl>
                                          <p:spTgt spid="615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6151"/>
                                        </p:tgtEl>
                                        <p:attrNameLst>
                                          <p:attrName>style.visibility</p:attrName>
                                        </p:attrNameLst>
                                      </p:cBhvr>
                                      <p:to>
                                        <p:strVal val="visible"/>
                                      </p:to>
                                    </p:set>
                                    <p:anim calcmode="lin" valueType="num">
                                      <p:cBhvr additive="base">
                                        <p:cTn id="22" dur="500" fill="hold"/>
                                        <p:tgtEl>
                                          <p:spTgt spid="6151"/>
                                        </p:tgtEl>
                                        <p:attrNameLst>
                                          <p:attrName>ppt_x</p:attrName>
                                        </p:attrNameLst>
                                      </p:cBhvr>
                                      <p:tavLst>
                                        <p:tav tm="0">
                                          <p:val>
                                            <p:strVal val="1+#ppt_w/2"/>
                                          </p:val>
                                        </p:tav>
                                        <p:tav tm="100000">
                                          <p:val>
                                            <p:strVal val="#ppt_x"/>
                                          </p:val>
                                        </p:tav>
                                      </p:tavLst>
                                    </p:anim>
                                    <p:anim calcmode="lin" valueType="num">
                                      <p:cBhvr additive="base">
                                        <p:cTn id="23" dur="500" fill="hold"/>
                                        <p:tgtEl>
                                          <p:spTgt spid="6151"/>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1+#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36513" y="-161925"/>
            <a:ext cx="9180513" cy="1143000"/>
          </a:xfrm>
        </p:spPr>
        <p:txBody>
          <a:bodyPr/>
          <a:lstStyle/>
          <a:p>
            <a:pPr eaLnBrk="1" hangingPunct="1"/>
            <a:r>
              <a:rPr lang="en-US" altLang="zh-CN" sz="4800" b="1" dirty="0" smtClean="0">
                <a:latin typeface="Candara" panose="020E0502030303020204" pitchFamily="34" charset="0"/>
              </a:rPr>
              <a:t>My summer holiday</a:t>
            </a:r>
            <a:endParaRPr lang="zh-CN" altLang="en-US" sz="4800" b="1" dirty="0" smtClean="0">
              <a:latin typeface="Candara" panose="020E0502030303020204" pitchFamily="34" charset="0"/>
            </a:endParaRPr>
          </a:p>
        </p:txBody>
      </p:sp>
      <p:pic>
        <p:nvPicPr>
          <p:cNvPr id="10245" name="Picture 5" descr="C:\Users\Administrator\Desktop\04ddc4b17297e5f49eb66212d9b40dabe73888d7c6a8987dc5dcf9ffbd0ff0d6.0.jpg"/>
          <p:cNvPicPr>
            <a:picLocks noChangeAspect="1" noChangeArrowheads="1"/>
          </p:cNvPicPr>
          <p:nvPr/>
        </p:nvPicPr>
        <p:blipFill>
          <a:blip r:embed="rId3" cstate="email"/>
          <a:srcRect/>
          <a:stretch>
            <a:fillRect/>
          </a:stretch>
        </p:blipFill>
        <p:spPr bwMode="auto">
          <a:xfrm>
            <a:off x="68263" y="765175"/>
            <a:ext cx="3063875"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C:\Users\Administrator\Desktop\c13d47cee1494683b4b9dc66df9e1e3be6899b73772f591cfd1e4bbd6a5c1cec.0.jpg"/>
          <p:cNvPicPr>
            <a:picLocks noChangeAspect="1" noChangeArrowheads="1"/>
          </p:cNvPicPr>
          <p:nvPr/>
        </p:nvPicPr>
        <p:blipFill>
          <a:blip r:embed="rId4" cstate="email"/>
          <a:srcRect/>
          <a:stretch>
            <a:fillRect/>
          </a:stretch>
        </p:blipFill>
        <p:spPr bwMode="auto">
          <a:xfrm>
            <a:off x="3276600" y="908050"/>
            <a:ext cx="2808288"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C:\Users\Administrator\Desktop\e27e22a87580e97136d67a15cabd05f8c04718b54ee7b259e1c9a05f28e8d7b0.0.jpg"/>
          <p:cNvPicPr>
            <a:picLocks noChangeAspect="1" noChangeArrowheads="1"/>
          </p:cNvPicPr>
          <p:nvPr/>
        </p:nvPicPr>
        <p:blipFill>
          <a:blip r:embed="rId5" cstate="email"/>
          <a:srcRect/>
          <a:stretch>
            <a:fillRect/>
          </a:stretch>
        </p:blipFill>
        <p:spPr bwMode="auto">
          <a:xfrm>
            <a:off x="6227763" y="836613"/>
            <a:ext cx="275431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07950" y="5589588"/>
            <a:ext cx="1928813" cy="646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latin typeface="Times New Roman" panose="02020603050405020304" pitchFamily="18" charset="0"/>
                <a:cs typeface="Times New Roman" panose="02020603050405020304" pitchFamily="18" charset="0"/>
              </a:rPr>
              <a:t>I </a:t>
            </a:r>
            <a:r>
              <a:rPr lang="en-US" altLang="zh-CN" sz="3600" b="1">
                <a:solidFill>
                  <a:srgbClr val="FF0000"/>
                </a:solidFill>
                <a:latin typeface="Times New Roman" panose="02020603050405020304" pitchFamily="18" charset="0"/>
                <a:cs typeface="Times New Roman" panose="02020603050405020304" pitchFamily="18" charset="0"/>
              </a:rPr>
              <a:t>went</a:t>
            </a:r>
            <a:r>
              <a:rPr lang="en-US" altLang="zh-CN" sz="3600" b="1">
                <a:latin typeface="Times New Roman" panose="02020603050405020304" pitchFamily="18" charset="0"/>
                <a:cs typeface="Times New Roman" panose="02020603050405020304" pitchFamily="18" charset="0"/>
              </a:rPr>
              <a:t> to</a:t>
            </a:r>
            <a:endParaRPr lang="zh-CN" altLang="en-US" sz="3600" b="1">
              <a:latin typeface="Times New Roman" panose="02020603050405020304" pitchFamily="18" charset="0"/>
              <a:cs typeface="Times New Roman" panose="02020603050405020304" pitchFamily="18" charset="0"/>
            </a:endParaRPr>
          </a:p>
        </p:txBody>
      </p:sp>
      <p:sp>
        <p:nvSpPr>
          <p:cNvPr id="11" name="TextBox 10"/>
          <p:cNvSpPr txBox="1">
            <a:spLocks noChangeArrowheads="1"/>
          </p:cNvSpPr>
          <p:nvPr/>
        </p:nvSpPr>
        <p:spPr bwMode="auto">
          <a:xfrm>
            <a:off x="1979613" y="5662613"/>
            <a:ext cx="3321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dirty="0">
                <a:solidFill>
                  <a:srgbClr val="00B050"/>
                </a:solidFill>
                <a:latin typeface="Times New Roman" panose="02020603050405020304" pitchFamily="18" charset="0"/>
                <a:cs typeface="Times New Roman" panose="02020603050405020304" pitchFamily="18" charset="0"/>
              </a:rPr>
              <a:t>Wutai Mountain.</a:t>
            </a:r>
            <a:endParaRPr lang="zh-CN" altLang="en-US" sz="3600" dirty="0">
              <a:solidFill>
                <a:srgbClr val="00B050"/>
              </a:solidFill>
              <a:latin typeface="Times New Roman" panose="02020603050405020304" pitchFamily="18" charset="0"/>
              <a:cs typeface="Times New Roman" panose="02020603050405020304" pitchFamily="18" charset="0"/>
            </a:endParaRPr>
          </a:p>
        </p:txBody>
      </p:sp>
      <p:sp>
        <p:nvSpPr>
          <p:cNvPr id="12" name="TextBox 11"/>
          <p:cNvSpPr txBox="1">
            <a:spLocks noChangeArrowheads="1"/>
          </p:cNvSpPr>
          <p:nvPr/>
        </p:nvSpPr>
        <p:spPr bwMode="auto">
          <a:xfrm>
            <a:off x="5219700" y="5662613"/>
            <a:ext cx="1377950" cy="646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latin typeface="Times New Roman" panose="02020603050405020304" pitchFamily="18" charset="0"/>
                <a:cs typeface="Times New Roman" panose="02020603050405020304" pitchFamily="18" charset="0"/>
              </a:rPr>
              <a:t>It was</a:t>
            </a:r>
            <a:endParaRPr lang="zh-CN" altLang="en-US" sz="3600" b="1">
              <a:latin typeface="Times New Roman" panose="02020603050405020304" pitchFamily="18" charset="0"/>
              <a:cs typeface="Times New Roman" panose="02020603050405020304" pitchFamily="18" charset="0"/>
            </a:endParaRPr>
          </a:p>
        </p:txBody>
      </p:sp>
      <p:sp>
        <p:nvSpPr>
          <p:cNvPr id="13" name="TextBox 12"/>
          <p:cNvSpPr txBox="1">
            <a:spLocks noChangeArrowheads="1"/>
          </p:cNvSpPr>
          <p:nvPr/>
        </p:nvSpPr>
        <p:spPr bwMode="auto">
          <a:xfrm>
            <a:off x="6556375" y="5661025"/>
            <a:ext cx="2263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00B050"/>
                </a:solidFill>
                <a:latin typeface="Times New Roman" panose="02020603050405020304" pitchFamily="18" charset="0"/>
                <a:cs typeface="Times New Roman" panose="02020603050405020304" pitchFamily="18" charset="0"/>
              </a:rPr>
              <a:t>Wonderful.</a:t>
            </a:r>
            <a:endParaRPr lang="zh-CN" altLang="en-US" sz="3600">
              <a:solidFill>
                <a:srgbClr val="00B050"/>
              </a:solidFill>
              <a:latin typeface="Times New Roman" panose="02020603050405020304" pitchFamily="18" charset="0"/>
              <a:cs typeface="Times New Roman" panose="02020603050405020304" pitchFamily="18" charset="0"/>
            </a:endParaRPr>
          </a:p>
        </p:txBody>
      </p:sp>
      <p:sp>
        <p:nvSpPr>
          <p:cNvPr id="15" name="TextBox 14"/>
          <p:cNvSpPr txBox="1">
            <a:spLocks noChangeArrowheads="1"/>
          </p:cNvSpPr>
          <p:nvPr/>
        </p:nvSpPr>
        <p:spPr bwMode="auto">
          <a:xfrm>
            <a:off x="2051050" y="6238875"/>
            <a:ext cx="1660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00B050"/>
                </a:solidFill>
                <a:latin typeface="Times New Roman" panose="02020603050405020304" pitchFamily="18" charset="0"/>
                <a:cs typeface="Times New Roman" panose="02020603050405020304" pitchFamily="18" charset="0"/>
              </a:rPr>
              <a:t>Beijing.</a:t>
            </a:r>
            <a:endParaRPr lang="zh-CN" altLang="en-US" sz="3600">
              <a:solidFill>
                <a:srgbClr val="00B050"/>
              </a:solidFill>
              <a:latin typeface="Times New Roman" panose="02020603050405020304" pitchFamily="18" charset="0"/>
              <a:cs typeface="Times New Roman" panose="02020603050405020304" pitchFamily="18" charset="0"/>
            </a:endParaRPr>
          </a:p>
        </p:txBody>
      </p:sp>
      <p:sp>
        <p:nvSpPr>
          <p:cNvPr id="16" name="TextBox 15"/>
          <p:cNvSpPr txBox="1">
            <a:spLocks noChangeArrowheads="1"/>
          </p:cNvSpPr>
          <p:nvPr/>
        </p:nvSpPr>
        <p:spPr bwMode="auto">
          <a:xfrm>
            <a:off x="6675438" y="6165850"/>
            <a:ext cx="19288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00B050"/>
                </a:solidFill>
                <a:latin typeface="Times New Roman" panose="02020603050405020304" pitchFamily="18" charset="0"/>
                <a:cs typeface="Times New Roman" panose="02020603050405020304" pitchFamily="18" charset="0"/>
              </a:rPr>
              <a:t>not good.</a:t>
            </a:r>
            <a:endParaRPr lang="zh-CN" altLang="en-US" sz="3600">
              <a:solidFill>
                <a:srgbClr val="00B050"/>
              </a:solidFill>
              <a:latin typeface="Times New Roman" panose="02020603050405020304" pitchFamily="18" charset="0"/>
              <a:cs typeface="Times New Roman" panose="02020603050405020304" pitchFamily="18" charset="0"/>
            </a:endParaRPr>
          </a:p>
        </p:txBody>
      </p:sp>
      <p:sp>
        <p:nvSpPr>
          <p:cNvPr id="17" name="TextBox 16"/>
          <p:cNvSpPr txBox="1">
            <a:spLocks noChangeArrowheads="1"/>
          </p:cNvSpPr>
          <p:nvPr/>
        </p:nvSpPr>
        <p:spPr bwMode="auto">
          <a:xfrm>
            <a:off x="527050" y="5084763"/>
            <a:ext cx="1352550" cy="646112"/>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latin typeface="Times New Roman" panose="02020603050405020304" pitchFamily="18" charset="0"/>
                <a:cs typeface="Times New Roman" panose="02020603050405020304" pitchFamily="18" charset="0"/>
              </a:rPr>
              <a:t>go   to</a:t>
            </a:r>
            <a:endParaRPr lang="zh-CN" altLang="en-US" sz="36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additive="base">
                                        <p:cTn id="7" dur="500" fill="hold"/>
                                        <p:tgtEl>
                                          <p:spTgt spid="10245"/>
                                        </p:tgtEl>
                                        <p:attrNameLst>
                                          <p:attrName>ppt_x</p:attrName>
                                        </p:attrNameLst>
                                      </p:cBhvr>
                                      <p:tavLst>
                                        <p:tav tm="0">
                                          <p:val>
                                            <p:strVal val="#ppt_x"/>
                                          </p:val>
                                        </p:tav>
                                        <p:tav tm="100000">
                                          <p:val>
                                            <p:strVal val="#ppt_x"/>
                                          </p:val>
                                        </p:tav>
                                      </p:tavLst>
                                    </p:anim>
                                    <p:anim calcmode="lin" valueType="num">
                                      <p:cBhvr additive="base">
                                        <p:cTn id="8"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6"/>
                                        </p:tgtEl>
                                        <p:attrNameLst>
                                          <p:attrName>style.visibility</p:attrName>
                                        </p:attrNameLst>
                                      </p:cBhvr>
                                      <p:to>
                                        <p:strVal val="visible"/>
                                      </p:to>
                                    </p:set>
                                    <p:anim calcmode="lin" valueType="num">
                                      <p:cBhvr additive="base">
                                        <p:cTn id="13" dur="500" fill="hold"/>
                                        <p:tgtEl>
                                          <p:spTgt spid="10246"/>
                                        </p:tgtEl>
                                        <p:attrNameLst>
                                          <p:attrName>ppt_x</p:attrName>
                                        </p:attrNameLst>
                                      </p:cBhvr>
                                      <p:tavLst>
                                        <p:tav tm="0">
                                          <p:val>
                                            <p:strVal val="#ppt_x"/>
                                          </p:val>
                                        </p:tav>
                                        <p:tav tm="100000">
                                          <p:val>
                                            <p:strVal val="#ppt_x"/>
                                          </p:val>
                                        </p:tav>
                                      </p:tavLst>
                                    </p:anim>
                                    <p:anim calcmode="lin" valueType="num">
                                      <p:cBhvr additive="base">
                                        <p:cTn id="14"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7"/>
                                        </p:tgtEl>
                                        <p:attrNameLst>
                                          <p:attrName>style.visibility</p:attrName>
                                        </p:attrNameLst>
                                      </p:cBhvr>
                                      <p:to>
                                        <p:strVal val="visible"/>
                                      </p:to>
                                    </p:set>
                                    <p:anim calcmode="lin" valueType="num">
                                      <p:cBhvr additive="base">
                                        <p:cTn id="19" dur="500" fill="hold"/>
                                        <p:tgtEl>
                                          <p:spTgt spid="10247"/>
                                        </p:tgtEl>
                                        <p:attrNameLst>
                                          <p:attrName>ppt_x</p:attrName>
                                        </p:attrNameLst>
                                      </p:cBhvr>
                                      <p:tavLst>
                                        <p:tav tm="0">
                                          <p:val>
                                            <p:strVal val="#ppt_x"/>
                                          </p:val>
                                        </p:tav>
                                        <p:tav tm="100000">
                                          <p:val>
                                            <p:strVal val="#ppt_x"/>
                                          </p:val>
                                        </p:tav>
                                      </p:tavLst>
                                    </p:anim>
                                    <p:anim calcmode="lin" valueType="num">
                                      <p:cBhvr additive="base">
                                        <p:cTn id="20" dur="500" fill="hold"/>
                                        <p:tgtEl>
                                          <p:spTgt spid="1024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9"/>
                                        </p:tgtEl>
                                        <p:attrNameLst>
                                          <p:attrName>style.visibility</p:attrName>
                                        </p:attrNameLst>
                                      </p:cBhvr>
                                      <p:to>
                                        <p:strVal val="visible"/>
                                      </p:to>
                                    </p:set>
                                    <p:anim calcmode="discrete" valueType="clr">
                                      <p:cBhvr override="childStyle">
                                        <p:cTn id="25"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9"/>
                                        </p:tgtEl>
                                        <p:attrNameLst>
                                          <p:attrName>fillcolor</p:attrName>
                                        </p:attrNameLst>
                                      </p:cBhvr>
                                      <p:tavLst>
                                        <p:tav tm="0">
                                          <p:val>
                                            <p:clrVal>
                                              <a:schemeClr val="accent2"/>
                                            </p:clrVal>
                                          </p:val>
                                        </p:tav>
                                        <p:tav tm="50000">
                                          <p:val>
                                            <p:clrVal>
                                              <a:schemeClr val="hlink"/>
                                            </p:clrVal>
                                          </p:val>
                                        </p:tav>
                                      </p:tavLst>
                                    </p:anim>
                                    <p:set>
                                      <p:cBhvr>
                                        <p:cTn id="27" dur="80"/>
                                        <p:tgtEl>
                                          <p:spTgt spid="9"/>
                                        </p:tgtEl>
                                        <p:attrNameLst>
                                          <p:attrName>fill.type</p:attrName>
                                        </p:attrNameLst>
                                      </p:cBhvr>
                                      <p:to>
                                        <p:strVal val="solid"/>
                                      </p:to>
                                    </p:set>
                                  </p:childTnLst>
                                </p:cTn>
                              </p:par>
                              <p:par>
                                <p:cTn id="28" presetID="27" presetClass="entr" presetSubtype="0" fill="hold" grpId="0" nodeType="withEffect">
                                  <p:stCondLst>
                                    <p:cond delay="0"/>
                                  </p:stCondLst>
                                  <p:iterate type="lt">
                                    <p:tmPct val="50000"/>
                                  </p:iterate>
                                  <p:childTnLst>
                                    <p:set>
                                      <p:cBhvr>
                                        <p:cTn id="29" dur="1" fill="hold">
                                          <p:stCondLst>
                                            <p:cond delay="0"/>
                                          </p:stCondLst>
                                        </p:cTn>
                                        <p:tgtEl>
                                          <p:spTgt spid="11"/>
                                        </p:tgtEl>
                                        <p:attrNameLst>
                                          <p:attrName>style.visibility</p:attrName>
                                        </p:attrNameLst>
                                      </p:cBhvr>
                                      <p:to>
                                        <p:strVal val="visible"/>
                                      </p:to>
                                    </p:set>
                                    <p:anim calcmode="discrete" valueType="clr">
                                      <p:cBhvr override="childStyle">
                                        <p:cTn id="30"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1"/>
                                        </p:tgtEl>
                                        <p:attrNameLst>
                                          <p:attrName>fillcolor</p:attrName>
                                        </p:attrNameLst>
                                      </p:cBhvr>
                                      <p:tavLst>
                                        <p:tav tm="0">
                                          <p:val>
                                            <p:clrVal>
                                              <a:schemeClr val="accent2"/>
                                            </p:clrVal>
                                          </p:val>
                                        </p:tav>
                                        <p:tav tm="50000">
                                          <p:val>
                                            <p:clrVal>
                                              <a:schemeClr val="hlink"/>
                                            </p:clrVal>
                                          </p:val>
                                        </p:tav>
                                      </p:tavLst>
                                    </p:anim>
                                    <p:set>
                                      <p:cBhvr>
                                        <p:cTn id="32" dur="80"/>
                                        <p:tgtEl>
                                          <p:spTgt spid="11"/>
                                        </p:tgtEl>
                                        <p:attrNameLst>
                                          <p:attrName>fill.type</p:attrName>
                                        </p:attrNameLst>
                                      </p:cBhvr>
                                      <p:to>
                                        <p:strVal val="solid"/>
                                      </p:to>
                                    </p:set>
                                  </p:childTnLst>
                                </p:cTn>
                              </p:par>
                              <p:par>
                                <p:cTn id="33" presetID="27" presetClass="entr" presetSubtype="0" fill="hold" grpId="0" nodeType="withEffect">
                                  <p:stCondLst>
                                    <p:cond delay="0"/>
                                  </p:stCondLst>
                                  <p:iterate type="lt">
                                    <p:tmPct val="50000"/>
                                  </p:iterate>
                                  <p:childTnLst>
                                    <p:set>
                                      <p:cBhvr>
                                        <p:cTn id="34" dur="1" fill="hold">
                                          <p:stCondLst>
                                            <p:cond delay="0"/>
                                          </p:stCondLst>
                                        </p:cTn>
                                        <p:tgtEl>
                                          <p:spTgt spid="12"/>
                                        </p:tgtEl>
                                        <p:attrNameLst>
                                          <p:attrName>style.visibility</p:attrName>
                                        </p:attrNameLst>
                                      </p:cBhvr>
                                      <p:to>
                                        <p:strVal val="visible"/>
                                      </p:to>
                                    </p:set>
                                    <p:anim calcmode="discrete" valueType="clr">
                                      <p:cBhvr override="childStyle">
                                        <p:cTn id="35"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2"/>
                                        </p:tgtEl>
                                        <p:attrNameLst>
                                          <p:attrName>fillcolor</p:attrName>
                                        </p:attrNameLst>
                                      </p:cBhvr>
                                      <p:tavLst>
                                        <p:tav tm="0">
                                          <p:val>
                                            <p:clrVal>
                                              <a:schemeClr val="accent2"/>
                                            </p:clrVal>
                                          </p:val>
                                        </p:tav>
                                        <p:tav tm="50000">
                                          <p:val>
                                            <p:clrVal>
                                              <a:schemeClr val="hlink"/>
                                            </p:clrVal>
                                          </p:val>
                                        </p:tav>
                                      </p:tavLst>
                                    </p:anim>
                                    <p:set>
                                      <p:cBhvr>
                                        <p:cTn id="37" dur="80"/>
                                        <p:tgtEl>
                                          <p:spTgt spid="12"/>
                                        </p:tgtEl>
                                        <p:attrNameLst>
                                          <p:attrName>fill.type</p:attrName>
                                        </p:attrNameLst>
                                      </p:cBhvr>
                                      <p:to>
                                        <p:strVal val="solid"/>
                                      </p:to>
                                    </p:set>
                                  </p:childTnLst>
                                </p:cTn>
                              </p:par>
                              <p:par>
                                <p:cTn id="38" presetID="27" presetClass="entr" presetSubtype="0" fill="hold" grpId="0" nodeType="withEffect">
                                  <p:stCondLst>
                                    <p:cond delay="0"/>
                                  </p:stCondLst>
                                  <p:iterate type="lt">
                                    <p:tmPct val="50000"/>
                                  </p:iterate>
                                  <p:childTnLst>
                                    <p:set>
                                      <p:cBhvr>
                                        <p:cTn id="39" dur="1" fill="hold">
                                          <p:stCondLst>
                                            <p:cond delay="0"/>
                                          </p:stCondLst>
                                        </p:cTn>
                                        <p:tgtEl>
                                          <p:spTgt spid="13"/>
                                        </p:tgtEl>
                                        <p:attrNameLst>
                                          <p:attrName>style.visibility</p:attrName>
                                        </p:attrNameLst>
                                      </p:cBhvr>
                                      <p:to>
                                        <p:strVal val="visible"/>
                                      </p:to>
                                    </p:set>
                                    <p:anim calcmode="discrete" valueType="clr">
                                      <p:cBhvr override="childStyle">
                                        <p:cTn id="40"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3"/>
                                        </p:tgtEl>
                                        <p:attrNameLst>
                                          <p:attrName>fillcolor</p:attrName>
                                        </p:attrNameLst>
                                      </p:cBhvr>
                                      <p:tavLst>
                                        <p:tav tm="0">
                                          <p:val>
                                            <p:clrVal>
                                              <a:schemeClr val="accent2"/>
                                            </p:clrVal>
                                          </p:val>
                                        </p:tav>
                                        <p:tav tm="50000">
                                          <p:val>
                                            <p:clrVal>
                                              <a:schemeClr val="hlink"/>
                                            </p:clrVal>
                                          </p:val>
                                        </p:tav>
                                      </p:tavLst>
                                    </p:anim>
                                    <p:set>
                                      <p:cBhvr>
                                        <p:cTn id="42" dur="80"/>
                                        <p:tgtEl>
                                          <p:spTgt spid="13"/>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amond(i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1" nodeType="clickEffect">
                                  <p:stCondLst>
                                    <p:cond delay="0"/>
                                  </p:stCondLst>
                                  <p:childTnLst>
                                    <p:animEffect transition="out" filter="blinds(horizontal)">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linds(horizontal)">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animBg="1"/>
      <p:bldP spid="13" grpId="0"/>
      <p:bldP spid="15" grpId="0"/>
      <p:bldP spid="16" grpId="0"/>
      <p:bldP spid="17" grpId="0" animBg="1"/>
      <p:bldP spid="1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Administrator\Desktop\U2\图片3_副本.png"/>
          <p:cNvPicPr>
            <a:picLocks noChangeAspect="1" noChangeArrowheads="1"/>
          </p:cNvPicPr>
          <p:nvPr/>
        </p:nvPicPr>
        <p:blipFill>
          <a:blip r:embed="rId3"/>
          <a:srcRect/>
          <a:stretch>
            <a:fillRect/>
          </a:stretch>
        </p:blipFill>
        <p:spPr bwMode="auto">
          <a:xfrm>
            <a:off x="0" y="-6350"/>
            <a:ext cx="914400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71438" y="4699000"/>
            <a:ext cx="8994775" cy="1754188"/>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dirty="0">
                <a:solidFill>
                  <a:srgbClr val="FF0000"/>
                </a:solidFill>
                <a:latin typeface="Times New Roman" panose="02020603050405020304" pitchFamily="18" charset="0"/>
                <a:cs typeface="Times New Roman" panose="02020603050405020304" pitchFamily="18" charset="0"/>
              </a:rPr>
              <a:t>--- How was your holiday?</a:t>
            </a:r>
          </a:p>
          <a:p>
            <a:pPr eaLnBrk="1" hangingPunct="1"/>
            <a:r>
              <a:rPr lang="en-US" altLang="zh-CN" sz="3600" dirty="0">
                <a:solidFill>
                  <a:srgbClr val="FF0000"/>
                </a:solidFill>
                <a:latin typeface="Times New Roman" panose="02020603050405020304" pitchFamily="18" charset="0"/>
                <a:cs typeface="Times New Roman" panose="02020603050405020304" pitchFamily="18" charset="0"/>
              </a:rPr>
              <a:t>--- It was wonderful. I went to the Great Wall,</a:t>
            </a:r>
          </a:p>
          <a:p>
            <a:pPr eaLnBrk="1" hangingPunct="1"/>
            <a:r>
              <a:rPr lang="en-US" altLang="zh-CN" sz="3600" dirty="0">
                <a:solidFill>
                  <a:srgbClr val="FF0000"/>
                </a:solidFill>
                <a:latin typeface="Times New Roman" panose="02020603050405020304" pitchFamily="18" charset="0"/>
                <a:cs typeface="Times New Roman" panose="02020603050405020304" pitchFamily="18" charset="0"/>
              </a:rPr>
              <a:t>     the Palace Museum and </a:t>
            </a:r>
            <a:r>
              <a:rPr lang="en-US" altLang="zh-CN" sz="3600" dirty="0" err="1">
                <a:solidFill>
                  <a:srgbClr val="FF0000"/>
                </a:solidFill>
                <a:latin typeface="Times New Roman" panose="02020603050405020304" pitchFamily="18" charset="0"/>
                <a:cs typeface="Times New Roman" panose="02020603050405020304" pitchFamily="18" charset="0"/>
              </a:rPr>
              <a:t>Tian’anmen</a:t>
            </a:r>
            <a:r>
              <a:rPr lang="en-US" altLang="zh-CN" sz="3600" dirty="0">
                <a:solidFill>
                  <a:srgbClr val="FF0000"/>
                </a:solidFill>
                <a:latin typeface="Times New Roman" panose="02020603050405020304" pitchFamily="18" charset="0"/>
                <a:cs typeface="Times New Roman" panose="02020603050405020304" pitchFamily="18" charset="0"/>
              </a:rPr>
              <a:t> Square.</a:t>
            </a:r>
            <a:endParaRPr lang="zh-CN" altLang="en-US" sz="36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p:txBody>
          <a:bodyPr/>
          <a:lstStyle/>
          <a:p>
            <a:endParaRPr lang="zh-CN" altLang="en-US" smtClean="0"/>
          </a:p>
        </p:txBody>
      </p:sp>
      <p:sp>
        <p:nvSpPr>
          <p:cNvPr id="10243" name="内容占位符 2"/>
          <p:cNvSpPr>
            <a:spLocks noGrp="1"/>
          </p:cNvSpPr>
          <p:nvPr>
            <p:ph idx="1"/>
          </p:nvPr>
        </p:nvSpPr>
        <p:spPr/>
        <p:txBody>
          <a:bodyPr/>
          <a:lstStyle/>
          <a:p>
            <a:endParaRPr lang="zh-CN" altLang="en-US" smtClean="0"/>
          </a:p>
        </p:txBody>
      </p:sp>
      <p:pic>
        <p:nvPicPr>
          <p:cNvPr id="10244" name="Picture 2" descr="C:\Users\Administrator\Desktop\45a414a708a9184392abd6a1119869da.jpg"/>
          <p:cNvPicPr>
            <a:picLocks noChangeAspect="1" noChangeArrowheads="1"/>
          </p:cNvPicPr>
          <p:nvPr/>
        </p:nvPicPr>
        <p:blipFill>
          <a:blip r:embed="rId2"/>
          <a:srcRect/>
          <a:stretch>
            <a:fillRect/>
          </a:stretch>
        </p:blipFill>
        <p:spPr bwMode="auto">
          <a:xfrm>
            <a:off x="-36513" y="0"/>
            <a:ext cx="918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959655" y="260648"/>
            <a:ext cx="7140737" cy="175432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altLang="zh-CN" sz="5400" b="1" dirty="0">
                <a:ln w="11430"/>
                <a:effectLst>
                  <a:outerShdw blurRad="50800" dist="39000" dir="5460000" algn="tl">
                    <a:srgbClr val="000000">
                      <a:alpha val="38000"/>
                    </a:srgbClr>
                  </a:outerShdw>
                </a:effectLst>
              </a:rPr>
              <a:t>In your summer holiday,</a:t>
            </a:r>
          </a:p>
          <a:p>
            <a:pPr algn="ctr">
              <a:defRPr/>
            </a:pPr>
            <a:r>
              <a:rPr lang="en-US" altLang="zh-CN" sz="5400" b="1" dirty="0">
                <a:ln w="11430"/>
                <a:effectLst>
                  <a:outerShdw blurRad="50800" dist="39000" dir="5460000" algn="tl">
                    <a:srgbClr val="000000">
                      <a:alpha val="38000"/>
                    </a:srgbClr>
                  </a:outerShdw>
                </a:effectLst>
              </a:rPr>
              <a:t>enjoy yourselves!</a:t>
            </a:r>
            <a:endParaRPr lang="zh-CN" altLang="en-US" sz="5400" b="1" dirty="0">
              <a:ln w="11430"/>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WW.2PPT.COM&#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280</Words>
  <Application>Microsoft Office PowerPoint</Application>
  <PresentationFormat>全屏显示(4:3)</PresentationFormat>
  <Paragraphs>44</Paragraphs>
  <Slides>11</Slides>
  <Notes>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vt:i4>
      </vt:variant>
    </vt:vector>
  </HeadingPairs>
  <TitlesOfParts>
    <vt:vector size="20" baseType="lpstr">
      <vt:lpstr>Browallia New</vt:lpstr>
      <vt:lpstr>宋体</vt:lpstr>
      <vt:lpstr>微软雅黑</vt:lpstr>
      <vt:lpstr>Arial</vt:lpstr>
      <vt:lpstr>Calibri</vt:lpstr>
      <vt:lpstr>Candara</vt:lpstr>
      <vt:lpstr>Jokerman</vt:lpstr>
      <vt:lpstr>Times New Roman</vt:lpstr>
      <vt:lpstr>WWW.2PPT.COM
</vt:lpstr>
      <vt:lpstr>PowerPoint 演示文稿</vt:lpstr>
      <vt:lpstr>PowerPoint 演示文稿</vt:lpstr>
      <vt:lpstr>PowerPoint 演示文稿</vt:lpstr>
      <vt:lpstr>PowerPoint 演示文稿</vt:lpstr>
      <vt:lpstr>PowerPoint 演示文稿</vt:lpstr>
      <vt:lpstr> I like summer holiday.</vt:lpstr>
      <vt:lpstr>My summer holiday</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2013-08-10T04:34:00Z</dcterms:created>
  <dcterms:modified xsi:type="dcterms:W3CDTF">2023-01-16T14:28:45Z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273AF5918BB5455580DC70B89303E385</vt:lpwstr>
  </property>
  <property fmtid="{D5CDD505-2E9C-101B-9397-08002B2CF9AE}" pid="3" name="KSOProductBuildVer">
    <vt:lpwstr>2052-11.1.0.11294</vt:lpwstr>
  </property>
  <property fmtid="{A09F084E-AD41-489F-8076-AA5BE3082BCA}" pid="100">
    <vt:ui4>5</vt:ui4>
  </property>
  <property fmtid="{64440492-4C8B-11D1-8B70-080036B11A03}" pid="11">
    <vt:lpwstr>www.2ppt.com-爱PPT提供资源下载</vt:lpwstr>
  </property>
</Properties>
</file>