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handoutMasterIdLst>
    <p:handoutMasterId r:id="rId18"/>
  </p:handoutMasterIdLst>
  <p:sldIdLst>
    <p:sldId id="256" r:id="rId2"/>
    <p:sldId id="280" r:id="rId3"/>
    <p:sldId id="257" r:id="rId4"/>
    <p:sldId id="281" r:id="rId5"/>
    <p:sldId id="282" r:id="rId6"/>
    <p:sldId id="283" r:id="rId7"/>
    <p:sldId id="285" r:id="rId8"/>
    <p:sldId id="294" r:id="rId9"/>
    <p:sldId id="286" r:id="rId10"/>
    <p:sldId id="288" r:id="rId11"/>
    <p:sldId id="289" r:id="rId12"/>
    <p:sldId id="290" r:id="rId13"/>
    <p:sldId id="291" r:id="rId14"/>
    <p:sldId id="292" r:id="rId15"/>
    <p:sldId id="293" r:id="rId16"/>
  </p:sldIdLst>
  <p:sldSz cx="12192000" cy="6858000"/>
  <p:notesSz cx="6858000" cy="9144000"/>
  <p:embeddedFontLst>
    <p:embeddedFont>
      <p:font typeface="等线" panose="02010600030101010101" pitchFamily="2" charset="-122"/>
      <p:regular r:id="rId19"/>
      <p:bold r:id="rId20"/>
    </p:embeddedFont>
    <p:embeddedFont>
      <p:font typeface="Calibri" panose="020F0502020204030204" pitchFamily="34" charset="0"/>
      <p:regular r:id="rId21"/>
      <p:bold r:id="rId22"/>
      <p:italic r:id="rId23"/>
      <p:boldItalic r:id="rId24"/>
    </p:embeddedFont>
    <p:embeddedFont>
      <p:font typeface="FandolFang R" panose="02010600030101010101" charset="-122"/>
      <p:regular r:id="rId25"/>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75" d="100"/>
          <a:sy n="75" d="100"/>
        </p:scale>
        <p:origin x="1262" y="91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2010600030101010101" pitchFamily="50" charset="-122"/>
                <a:ea typeface="FandolFang R" panose="02010600030101010101"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2010600030101010101" pitchFamily="50" charset="-122"/>
                <a:ea typeface="FandolFang R" panose="02010600030101010101" pitchFamily="50" charset="-122"/>
              </a:defRPr>
            </a:lvl1pPr>
          </a:lstStyle>
          <a:p>
            <a:fld id="{17B4B584-418D-4904-8183-059BEE37D132}"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2010600030101010101" pitchFamily="50" charset="-122"/>
                <a:ea typeface="FandolFang R" panose="02010600030101010101"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2010600030101010101" pitchFamily="50" charset="-122"/>
                <a:ea typeface="FandolFang R" panose="02010600030101010101" pitchFamily="50" charset="-122"/>
              </a:defRPr>
            </a:lvl1pPr>
          </a:lstStyle>
          <a:p>
            <a:fld id="{A1D7AD7C-E309-40C3-BF45-49AA34B445AC}"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2010600030101010101" pitchFamily="50" charset="-122"/>
        <a:ea typeface="FandolFang R" panose="02010600030101010101" pitchFamily="50" charset="-122"/>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1D7AD7C-E309-40C3-BF45-49AA34B445AC}"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1D7AD7C-E309-40C3-BF45-49AA34B445AC}"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1D7AD7C-E309-40C3-BF45-49AA34B445AC}"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1D7AD7C-E309-40C3-BF45-49AA34B445AC}"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1D7AD7C-E309-40C3-BF45-49AA34B445AC}"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1D7AD7C-E309-40C3-BF45-49AA34B445AC}"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1D7AD7C-E309-40C3-BF45-49AA34B445AC}" type="slidenum">
              <a:rPr lang="zh-CN" altLang="en-US" smtClean="0"/>
              <a:t>15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1D7AD7C-E309-40C3-BF45-49AA34B445AC}"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1D7AD7C-E309-40C3-BF45-49AA34B445AC}"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1D7AD7C-E309-40C3-BF45-49AA34B445AC}"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1D7AD7C-E309-40C3-BF45-49AA34B445AC}"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1D7AD7C-E309-40C3-BF45-49AA34B445AC}"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1D7AD7C-E309-40C3-BF45-49AA34B445AC}"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1D7AD7C-E309-40C3-BF45-49AA34B445AC}"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1D7AD7C-E309-40C3-BF45-49AA34B445AC}"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biLevel thresh="50000"/>
            <a:extLst>
              <a:ext uri="{28A0092B-C50C-407E-A947-70E740481C1C}">
                <a14:useLocalDpi xmlns:a14="http://schemas.microsoft.com/office/drawing/2010/main" val="0"/>
              </a:ext>
            </a:extLst>
          </a:blip>
          <a:stretch>
            <a:fillRect/>
          </a:stretch>
        </p:blipFill>
        <p:spPr>
          <a:xfrm>
            <a:off x="8622778" y="164329"/>
            <a:ext cx="3437657" cy="61162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5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0" y="0"/>
            <a:ext cx="12192000" cy="685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7" name="任意多边形: 形状 6"/>
          <p:cNvSpPr/>
          <p:nvPr/>
        </p:nvSpPr>
        <p:spPr>
          <a:xfrm>
            <a:off x="1" y="2"/>
            <a:ext cx="2129742" cy="769614"/>
          </a:xfrm>
          <a:custGeom>
            <a:avLst/>
            <a:gdLst>
              <a:gd name="connsiteX0" fmla="*/ 0 w 5476898"/>
              <a:gd name="connsiteY0" fmla="*/ 0 h 1979159"/>
              <a:gd name="connsiteX1" fmla="*/ 5476898 w 5476898"/>
              <a:gd name="connsiteY1" fmla="*/ 0 h 1979159"/>
              <a:gd name="connsiteX2" fmla="*/ 5439695 w 5476898"/>
              <a:gd name="connsiteY2" fmla="*/ 47276 h 1979159"/>
              <a:gd name="connsiteX3" fmla="*/ 3125165 w 5476898"/>
              <a:gd name="connsiteY3" fmla="*/ 1944547 h 1979159"/>
              <a:gd name="connsiteX4" fmla="*/ 186262 w 5476898"/>
              <a:gd name="connsiteY4" fmla="*/ 1200587 h 1979159"/>
              <a:gd name="connsiteX5" fmla="*/ 0 w 5476898"/>
              <a:gd name="connsiteY5" fmla="*/ 1133810 h 1979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6898" h="1979159">
                <a:moveTo>
                  <a:pt x="0" y="0"/>
                </a:moveTo>
                <a:lnTo>
                  <a:pt x="5476898" y="0"/>
                </a:lnTo>
                <a:lnTo>
                  <a:pt x="5439695" y="47276"/>
                </a:lnTo>
                <a:cubicBezTo>
                  <a:pt x="4734649" y="933555"/>
                  <a:pt x="4009664" y="1743678"/>
                  <a:pt x="3125165" y="1944547"/>
                </a:cubicBezTo>
                <a:cubicBezTo>
                  <a:pt x="2303845" y="2131069"/>
                  <a:pt x="1035520" y="1517822"/>
                  <a:pt x="186262" y="1200587"/>
                </a:cubicBezTo>
                <a:lnTo>
                  <a:pt x="0" y="11338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8" name="任意多边形: 形状 7"/>
          <p:cNvSpPr/>
          <p:nvPr/>
        </p:nvSpPr>
        <p:spPr>
          <a:xfrm>
            <a:off x="0" y="4826642"/>
            <a:ext cx="12192000" cy="1938759"/>
          </a:xfrm>
          <a:custGeom>
            <a:avLst/>
            <a:gdLst>
              <a:gd name="connsiteX0" fmla="*/ 2523281 w 12192000"/>
              <a:gd name="connsiteY0" fmla="*/ 1411 h 3051340"/>
              <a:gd name="connsiteX1" fmla="*/ 10486663 w 12192000"/>
              <a:gd name="connsiteY1" fmla="*/ 2455244 h 3051340"/>
              <a:gd name="connsiteX2" fmla="*/ 12128963 w 12192000"/>
              <a:gd name="connsiteY2" fmla="*/ 2623644 h 3051340"/>
              <a:gd name="connsiteX3" fmla="*/ 12192000 w 12192000"/>
              <a:gd name="connsiteY3" fmla="*/ 2622410 h 3051340"/>
              <a:gd name="connsiteX4" fmla="*/ 12192000 w 12192000"/>
              <a:gd name="connsiteY4" fmla="*/ 3051340 h 3051340"/>
              <a:gd name="connsiteX5" fmla="*/ 0 w 12192000"/>
              <a:gd name="connsiteY5" fmla="*/ 3051340 h 3051340"/>
              <a:gd name="connsiteX6" fmla="*/ 0 w 12192000"/>
              <a:gd name="connsiteY6" fmla="*/ 1278751 h 3051340"/>
              <a:gd name="connsiteX7" fmla="*/ 128975 w 12192000"/>
              <a:gd name="connsiteY7" fmla="*/ 1128733 h 3051340"/>
              <a:gd name="connsiteX8" fmla="*/ 2523281 w 12192000"/>
              <a:gd name="connsiteY8" fmla="*/ 1411 h 305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051340">
                <a:moveTo>
                  <a:pt x="2523281" y="1411"/>
                </a:moveTo>
                <a:cubicBezTo>
                  <a:pt x="4444679" y="-62250"/>
                  <a:pt x="8503534" y="2046272"/>
                  <a:pt x="10486663" y="2455244"/>
                </a:cubicBezTo>
                <a:cubicBezTo>
                  <a:pt x="11106391" y="2583048"/>
                  <a:pt x="11650763" y="2624758"/>
                  <a:pt x="12128963" y="2623644"/>
                </a:cubicBezTo>
                <a:lnTo>
                  <a:pt x="12192000" y="2622410"/>
                </a:lnTo>
                <a:lnTo>
                  <a:pt x="12192000" y="3051340"/>
                </a:lnTo>
                <a:lnTo>
                  <a:pt x="0" y="3051340"/>
                </a:lnTo>
                <a:lnTo>
                  <a:pt x="0" y="1278751"/>
                </a:lnTo>
                <a:lnTo>
                  <a:pt x="128975" y="1128733"/>
                </a:lnTo>
                <a:cubicBezTo>
                  <a:pt x="709628" y="491448"/>
                  <a:pt x="1442495" y="37221"/>
                  <a:pt x="2523281" y="1411"/>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6" name="任意多边形: 形状 15"/>
          <p:cNvSpPr/>
          <p:nvPr/>
        </p:nvSpPr>
        <p:spPr>
          <a:xfrm>
            <a:off x="0" y="4919240"/>
            <a:ext cx="12192000" cy="1938759"/>
          </a:xfrm>
          <a:custGeom>
            <a:avLst/>
            <a:gdLst>
              <a:gd name="connsiteX0" fmla="*/ 2523281 w 12192000"/>
              <a:gd name="connsiteY0" fmla="*/ 1411 h 3051340"/>
              <a:gd name="connsiteX1" fmla="*/ 10486663 w 12192000"/>
              <a:gd name="connsiteY1" fmla="*/ 2455244 h 3051340"/>
              <a:gd name="connsiteX2" fmla="*/ 12128963 w 12192000"/>
              <a:gd name="connsiteY2" fmla="*/ 2623644 h 3051340"/>
              <a:gd name="connsiteX3" fmla="*/ 12192000 w 12192000"/>
              <a:gd name="connsiteY3" fmla="*/ 2622410 h 3051340"/>
              <a:gd name="connsiteX4" fmla="*/ 12192000 w 12192000"/>
              <a:gd name="connsiteY4" fmla="*/ 3051340 h 3051340"/>
              <a:gd name="connsiteX5" fmla="*/ 0 w 12192000"/>
              <a:gd name="connsiteY5" fmla="*/ 3051340 h 3051340"/>
              <a:gd name="connsiteX6" fmla="*/ 0 w 12192000"/>
              <a:gd name="connsiteY6" fmla="*/ 1278751 h 3051340"/>
              <a:gd name="connsiteX7" fmla="*/ 128975 w 12192000"/>
              <a:gd name="connsiteY7" fmla="*/ 1128733 h 3051340"/>
              <a:gd name="connsiteX8" fmla="*/ 2523281 w 12192000"/>
              <a:gd name="connsiteY8" fmla="*/ 1411 h 305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051340">
                <a:moveTo>
                  <a:pt x="2523281" y="1411"/>
                </a:moveTo>
                <a:cubicBezTo>
                  <a:pt x="4444679" y="-62250"/>
                  <a:pt x="8503534" y="2046272"/>
                  <a:pt x="10486663" y="2455244"/>
                </a:cubicBezTo>
                <a:cubicBezTo>
                  <a:pt x="11106391" y="2583048"/>
                  <a:pt x="11650763" y="2624758"/>
                  <a:pt x="12128963" y="2623644"/>
                </a:cubicBezTo>
                <a:lnTo>
                  <a:pt x="12192000" y="2622410"/>
                </a:lnTo>
                <a:lnTo>
                  <a:pt x="12192000" y="3051340"/>
                </a:lnTo>
                <a:lnTo>
                  <a:pt x="0" y="3051340"/>
                </a:lnTo>
                <a:lnTo>
                  <a:pt x="0" y="1278751"/>
                </a:lnTo>
                <a:lnTo>
                  <a:pt x="128975" y="1128733"/>
                </a:lnTo>
                <a:cubicBezTo>
                  <a:pt x="709628" y="491448"/>
                  <a:pt x="1442495" y="37221"/>
                  <a:pt x="2523281" y="1411"/>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7" name="任意多边形: 形状 16"/>
          <p:cNvSpPr/>
          <p:nvPr/>
        </p:nvSpPr>
        <p:spPr>
          <a:xfrm>
            <a:off x="0" y="2"/>
            <a:ext cx="2000909" cy="723058"/>
          </a:xfrm>
          <a:custGeom>
            <a:avLst/>
            <a:gdLst>
              <a:gd name="connsiteX0" fmla="*/ 0 w 5476898"/>
              <a:gd name="connsiteY0" fmla="*/ 0 h 1979159"/>
              <a:gd name="connsiteX1" fmla="*/ 5476898 w 5476898"/>
              <a:gd name="connsiteY1" fmla="*/ 0 h 1979159"/>
              <a:gd name="connsiteX2" fmla="*/ 5439695 w 5476898"/>
              <a:gd name="connsiteY2" fmla="*/ 47276 h 1979159"/>
              <a:gd name="connsiteX3" fmla="*/ 3125165 w 5476898"/>
              <a:gd name="connsiteY3" fmla="*/ 1944547 h 1979159"/>
              <a:gd name="connsiteX4" fmla="*/ 186262 w 5476898"/>
              <a:gd name="connsiteY4" fmla="*/ 1200587 h 1979159"/>
              <a:gd name="connsiteX5" fmla="*/ 0 w 5476898"/>
              <a:gd name="connsiteY5" fmla="*/ 1133810 h 1979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6898" h="1979159">
                <a:moveTo>
                  <a:pt x="0" y="0"/>
                </a:moveTo>
                <a:lnTo>
                  <a:pt x="5476898" y="0"/>
                </a:lnTo>
                <a:lnTo>
                  <a:pt x="5439695" y="47276"/>
                </a:lnTo>
                <a:cubicBezTo>
                  <a:pt x="4734649" y="933555"/>
                  <a:pt x="4009664" y="1743678"/>
                  <a:pt x="3125165" y="1944547"/>
                </a:cubicBezTo>
                <a:cubicBezTo>
                  <a:pt x="2303845" y="2131069"/>
                  <a:pt x="1035520" y="1517822"/>
                  <a:pt x="186262" y="1200587"/>
                </a:cubicBezTo>
                <a:lnTo>
                  <a:pt x="0" y="1133810"/>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8" name="矩形 17"/>
          <p:cNvSpPr/>
          <p:nvPr/>
        </p:nvSpPr>
        <p:spPr>
          <a:xfrm>
            <a:off x="11347111" y="462987"/>
            <a:ext cx="447491" cy="11890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0" name="文本框 19"/>
          <p:cNvSpPr txBox="1"/>
          <p:nvPr/>
        </p:nvSpPr>
        <p:spPr>
          <a:xfrm>
            <a:off x="5208607" y="2591798"/>
            <a:ext cx="4623550" cy="1015663"/>
          </a:xfrm>
          <a:prstGeom prst="rect">
            <a:avLst/>
          </a:prstGeom>
          <a:noFill/>
        </p:spPr>
        <p:txBody>
          <a:bodyPr wrap="square" rtlCol="0">
            <a:spAutoFit/>
          </a:bodyPr>
          <a:lstStyle/>
          <a:p>
            <a:pPr algn="dist"/>
            <a:r>
              <a:rPr lang="en-US" altLang="zh-CN" sz="6000" i="1"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6000" i="1" dirty="0">
                <a:latin typeface="Arial" panose="020B0604020202020204" pitchFamily="34" charset="0"/>
                <a:ea typeface="思源黑体 CN Regular" panose="020B0500000000000000" pitchFamily="34" charset="-122"/>
                <a:sym typeface="Arial" panose="020B0604020202020204" pitchFamily="34" charset="0"/>
              </a:rPr>
              <a:t>春望</a:t>
            </a:r>
            <a:r>
              <a:rPr lang="en-US" altLang="zh-CN" sz="6000" i="1" dirty="0">
                <a:latin typeface="Arial" panose="020B0604020202020204" pitchFamily="34" charset="0"/>
                <a:ea typeface="思源黑体 CN Regular" panose="020B0500000000000000" pitchFamily="34" charset="-122"/>
                <a:sym typeface="Arial" panose="020B0604020202020204" pitchFamily="34" charset="0"/>
              </a:rPr>
              <a:t>》</a:t>
            </a:r>
          </a:p>
        </p:txBody>
      </p:sp>
      <p:cxnSp>
        <p:nvCxnSpPr>
          <p:cNvPr id="21" name="直接连接符 20"/>
          <p:cNvCxnSpPr/>
          <p:nvPr/>
        </p:nvCxnSpPr>
        <p:spPr>
          <a:xfrm flipH="1">
            <a:off x="5463251" y="2406605"/>
            <a:ext cx="3530277" cy="0"/>
          </a:xfrm>
          <a:prstGeom prst="line">
            <a:avLst/>
          </a:prstGeom>
          <a:ln w="28575">
            <a:gradFill>
              <a:gsLst>
                <a:gs pos="0">
                  <a:srgbClr val="7030A0"/>
                </a:gs>
                <a:gs pos="100000">
                  <a:srgbClr val="7030A0">
                    <a:alpha val="0"/>
                  </a:srgbClr>
                </a:gs>
              </a:gsLst>
              <a:lin ang="10800000" scaled="0"/>
            </a:gradFill>
          </a:ln>
        </p:spPr>
        <p:style>
          <a:lnRef idx="1">
            <a:schemeClr val="accent1"/>
          </a:lnRef>
          <a:fillRef idx="0">
            <a:schemeClr val="accent1"/>
          </a:fillRef>
          <a:effectRef idx="0">
            <a:schemeClr val="accent1"/>
          </a:effectRef>
          <a:fontRef idx="minor">
            <a:schemeClr val="tx1"/>
          </a:fontRef>
        </p:style>
      </p:cxnSp>
      <p:sp>
        <p:nvSpPr>
          <p:cNvPr id="22" name="矩形: 圆角 21"/>
          <p:cNvSpPr/>
          <p:nvPr/>
        </p:nvSpPr>
        <p:spPr>
          <a:xfrm>
            <a:off x="5367941" y="3934463"/>
            <a:ext cx="2225052" cy="416689"/>
          </a:xfrm>
          <a:prstGeom prst="roundRect">
            <a:avLst>
              <a:gd name="adj" fmla="val 50000"/>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smtClean="0">
                <a:solidFill>
                  <a:schemeClr val="tx1"/>
                </a:solidFill>
                <a:latin typeface="Arial" panose="020B0604020202020204" pitchFamily="34" charset="0"/>
                <a:ea typeface="思源黑体 CN Regular" panose="020B0500000000000000" pitchFamily="34" charset="-122"/>
                <a:sym typeface="Arial" panose="020B0604020202020204" pitchFamily="34" charset="0"/>
              </a:rPr>
              <a:t>主讲人：</a:t>
            </a:r>
            <a:r>
              <a:rPr lang="en-US" altLang="zh-CN" b="1" smtClean="0">
                <a:solidFill>
                  <a:schemeClr val="tx1"/>
                </a:solidFill>
                <a:latin typeface="Arial" panose="020B0604020202020204" pitchFamily="34" charset="0"/>
                <a:ea typeface="思源黑体 CN Regular" panose="020B0500000000000000" pitchFamily="34" charset="-122"/>
                <a:sym typeface="Arial" panose="020B0604020202020204" pitchFamily="34" charset="0"/>
              </a:rPr>
              <a:t>PPT818</a:t>
            </a:r>
            <a:endParaRPr lang="zh-CN" altLang="en-US" b="1" dirty="0">
              <a:solidFill>
                <a:schemeClr val="tx1"/>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23" name="graduation-hat_2473"/>
          <p:cNvSpPr>
            <a:spLocks noChangeAspect="1"/>
          </p:cNvSpPr>
          <p:nvPr/>
        </p:nvSpPr>
        <p:spPr bwMode="auto">
          <a:xfrm>
            <a:off x="5329169" y="1808194"/>
            <a:ext cx="650174" cy="401641"/>
          </a:xfrm>
          <a:custGeom>
            <a:avLst/>
            <a:gdLst>
              <a:gd name="connsiteX0" fmla="*/ 543428 w 576238"/>
              <a:gd name="connsiteY0" fmla="*/ 274208 h 355968"/>
              <a:gd name="connsiteX1" fmla="*/ 543428 w 576238"/>
              <a:gd name="connsiteY1" fmla="*/ 338693 h 355968"/>
              <a:gd name="connsiteX2" fmla="*/ 541442 w 576238"/>
              <a:gd name="connsiteY2" fmla="*/ 343653 h 355968"/>
              <a:gd name="connsiteX3" fmla="*/ 535484 w 576238"/>
              <a:gd name="connsiteY3" fmla="*/ 345637 h 355968"/>
              <a:gd name="connsiteX4" fmla="*/ 517608 w 576238"/>
              <a:gd name="connsiteY4" fmla="*/ 354566 h 355968"/>
              <a:gd name="connsiteX5" fmla="*/ 512643 w 576238"/>
              <a:gd name="connsiteY5" fmla="*/ 355558 h 355968"/>
              <a:gd name="connsiteX6" fmla="*/ 509663 w 576238"/>
              <a:gd name="connsiteY6" fmla="*/ 350598 h 355968"/>
              <a:gd name="connsiteX7" fmla="*/ 514629 w 576238"/>
              <a:gd name="connsiteY7" fmla="*/ 277184 h 355968"/>
              <a:gd name="connsiteX8" fmla="*/ 543428 w 576238"/>
              <a:gd name="connsiteY8" fmla="*/ 274208 h 355968"/>
              <a:gd name="connsiteX9" fmla="*/ 288119 w 576238"/>
              <a:gd name="connsiteY9" fmla="*/ 251378 h 355968"/>
              <a:gd name="connsiteX10" fmla="*/ 126176 w 576238"/>
              <a:gd name="connsiteY10" fmla="*/ 274185 h 355968"/>
              <a:gd name="connsiteX11" fmla="*/ 288119 w 576238"/>
              <a:gd name="connsiteY11" fmla="*/ 296001 h 355968"/>
              <a:gd name="connsiteX12" fmla="*/ 450062 w 576238"/>
              <a:gd name="connsiteY12" fmla="*/ 274185 h 355968"/>
              <a:gd name="connsiteX13" fmla="*/ 288119 w 576238"/>
              <a:gd name="connsiteY13" fmla="*/ 251378 h 355968"/>
              <a:gd name="connsiteX14" fmla="*/ 288119 w 576238"/>
              <a:gd name="connsiteY14" fmla="*/ 126432 h 355968"/>
              <a:gd name="connsiteX15" fmla="*/ 111273 w 576238"/>
              <a:gd name="connsiteY15" fmla="*/ 178989 h 355968"/>
              <a:gd name="connsiteX16" fmla="*/ 111273 w 576238"/>
              <a:gd name="connsiteY16" fmla="*/ 190888 h 355968"/>
              <a:gd name="connsiteX17" fmla="*/ 288119 w 576238"/>
              <a:gd name="connsiteY17" fmla="*/ 144282 h 355968"/>
              <a:gd name="connsiteX18" fmla="*/ 464964 w 576238"/>
              <a:gd name="connsiteY18" fmla="*/ 190888 h 355968"/>
              <a:gd name="connsiteX19" fmla="*/ 464964 w 576238"/>
              <a:gd name="connsiteY19" fmla="*/ 178989 h 355968"/>
              <a:gd name="connsiteX20" fmla="*/ 288119 w 576238"/>
              <a:gd name="connsiteY20" fmla="*/ 126432 h 355968"/>
              <a:gd name="connsiteX21" fmla="*/ 288119 w 576238"/>
              <a:gd name="connsiteY21" fmla="*/ 0 h 355968"/>
              <a:gd name="connsiteX22" fmla="*/ 306002 w 576238"/>
              <a:gd name="connsiteY22" fmla="*/ 4462 h 355968"/>
              <a:gd name="connsiteX23" fmla="*/ 569284 w 576238"/>
              <a:gd name="connsiteY23" fmla="*/ 144282 h 355968"/>
              <a:gd name="connsiteX24" fmla="*/ 576238 w 576238"/>
              <a:gd name="connsiteY24" fmla="*/ 155190 h 355968"/>
              <a:gd name="connsiteX25" fmla="*/ 569284 w 576238"/>
              <a:gd name="connsiteY25" fmla="*/ 166098 h 355968"/>
              <a:gd name="connsiteX26" fmla="*/ 533517 w 576238"/>
              <a:gd name="connsiteY26" fmla="*/ 185930 h 355968"/>
              <a:gd name="connsiteX27" fmla="*/ 533517 w 576238"/>
              <a:gd name="connsiteY27" fmla="*/ 243445 h 355968"/>
              <a:gd name="connsiteX28" fmla="*/ 543452 w 576238"/>
              <a:gd name="connsiteY28" fmla="*/ 258319 h 355968"/>
              <a:gd name="connsiteX29" fmla="*/ 527556 w 576238"/>
              <a:gd name="connsiteY29" fmla="*/ 274185 h 355968"/>
              <a:gd name="connsiteX30" fmla="*/ 511660 w 576238"/>
              <a:gd name="connsiteY30" fmla="*/ 258319 h 355968"/>
              <a:gd name="connsiteX31" fmla="*/ 521595 w 576238"/>
              <a:gd name="connsiteY31" fmla="*/ 243445 h 355968"/>
              <a:gd name="connsiteX32" fmla="*/ 521595 w 576238"/>
              <a:gd name="connsiteY32" fmla="*/ 192872 h 355968"/>
              <a:gd name="connsiteX33" fmla="*/ 470925 w 576238"/>
              <a:gd name="connsiteY33" fmla="*/ 223612 h 355968"/>
              <a:gd name="connsiteX34" fmla="*/ 470925 w 576238"/>
              <a:gd name="connsiteY34" fmla="*/ 274185 h 355968"/>
              <a:gd name="connsiteX35" fmla="*/ 288119 w 576238"/>
              <a:gd name="connsiteY35" fmla="*/ 309884 h 355968"/>
              <a:gd name="connsiteX36" fmla="*/ 106306 w 576238"/>
              <a:gd name="connsiteY36" fmla="*/ 274185 h 355968"/>
              <a:gd name="connsiteX37" fmla="*/ 105312 w 576238"/>
              <a:gd name="connsiteY37" fmla="*/ 223612 h 355968"/>
              <a:gd name="connsiteX38" fmla="*/ 5961 w 576238"/>
              <a:gd name="connsiteY38" fmla="*/ 166098 h 355968"/>
              <a:gd name="connsiteX39" fmla="*/ 0 w 576238"/>
              <a:gd name="connsiteY39" fmla="*/ 155190 h 355968"/>
              <a:gd name="connsiteX40" fmla="*/ 6954 w 576238"/>
              <a:gd name="connsiteY40" fmla="*/ 144282 h 355968"/>
              <a:gd name="connsiteX41" fmla="*/ 270236 w 576238"/>
              <a:gd name="connsiteY41" fmla="*/ 4462 h 355968"/>
              <a:gd name="connsiteX42" fmla="*/ 288119 w 576238"/>
              <a:gd name="connsiteY42" fmla="*/ 0 h 35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76238" h="355968">
                <a:moveTo>
                  <a:pt x="543428" y="274208"/>
                </a:moveTo>
                <a:lnTo>
                  <a:pt x="543428" y="338693"/>
                </a:lnTo>
                <a:cubicBezTo>
                  <a:pt x="543428" y="340677"/>
                  <a:pt x="542435" y="341669"/>
                  <a:pt x="541442" y="343653"/>
                </a:cubicBezTo>
                <a:cubicBezTo>
                  <a:pt x="539456" y="344645"/>
                  <a:pt x="537470" y="345637"/>
                  <a:pt x="535484" y="345637"/>
                </a:cubicBezTo>
                <a:cubicBezTo>
                  <a:pt x="531511" y="345637"/>
                  <a:pt x="524560" y="347621"/>
                  <a:pt x="517608" y="354566"/>
                </a:cubicBezTo>
                <a:cubicBezTo>
                  <a:pt x="516615" y="355558"/>
                  <a:pt x="513636" y="356550"/>
                  <a:pt x="512643" y="355558"/>
                </a:cubicBezTo>
                <a:cubicBezTo>
                  <a:pt x="510656" y="354566"/>
                  <a:pt x="509663" y="352582"/>
                  <a:pt x="509663" y="350598"/>
                </a:cubicBezTo>
                <a:lnTo>
                  <a:pt x="514629" y="277184"/>
                </a:lnTo>
                <a:cubicBezTo>
                  <a:pt x="514629" y="277184"/>
                  <a:pt x="530518" y="288097"/>
                  <a:pt x="543428" y="274208"/>
                </a:cubicBezTo>
                <a:close/>
                <a:moveTo>
                  <a:pt x="288119" y="251378"/>
                </a:moveTo>
                <a:cubicBezTo>
                  <a:pt x="198703" y="251378"/>
                  <a:pt x="126176" y="261294"/>
                  <a:pt x="126176" y="274185"/>
                </a:cubicBezTo>
                <a:cubicBezTo>
                  <a:pt x="126176" y="286085"/>
                  <a:pt x="198703" y="296001"/>
                  <a:pt x="288119" y="296001"/>
                </a:cubicBezTo>
                <a:cubicBezTo>
                  <a:pt x="377535" y="296001"/>
                  <a:pt x="450062" y="286085"/>
                  <a:pt x="450062" y="274185"/>
                </a:cubicBezTo>
                <a:cubicBezTo>
                  <a:pt x="450062" y="261294"/>
                  <a:pt x="377535" y="251378"/>
                  <a:pt x="288119" y="251378"/>
                </a:cubicBezTo>
                <a:close/>
                <a:moveTo>
                  <a:pt x="288119" y="126432"/>
                </a:moveTo>
                <a:cubicBezTo>
                  <a:pt x="146046" y="126432"/>
                  <a:pt x="111273" y="178989"/>
                  <a:pt x="111273" y="178989"/>
                </a:cubicBezTo>
                <a:lnTo>
                  <a:pt x="111273" y="190888"/>
                </a:lnTo>
                <a:cubicBezTo>
                  <a:pt x="123195" y="177997"/>
                  <a:pt x="165917" y="144282"/>
                  <a:pt x="288119" y="144282"/>
                </a:cubicBezTo>
                <a:cubicBezTo>
                  <a:pt x="410321" y="144282"/>
                  <a:pt x="453042" y="177997"/>
                  <a:pt x="464964" y="190888"/>
                </a:cubicBezTo>
                <a:lnTo>
                  <a:pt x="464964" y="178989"/>
                </a:lnTo>
                <a:cubicBezTo>
                  <a:pt x="464964" y="178989"/>
                  <a:pt x="430191" y="126432"/>
                  <a:pt x="288119" y="126432"/>
                </a:cubicBezTo>
                <a:close/>
                <a:moveTo>
                  <a:pt x="288119" y="0"/>
                </a:moveTo>
                <a:cubicBezTo>
                  <a:pt x="294328" y="0"/>
                  <a:pt x="300538" y="1487"/>
                  <a:pt x="306002" y="4462"/>
                </a:cubicBezTo>
                <a:lnTo>
                  <a:pt x="569284" y="144282"/>
                </a:lnTo>
                <a:cubicBezTo>
                  <a:pt x="573258" y="146265"/>
                  <a:pt x="576238" y="150231"/>
                  <a:pt x="576238" y="155190"/>
                </a:cubicBezTo>
                <a:cubicBezTo>
                  <a:pt x="576238" y="160148"/>
                  <a:pt x="573258" y="164114"/>
                  <a:pt x="569284" y="166098"/>
                </a:cubicBezTo>
                <a:lnTo>
                  <a:pt x="533517" y="185930"/>
                </a:lnTo>
                <a:lnTo>
                  <a:pt x="533517" y="243445"/>
                </a:lnTo>
                <a:cubicBezTo>
                  <a:pt x="539478" y="245428"/>
                  <a:pt x="543452" y="251378"/>
                  <a:pt x="543452" y="258319"/>
                </a:cubicBezTo>
                <a:cubicBezTo>
                  <a:pt x="543452" y="266252"/>
                  <a:pt x="536498" y="274185"/>
                  <a:pt x="527556" y="274185"/>
                </a:cubicBezTo>
                <a:cubicBezTo>
                  <a:pt x="519608" y="274185"/>
                  <a:pt x="511660" y="266252"/>
                  <a:pt x="511660" y="258319"/>
                </a:cubicBezTo>
                <a:cubicBezTo>
                  <a:pt x="511660" y="251378"/>
                  <a:pt x="515634" y="245428"/>
                  <a:pt x="521595" y="243445"/>
                </a:cubicBezTo>
                <a:lnTo>
                  <a:pt x="521595" y="192872"/>
                </a:lnTo>
                <a:lnTo>
                  <a:pt x="470925" y="223612"/>
                </a:lnTo>
                <a:cubicBezTo>
                  <a:pt x="470925" y="223612"/>
                  <a:pt x="470925" y="272202"/>
                  <a:pt x="470925" y="274185"/>
                </a:cubicBezTo>
                <a:cubicBezTo>
                  <a:pt x="470925" y="294018"/>
                  <a:pt x="388464" y="309884"/>
                  <a:pt x="288119" y="309884"/>
                </a:cubicBezTo>
                <a:cubicBezTo>
                  <a:pt x="187774" y="309884"/>
                  <a:pt x="106306" y="294018"/>
                  <a:pt x="106306" y="274185"/>
                </a:cubicBezTo>
                <a:cubicBezTo>
                  <a:pt x="106306" y="272202"/>
                  <a:pt x="105312" y="223612"/>
                  <a:pt x="105312" y="223612"/>
                </a:cubicBezTo>
                <a:lnTo>
                  <a:pt x="5961" y="166098"/>
                </a:lnTo>
                <a:cubicBezTo>
                  <a:pt x="1987" y="164114"/>
                  <a:pt x="0" y="160148"/>
                  <a:pt x="0" y="155190"/>
                </a:cubicBezTo>
                <a:cubicBezTo>
                  <a:pt x="0" y="151223"/>
                  <a:pt x="2980" y="146265"/>
                  <a:pt x="6954" y="144282"/>
                </a:cubicBezTo>
                <a:lnTo>
                  <a:pt x="270236" y="4462"/>
                </a:lnTo>
                <a:cubicBezTo>
                  <a:pt x="275700" y="1487"/>
                  <a:pt x="281909" y="0"/>
                  <a:pt x="288119" y="0"/>
                </a:cubicBezTo>
                <a:close/>
              </a:path>
            </a:pathLst>
          </a:custGeom>
          <a:solidFill>
            <a:srgbClr val="7030A0"/>
          </a:solidFill>
          <a:ln>
            <a:noFill/>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4" name="椭圆 23"/>
          <p:cNvSpPr/>
          <p:nvPr/>
        </p:nvSpPr>
        <p:spPr>
          <a:xfrm>
            <a:off x="942363" y="1261640"/>
            <a:ext cx="3919004" cy="3919004"/>
          </a:xfrm>
          <a:prstGeom prst="ellipse">
            <a:avLst/>
          </a:prstGeom>
          <a:blipFill dpi="0" rotWithShape="1">
            <a:blip r:embed="rId3"/>
            <a:srcRect/>
            <a:stretch>
              <a:fillRect l="-25000" r="-25000"/>
            </a:stretch>
          </a:bli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6" name="文本框 25"/>
          <p:cNvSpPr txBox="1"/>
          <p:nvPr/>
        </p:nvSpPr>
        <p:spPr>
          <a:xfrm>
            <a:off x="8264324" y="358814"/>
            <a:ext cx="3703899" cy="307777"/>
          </a:xfrm>
          <a:prstGeom prst="rect">
            <a:avLst/>
          </a:prstGeom>
          <a:noFill/>
        </p:spPr>
        <p:txBody>
          <a:bodyPr wrap="square" rtlCol="0">
            <a:spAutoFit/>
          </a:bodyPr>
          <a:lstStyle/>
          <a:p>
            <a:r>
              <a:rPr lang="zh-CN" altLang="en-US" sz="1400" i="1" spc="300" dirty="0">
                <a:latin typeface="Arial" panose="020B0604020202020204" pitchFamily="34" charset="0"/>
                <a:ea typeface="思源黑体 CN Regular" panose="020B0500000000000000" pitchFamily="34" charset="-122"/>
                <a:sym typeface="Arial" panose="020B0604020202020204" pitchFamily="34" charset="0"/>
              </a:rPr>
              <a:t>语文（人教版）八年级 上册</a:t>
            </a:r>
          </a:p>
        </p:txBody>
      </p:sp>
      <p:sp>
        <p:nvSpPr>
          <p:cNvPr id="27" name="文本框 26"/>
          <p:cNvSpPr txBox="1"/>
          <p:nvPr/>
        </p:nvSpPr>
        <p:spPr>
          <a:xfrm>
            <a:off x="5879940" y="1737130"/>
            <a:ext cx="7500394" cy="584775"/>
          </a:xfrm>
          <a:prstGeom prst="rect">
            <a:avLst/>
          </a:prstGeom>
          <a:noFill/>
        </p:spPr>
        <p:txBody>
          <a:bodyPr wrap="square" rtlCol="0">
            <a:spAutoFit/>
          </a:bodyPr>
          <a:lstStyle/>
          <a:p>
            <a:r>
              <a:rPr lang="en-US" altLang="zh-CN" sz="3200" i="1"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3200" i="1" dirty="0">
                <a:latin typeface="Arial" panose="020B0604020202020204" pitchFamily="34" charset="0"/>
                <a:ea typeface="思源黑体 CN Regular" panose="020B0500000000000000" pitchFamily="34" charset="-122"/>
                <a:sym typeface="Arial" panose="020B0604020202020204" pitchFamily="34" charset="0"/>
              </a:rPr>
              <a:t>诗词五首</a:t>
            </a:r>
            <a:r>
              <a:rPr lang="en-US" altLang="zh-CN" sz="3200" i="1" dirty="0">
                <a:latin typeface="Arial" panose="020B0604020202020204" pitchFamily="34" charset="0"/>
                <a:ea typeface="思源黑体 CN Regular" panose="020B0500000000000000" pitchFamily="34" charset="-122"/>
                <a:sym typeface="Arial" panose="020B0604020202020204" pitchFamily="34" charset="0"/>
              </a:rPr>
              <a:t>》</a:t>
            </a:r>
            <a:endParaRPr lang="en-US" altLang="zh-CN" sz="3200" i="1" dirty="0">
              <a:solidFill>
                <a:schemeClr val="accent6">
                  <a:lumMod val="50000"/>
                </a:schemeClr>
              </a:solidFill>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1000"/>
                                        <p:tgtEl>
                                          <p:spTgt spid="26"/>
                                        </p:tgtEl>
                                      </p:cBhvr>
                                    </p:animEffect>
                                    <p:anim calcmode="lin" valueType="num">
                                      <p:cBhvr>
                                        <p:cTn id="35" dur="1000" fill="hold"/>
                                        <p:tgtEl>
                                          <p:spTgt spid="26"/>
                                        </p:tgtEl>
                                        <p:attrNameLst>
                                          <p:attrName>ppt_x</p:attrName>
                                        </p:attrNameLst>
                                      </p:cBhvr>
                                      <p:tavLst>
                                        <p:tav tm="0">
                                          <p:val>
                                            <p:strVal val="#ppt_x"/>
                                          </p:val>
                                        </p:tav>
                                        <p:tav tm="100000">
                                          <p:val>
                                            <p:strVal val="#ppt_x"/>
                                          </p:val>
                                        </p:tav>
                                      </p:tavLst>
                                    </p:anim>
                                    <p:anim calcmode="lin" valueType="num">
                                      <p:cBhvr>
                                        <p:cTn id="3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1000"/>
                                        <p:tgtEl>
                                          <p:spTgt spid="24"/>
                                        </p:tgtEl>
                                      </p:cBhvr>
                                    </p:animEffect>
                                    <p:anim calcmode="lin" valueType="num">
                                      <p:cBhvr>
                                        <p:cTn id="42" dur="1000" fill="hold"/>
                                        <p:tgtEl>
                                          <p:spTgt spid="24"/>
                                        </p:tgtEl>
                                        <p:attrNameLst>
                                          <p:attrName>ppt_x</p:attrName>
                                        </p:attrNameLst>
                                      </p:cBhvr>
                                      <p:tavLst>
                                        <p:tav tm="0">
                                          <p:val>
                                            <p:strVal val="#ppt_x"/>
                                          </p:val>
                                        </p:tav>
                                        <p:tav tm="100000">
                                          <p:val>
                                            <p:strVal val="#ppt_x"/>
                                          </p:val>
                                        </p:tav>
                                      </p:tavLst>
                                    </p:anim>
                                    <p:anim calcmode="lin" valueType="num">
                                      <p:cBhvr>
                                        <p:cTn id="43" dur="1000" fill="hold"/>
                                        <p:tgtEl>
                                          <p:spTgt spid="2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1000"/>
                                        <p:tgtEl>
                                          <p:spTgt spid="22"/>
                                        </p:tgtEl>
                                      </p:cBhvr>
                                    </p:animEffect>
                                    <p:anim calcmode="lin" valueType="num">
                                      <p:cBhvr>
                                        <p:cTn id="57" dur="1000" fill="hold"/>
                                        <p:tgtEl>
                                          <p:spTgt spid="22"/>
                                        </p:tgtEl>
                                        <p:attrNameLst>
                                          <p:attrName>ppt_x</p:attrName>
                                        </p:attrNameLst>
                                      </p:cBhvr>
                                      <p:tavLst>
                                        <p:tav tm="0">
                                          <p:val>
                                            <p:strVal val="#ppt_x"/>
                                          </p:val>
                                        </p:tav>
                                        <p:tav tm="100000">
                                          <p:val>
                                            <p:strVal val="#ppt_x"/>
                                          </p:val>
                                        </p:tav>
                                      </p:tavLst>
                                    </p:anim>
                                    <p:anim calcmode="lin" valueType="num">
                                      <p:cBhvr>
                                        <p:cTn id="58" dur="1000" fill="hold"/>
                                        <p:tgtEl>
                                          <p:spTgt spid="22"/>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1000" fill="hold"/>
                                        <p:tgtEl>
                                          <p:spTgt spid="23"/>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fade">
                                      <p:cBhvr>
                                        <p:cTn id="66" dur="1000"/>
                                        <p:tgtEl>
                                          <p:spTgt spid="27"/>
                                        </p:tgtEl>
                                      </p:cBhvr>
                                    </p:animEffect>
                                    <p:anim calcmode="lin" valueType="num">
                                      <p:cBhvr>
                                        <p:cTn id="67" dur="1000" fill="hold"/>
                                        <p:tgtEl>
                                          <p:spTgt spid="27"/>
                                        </p:tgtEl>
                                        <p:attrNameLst>
                                          <p:attrName>ppt_x</p:attrName>
                                        </p:attrNameLst>
                                      </p:cBhvr>
                                      <p:tavLst>
                                        <p:tav tm="0">
                                          <p:val>
                                            <p:strVal val="#ppt_x"/>
                                          </p:val>
                                        </p:tav>
                                        <p:tav tm="100000">
                                          <p:val>
                                            <p:strVal val="#ppt_x"/>
                                          </p:val>
                                        </p:tav>
                                      </p:tavLst>
                                    </p:anim>
                                    <p:anim calcmode="lin" valueType="num">
                                      <p:cBhvr>
                                        <p:cTn id="6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6" grpId="0" animBg="1"/>
      <p:bldP spid="17" grpId="0" animBg="1"/>
      <p:bldP spid="18" grpId="0" animBg="1"/>
      <p:bldP spid="20" grpId="0"/>
      <p:bldP spid="22" grpId="0" animBg="1"/>
      <p:bldP spid="23" grpId="0" animBg="1"/>
      <p:bldP spid="24" grpId="0" animBg="1"/>
      <p:bldP spid="26" grpId="0"/>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974700" y="249181"/>
            <a:ext cx="2247675" cy="584775"/>
          </a:xfrm>
          <a:prstGeom prst="rect">
            <a:avLst/>
          </a:prstGeom>
          <a:noFill/>
        </p:spPr>
        <p:txBody>
          <a:bodyPr wrap="square" rtlCol="0">
            <a:spAutoFit/>
          </a:bodyPr>
          <a:lstStyle/>
          <a:p>
            <a:r>
              <a:rPr lang="zh-CN" altLang="en-US" sz="3200" i="1" dirty="0">
                <a:latin typeface="Arial" panose="020B0604020202020204" pitchFamily="34" charset="0"/>
                <a:ea typeface="思源黑体 CN Regular" panose="020B0500000000000000" pitchFamily="34" charset="-122"/>
                <a:sym typeface="Arial" panose="020B0604020202020204" pitchFamily="34" charset="0"/>
              </a:rPr>
              <a:t>初读感知</a:t>
            </a:r>
          </a:p>
        </p:txBody>
      </p:sp>
      <p:grpSp>
        <p:nvGrpSpPr>
          <p:cNvPr id="14" name="组合 13"/>
          <p:cNvGrpSpPr/>
          <p:nvPr/>
        </p:nvGrpSpPr>
        <p:grpSpPr>
          <a:xfrm>
            <a:off x="0" y="2"/>
            <a:ext cx="1281271" cy="825908"/>
            <a:chOff x="0" y="2"/>
            <a:chExt cx="1281271" cy="825908"/>
          </a:xfrm>
        </p:grpSpPr>
        <p:sp>
          <p:nvSpPr>
            <p:cNvPr id="15" name="任意多边形: 形状 14"/>
            <p:cNvSpPr/>
            <p:nvPr/>
          </p:nvSpPr>
          <p:spPr>
            <a:xfrm>
              <a:off x="0" y="2"/>
              <a:ext cx="1281271" cy="825908"/>
            </a:xfrm>
            <a:custGeom>
              <a:avLst/>
              <a:gdLst>
                <a:gd name="connsiteX0" fmla="*/ 0 w 1281271"/>
                <a:gd name="connsiteY0" fmla="*/ 0 h 825908"/>
                <a:gd name="connsiteX1" fmla="*/ 1281271 w 1281271"/>
                <a:gd name="connsiteY1" fmla="*/ 0 h 825908"/>
                <a:gd name="connsiteX2" fmla="*/ 1270643 w 1281271"/>
                <a:gd name="connsiteY2" fmla="*/ 19728 h 825908"/>
                <a:gd name="connsiteX3" fmla="*/ 609432 w 1281271"/>
                <a:gd name="connsiteY3" fmla="*/ 811464 h 825908"/>
                <a:gd name="connsiteX4" fmla="*/ 80251 w 1281271"/>
                <a:gd name="connsiteY4" fmla="*/ 677938 h 825908"/>
                <a:gd name="connsiteX5" fmla="*/ 0 w 1281271"/>
                <a:gd name="connsiteY5" fmla="*/ 632920 h 82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1271" h="825908">
                  <a:moveTo>
                    <a:pt x="0" y="0"/>
                  </a:moveTo>
                  <a:lnTo>
                    <a:pt x="1281271" y="0"/>
                  </a:lnTo>
                  <a:lnTo>
                    <a:pt x="1270643" y="19728"/>
                  </a:lnTo>
                  <a:cubicBezTo>
                    <a:pt x="1069227" y="389575"/>
                    <a:pt x="862114" y="727641"/>
                    <a:pt x="609432" y="811464"/>
                  </a:cubicBezTo>
                  <a:cubicBezTo>
                    <a:pt x="462786" y="860112"/>
                    <a:pt x="266258" y="778390"/>
                    <a:pt x="80251" y="677938"/>
                  </a:cubicBezTo>
                  <a:lnTo>
                    <a:pt x="0" y="63292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6" name="任意多边形: 形状 15"/>
            <p:cNvSpPr/>
            <p:nvPr/>
          </p:nvSpPr>
          <p:spPr>
            <a:xfrm>
              <a:off x="1" y="2"/>
              <a:ext cx="1203767" cy="775947"/>
            </a:xfrm>
            <a:custGeom>
              <a:avLst/>
              <a:gdLst>
                <a:gd name="connsiteX0" fmla="*/ 0 w 1203767"/>
                <a:gd name="connsiteY0" fmla="*/ 0 h 775947"/>
                <a:gd name="connsiteX1" fmla="*/ 1203767 w 1203767"/>
                <a:gd name="connsiteY1" fmla="*/ 0 h 775947"/>
                <a:gd name="connsiteX2" fmla="*/ 1193782 w 1203767"/>
                <a:gd name="connsiteY2" fmla="*/ 18535 h 775947"/>
                <a:gd name="connsiteX3" fmla="*/ 572569 w 1203767"/>
                <a:gd name="connsiteY3" fmla="*/ 762377 h 775947"/>
                <a:gd name="connsiteX4" fmla="*/ 75399 w 1203767"/>
                <a:gd name="connsiteY4" fmla="*/ 636928 h 775947"/>
                <a:gd name="connsiteX5" fmla="*/ 0 w 1203767"/>
                <a:gd name="connsiteY5" fmla="*/ 594632 h 77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3767" h="775947">
                  <a:moveTo>
                    <a:pt x="0" y="0"/>
                  </a:moveTo>
                  <a:lnTo>
                    <a:pt x="1203767" y="0"/>
                  </a:lnTo>
                  <a:lnTo>
                    <a:pt x="1193782" y="18535"/>
                  </a:lnTo>
                  <a:cubicBezTo>
                    <a:pt x="1004550" y="366009"/>
                    <a:pt x="809966" y="683625"/>
                    <a:pt x="572569" y="762377"/>
                  </a:cubicBezTo>
                  <a:cubicBezTo>
                    <a:pt x="434794" y="808082"/>
                    <a:pt x="250154" y="731304"/>
                    <a:pt x="75399" y="636928"/>
                  </a:cubicBezTo>
                  <a:lnTo>
                    <a:pt x="0" y="594632"/>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pic>
        <p:nvPicPr>
          <p:cNvPr id="7" name="图片 6"/>
          <p:cNvPicPr>
            <a:picLocks noChangeAspect="1"/>
          </p:cNvPicPr>
          <p:nvPr/>
        </p:nvPicPr>
        <p:blipFill>
          <a:blip r:embed="rId3"/>
          <a:stretch>
            <a:fillRect/>
          </a:stretch>
        </p:blipFill>
        <p:spPr>
          <a:xfrm>
            <a:off x="1523603" y="2304190"/>
            <a:ext cx="9144793" cy="22496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par>
                                <p:cTn id="8" presetID="16" presetClass="entr" presetSubtype="37"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out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974700" y="249181"/>
            <a:ext cx="2247675" cy="584775"/>
          </a:xfrm>
          <a:prstGeom prst="rect">
            <a:avLst/>
          </a:prstGeom>
          <a:noFill/>
        </p:spPr>
        <p:txBody>
          <a:bodyPr wrap="square" rtlCol="0">
            <a:spAutoFit/>
          </a:bodyPr>
          <a:lstStyle/>
          <a:p>
            <a:r>
              <a:rPr lang="zh-CN" altLang="en-US" sz="3200" i="1" dirty="0">
                <a:latin typeface="Arial" panose="020B0604020202020204" pitchFamily="34" charset="0"/>
                <a:ea typeface="思源黑体 CN Regular" panose="020B0500000000000000" pitchFamily="34" charset="-122"/>
                <a:sym typeface="Arial" panose="020B0604020202020204" pitchFamily="34" charset="0"/>
              </a:rPr>
              <a:t>精读品味</a:t>
            </a:r>
          </a:p>
        </p:txBody>
      </p:sp>
      <p:grpSp>
        <p:nvGrpSpPr>
          <p:cNvPr id="14" name="组合 13"/>
          <p:cNvGrpSpPr/>
          <p:nvPr/>
        </p:nvGrpSpPr>
        <p:grpSpPr>
          <a:xfrm>
            <a:off x="0" y="2"/>
            <a:ext cx="1281271" cy="825908"/>
            <a:chOff x="0" y="2"/>
            <a:chExt cx="1281271" cy="825908"/>
          </a:xfrm>
        </p:grpSpPr>
        <p:sp>
          <p:nvSpPr>
            <p:cNvPr id="15" name="任意多边形: 形状 14"/>
            <p:cNvSpPr/>
            <p:nvPr/>
          </p:nvSpPr>
          <p:spPr>
            <a:xfrm>
              <a:off x="0" y="2"/>
              <a:ext cx="1281271" cy="825908"/>
            </a:xfrm>
            <a:custGeom>
              <a:avLst/>
              <a:gdLst>
                <a:gd name="connsiteX0" fmla="*/ 0 w 1281271"/>
                <a:gd name="connsiteY0" fmla="*/ 0 h 825908"/>
                <a:gd name="connsiteX1" fmla="*/ 1281271 w 1281271"/>
                <a:gd name="connsiteY1" fmla="*/ 0 h 825908"/>
                <a:gd name="connsiteX2" fmla="*/ 1270643 w 1281271"/>
                <a:gd name="connsiteY2" fmla="*/ 19728 h 825908"/>
                <a:gd name="connsiteX3" fmla="*/ 609432 w 1281271"/>
                <a:gd name="connsiteY3" fmla="*/ 811464 h 825908"/>
                <a:gd name="connsiteX4" fmla="*/ 80251 w 1281271"/>
                <a:gd name="connsiteY4" fmla="*/ 677938 h 825908"/>
                <a:gd name="connsiteX5" fmla="*/ 0 w 1281271"/>
                <a:gd name="connsiteY5" fmla="*/ 632920 h 82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1271" h="825908">
                  <a:moveTo>
                    <a:pt x="0" y="0"/>
                  </a:moveTo>
                  <a:lnTo>
                    <a:pt x="1281271" y="0"/>
                  </a:lnTo>
                  <a:lnTo>
                    <a:pt x="1270643" y="19728"/>
                  </a:lnTo>
                  <a:cubicBezTo>
                    <a:pt x="1069227" y="389575"/>
                    <a:pt x="862114" y="727641"/>
                    <a:pt x="609432" y="811464"/>
                  </a:cubicBezTo>
                  <a:cubicBezTo>
                    <a:pt x="462786" y="860112"/>
                    <a:pt x="266258" y="778390"/>
                    <a:pt x="80251" y="677938"/>
                  </a:cubicBezTo>
                  <a:lnTo>
                    <a:pt x="0" y="63292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6" name="任意多边形: 形状 15"/>
            <p:cNvSpPr/>
            <p:nvPr/>
          </p:nvSpPr>
          <p:spPr>
            <a:xfrm>
              <a:off x="1" y="2"/>
              <a:ext cx="1203767" cy="775947"/>
            </a:xfrm>
            <a:custGeom>
              <a:avLst/>
              <a:gdLst>
                <a:gd name="connsiteX0" fmla="*/ 0 w 1203767"/>
                <a:gd name="connsiteY0" fmla="*/ 0 h 775947"/>
                <a:gd name="connsiteX1" fmla="*/ 1203767 w 1203767"/>
                <a:gd name="connsiteY1" fmla="*/ 0 h 775947"/>
                <a:gd name="connsiteX2" fmla="*/ 1193782 w 1203767"/>
                <a:gd name="connsiteY2" fmla="*/ 18535 h 775947"/>
                <a:gd name="connsiteX3" fmla="*/ 572569 w 1203767"/>
                <a:gd name="connsiteY3" fmla="*/ 762377 h 775947"/>
                <a:gd name="connsiteX4" fmla="*/ 75399 w 1203767"/>
                <a:gd name="connsiteY4" fmla="*/ 636928 h 775947"/>
                <a:gd name="connsiteX5" fmla="*/ 0 w 1203767"/>
                <a:gd name="connsiteY5" fmla="*/ 594632 h 77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3767" h="775947">
                  <a:moveTo>
                    <a:pt x="0" y="0"/>
                  </a:moveTo>
                  <a:lnTo>
                    <a:pt x="1203767" y="0"/>
                  </a:lnTo>
                  <a:lnTo>
                    <a:pt x="1193782" y="18535"/>
                  </a:lnTo>
                  <a:cubicBezTo>
                    <a:pt x="1004550" y="366009"/>
                    <a:pt x="809966" y="683625"/>
                    <a:pt x="572569" y="762377"/>
                  </a:cubicBezTo>
                  <a:cubicBezTo>
                    <a:pt x="434794" y="808082"/>
                    <a:pt x="250154" y="731304"/>
                    <a:pt x="75399" y="636928"/>
                  </a:cubicBezTo>
                  <a:lnTo>
                    <a:pt x="0" y="594632"/>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7" name="文本框 6"/>
          <p:cNvSpPr txBox="1"/>
          <p:nvPr/>
        </p:nvSpPr>
        <p:spPr>
          <a:xfrm>
            <a:off x="898865" y="1297316"/>
            <a:ext cx="10607335" cy="922112"/>
          </a:xfrm>
          <a:prstGeom prst="rect">
            <a:avLst/>
          </a:prstGeom>
          <a:noFill/>
          <a:ln w="9525">
            <a:solidFill>
              <a:srgbClr val="7030A0"/>
            </a:solidFill>
          </a:ln>
        </p:spPr>
        <p:txBody>
          <a:bodyPr wrap="square">
            <a:spAutoFit/>
          </a:bodyPr>
          <a:lstStyle/>
          <a:p>
            <a:pPr marL="0" marR="0" lvl="0" indent="266700" algn="l" defTabSz="914400" rtl="0" eaLnBrk="1" fontAlgn="auto" latinLnBrk="0" hangingPunct="1">
              <a:lnSpc>
                <a:spcPct val="150000"/>
              </a:lnSpc>
              <a:spcBef>
                <a:spcPts val="0"/>
              </a:spcBef>
              <a:spcAft>
                <a:spcPts val="0"/>
              </a:spcAft>
              <a:buClrTx/>
              <a:buSzTx/>
              <a:buFontTx/>
              <a:buNone/>
              <a:defRPr/>
            </a:pPr>
            <a:r>
              <a:rPr kumimoji="0" lang="en-US" altLang="zh-CN" sz="19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1.</a:t>
            </a:r>
            <a:r>
              <a:rPr kumimoji="0" lang="zh-CN" altLang="en-US" sz="19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首联有什么作用？  </a:t>
            </a:r>
          </a:p>
          <a:p>
            <a:pPr marL="0" marR="0" lvl="0" indent="266700" algn="l" defTabSz="914400" rtl="0" eaLnBrk="1" fontAlgn="auto" latinLnBrk="0" hangingPunct="1">
              <a:lnSpc>
                <a:spcPct val="150000"/>
              </a:lnSpc>
              <a:spcBef>
                <a:spcPts val="0"/>
              </a:spcBef>
              <a:spcAft>
                <a:spcPts val="0"/>
              </a:spcAft>
              <a:buClrTx/>
              <a:buSzTx/>
              <a:buFontTx/>
              <a:buNone/>
              <a:defRPr/>
            </a:pPr>
            <a:r>
              <a:rPr kumimoji="0" lang="en-US" altLang="zh-CN" sz="1900" b="0" i="0" u="none" strike="noStrike" kern="1200" cap="none" spc="0" normalizeH="0" baseline="0" noProof="0" dirty="0">
                <a:ln>
                  <a:noFill/>
                </a:ln>
                <a:solidFill>
                  <a:srgbClr val="7030A0"/>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1900" b="0" i="0" u="none" strike="noStrike" kern="1200" cap="none" spc="0" normalizeH="0" baseline="0" noProof="0" dirty="0">
                <a:ln>
                  <a:noFill/>
                </a:ln>
                <a:solidFill>
                  <a:srgbClr val="7030A0"/>
                </a:solidFill>
                <a:effectLst/>
                <a:uLnTx/>
                <a:uFillTx/>
                <a:latin typeface="Arial" panose="020B0604020202020204" pitchFamily="34" charset="0"/>
                <a:ea typeface="思源黑体 CN Regular" panose="020B0500000000000000" pitchFamily="34" charset="-122"/>
                <a:sym typeface="Arial" panose="020B0604020202020204" pitchFamily="34" charset="0"/>
              </a:rPr>
              <a:t>合作交流</a:t>
            </a:r>
            <a:r>
              <a:rPr kumimoji="0" lang="en-US" altLang="zh-CN" sz="1900" b="0" i="0" u="none" strike="noStrike" kern="1200" cap="none" spc="0" normalizeH="0" baseline="0" noProof="0" dirty="0">
                <a:ln>
                  <a:noFill/>
                </a:ln>
                <a:solidFill>
                  <a:srgbClr val="7030A0"/>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19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在内容上交代了写作背景，表达了诗人对国都沦陷，城池残破的无限悲痛。</a:t>
            </a:r>
          </a:p>
        </p:txBody>
      </p:sp>
      <p:sp>
        <p:nvSpPr>
          <p:cNvPr id="8" name="文本框 7"/>
          <p:cNvSpPr txBox="1"/>
          <p:nvPr/>
        </p:nvSpPr>
        <p:spPr>
          <a:xfrm>
            <a:off x="898865" y="2477606"/>
            <a:ext cx="10607335" cy="1799275"/>
          </a:xfrm>
          <a:prstGeom prst="rect">
            <a:avLst/>
          </a:prstGeom>
          <a:noFill/>
          <a:ln w="9525">
            <a:solidFill>
              <a:srgbClr val="7030A0"/>
            </a:solidFill>
          </a:ln>
        </p:spPr>
        <p:txBody>
          <a:bodyPr wrap="square">
            <a:spAutoFit/>
          </a:bodyPr>
          <a:lstStyle/>
          <a:p>
            <a:pPr lvl="0" indent="266700">
              <a:lnSpc>
                <a:spcPct val="150000"/>
              </a:lnSpc>
            </a:pPr>
            <a:r>
              <a:rPr lang="en-US" altLang="zh-CN" sz="1900" dirty="0">
                <a:solidFill>
                  <a:prstClr val="black"/>
                </a:solidFill>
                <a:latin typeface="Arial" panose="020B0604020202020204" pitchFamily="34" charset="0"/>
                <a:ea typeface="思源黑体 CN Regular" panose="020B0500000000000000" pitchFamily="34" charset="-122"/>
                <a:cs typeface="楷体_GB2312" charset="0"/>
                <a:sym typeface="Arial" panose="020B0604020202020204" pitchFamily="34" charset="0"/>
              </a:rPr>
              <a:t>2.</a:t>
            </a:r>
            <a:r>
              <a:rPr lang="zh-CN" altLang="en-US" sz="1900" dirty="0">
                <a:solidFill>
                  <a:prstClr val="black"/>
                </a:solidFill>
                <a:latin typeface="Arial" panose="020B0604020202020204" pitchFamily="34" charset="0"/>
                <a:ea typeface="思源黑体 CN Regular" panose="020B0500000000000000" pitchFamily="34" charset="-122"/>
                <a:cs typeface="楷体_GB2312" charset="0"/>
                <a:sym typeface="Arial" panose="020B0604020202020204" pitchFamily="34" charset="0"/>
              </a:rPr>
              <a:t>赏析“感时花溅泪，恨别鸟惊心。”  </a:t>
            </a:r>
          </a:p>
          <a:p>
            <a:pPr lvl="0" indent="266700">
              <a:lnSpc>
                <a:spcPct val="150000"/>
              </a:lnSpc>
            </a:pPr>
            <a:r>
              <a:rPr lang="en-US" altLang="zh-CN" sz="1900" dirty="0">
                <a:solidFill>
                  <a:srgbClr val="7030A0"/>
                </a:solidFill>
                <a:latin typeface="Arial" panose="020B0604020202020204" pitchFamily="34" charset="0"/>
                <a:ea typeface="思源黑体 CN Regular" panose="020B0500000000000000" pitchFamily="34" charset="-122"/>
                <a:cs typeface="楷体_GB2312" charset="0"/>
                <a:sym typeface="Arial" panose="020B0604020202020204" pitchFamily="34" charset="0"/>
              </a:rPr>
              <a:t>【</a:t>
            </a:r>
            <a:r>
              <a:rPr lang="zh-CN" altLang="en-US" sz="1900" dirty="0">
                <a:solidFill>
                  <a:srgbClr val="7030A0"/>
                </a:solidFill>
                <a:latin typeface="Arial" panose="020B0604020202020204" pitchFamily="34" charset="0"/>
                <a:ea typeface="思源黑体 CN Regular" panose="020B0500000000000000" pitchFamily="34" charset="-122"/>
                <a:cs typeface="楷体_GB2312" charset="0"/>
                <a:sym typeface="Arial" panose="020B0604020202020204" pitchFamily="34" charset="0"/>
              </a:rPr>
              <a:t>合作交流</a:t>
            </a:r>
            <a:r>
              <a:rPr lang="en-US" altLang="zh-CN" sz="1900" dirty="0">
                <a:solidFill>
                  <a:srgbClr val="7030A0"/>
                </a:solidFill>
                <a:latin typeface="Arial" panose="020B0604020202020204" pitchFamily="34" charset="0"/>
                <a:ea typeface="思源黑体 CN Regular" panose="020B0500000000000000" pitchFamily="34" charset="-122"/>
                <a:cs typeface="楷体_GB2312" charset="0"/>
                <a:sym typeface="Arial" panose="020B0604020202020204" pitchFamily="34" charset="0"/>
              </a:rPr>
              <a:t>】</a:t>
            </a:r>
            <a:r>
              <a:rPr lang="zh-CN" altLang="en-US" sz="1900" dirty="0">
                <a:solidFill>
                  <a:prstClr val="black"/>
                </a:solidFill>
                <a:latin typeface="Arial" panose="020B0604020202020204" pitchFamily="34" charset="0"/>
                <a:ea typeface="思源黑体 CN Regular" panose="020B0500000000000000" pitchFamily="34" charset="-122"/>
                <a:cs typeface="楷体_GB2312" charset="0"/>
                <a:sym typeface="Arial" panose="020B0604020202020204" pitchFamily="34" charset="0"/>
              </a:rPr>
              <a:t>此联通过花与鸟这两种事物，来进一步渲染诗人的“感时”与“恨别”之情。花、鸟本是赏心悦目、无限美好的事物，但诗人现在观花反落泪，闻鸟鸣反惊心。这是诗人移情于物的结果，更突出了诗人感时伤时忧国思家之情是何等深沉。</a:t>
            </a:r>
          </a:p>
        </p:txBody>
      </p:sp>
      <p:sp>
        <p:nvSpPr>
          <p:cNvPr id="9" name="文本框 8"/>
          <p:cNvSpPr txBox="1"/>
          <p:nvPr/>
        </p:nvSpPr>
        <p:spPr>
          <a:xfrm>
            <a:off x="898865" y="4535059"/>
            <a:ext cx="10607335" cy="1360694"/>
          </a:xfrm>
          <a:prstGeom prst="rect">
            <a:avLst/>
          </a:prstGeom>
          <a:noFill/>
          <a:ln w="9525">
            <a:solidFill>
              <a:srgbClr val="7030A0"/>
            </a:solidFill>
          </a:ln>
        </p:spPr>
        <p:txBody>
          <a:bodyPr wrap="square">
            <a:spAutoFit/>
          </a:bodyPr>
          <a:lstStyle/>
          <a:p>
            <a:pPr lvl="0" indent="266700">
              <a:lnSpc>
                <a:spcPct val="150000"/>
              </a:lnSpc>
            </a:pPr>
            <a:r>
              <a:rPr lang="en-US" altLang="zh-CN" sz="1900" dirty="0">
                <a:solidFill>
                  <a:prstClr val="black"/>
                </a:solidFill>
                <a:latin typeface="Arial" panose="020B0604020202020204" pitchFamily="34" charset="0"/>
                <a:ea typeface="思源黑体 CN Regular" panose="020B0500000000000000" pitchFamily="34" charset="-122"/>
                <a:cs typeface="楷体_GB2312" charset="0"/>
                <a:sym typeface="Arial" panose="020B0604020202020204" pitchFamily="34" charset="0"/>
              </a:rPr>
              <a:t>3.</a:t>
            </a:r>
            <a:r>
              <a:rPr lang="zh-CN" altLang="en-US" sz="1900" dirty="0">
                <a:solidFill>
                  <a:prstClr val="black"/>
                </a:solidFill>
                <a:latin typeface="Arial" panose="020B0604020202020204" pitchFamily="34" charset="0"/>
                <a:ea typeface="思源黑体 CN Regular" panose="020B0500000000000000" pitchFamily="34" charset="-122"/>
                <a:cs typeface="楷体_GB2312" charset="0"/>
                <a:sym typeface="Arial" panose="020B0604020202020204" pitchFamily="34" charset="0"/>
              </a:rPr>
              <a:t>颈联中的“连三月”“抵万金”该怎样理解？  </a:t>
            </a:r>
          </a:p>
          <a:p>
            <a:pPr lvl="0" indent="266700">
              <a:lnSpc>
                <a:spcPct val="150000"/>
              </a:lnSpc>
            </a:pPr>
            <a:r>
              <a:rPr lang="en-US" altLang="zh-CN" sz="1900" dirty="0">
                <a:solidFill>
                  <a:srgbClr val="7030A0"/>
                </a:solidFill>
                <a:latin typeface="Arial" panose="020B0604020202020204" pitchFamily="34" charset="0"/>
                <a:ea typeface="思源黑体 CN Regular" panose="020B0500000000000000" pitchFamily="34" charset="-122"/>
                <a:cs typeface="楷体_GB2312" charset="0"/>
                <a:sym typeface="Arial" panose="020B0604020202020204" pitchFamily="34" charset="0"/>
              </a:rPr>
              <a:t>【</a:t>
            </a:r>
            <a:r>
              <a:rPr lang="zh-CN" altLang="en-US" sz="1900" dirty="0">
                <a:solidFill>
                  <a:srgbClr val="7030A0"/>
                </a:solidFill>
                <a:latin typeface="Arial" panose="020B0604020202020204" pitchFamily="34" charset="0"/>
                <a:ea typeface="思源黑体 CN Regular" panose="020B0500000000000000" pitchFamily="34" charset="-122"/>
                <a:cs typeface="楷体_GB2312" charset="0"/>
                <a:sym typeface="Arial" panose="020B0604020202020204" pitchFamily="34" charset="0"/>
              </a:rPr>
              <a:t>合作交流</a:t>
            </a:r>
            <a:r>
              <a:rPr lang="en-US" altLang="zh-CN" sz="1900" dirty="0">
                <a:solidFill>
                  <a:srgbClr val="7030A0"/>
                </a:solidFill>
                <a:latin typeface="Arial" panose="020B0604020202020204" pitchFamily="34" charset="0"/>
                <a:ea typeface="思源黑体 CN Regular" panose="020B0500000000000000" pitchFamily="34" charset="-122"/>
                <a:cs typeface="楷体_GB2312" charset="0"/>
                <a:sym typeface="Arial" panose="020B0604020202020204" pitchFamily="34" charset="0"/>
              </a:rPr>
              <a:t>】“</a:t>
            </a:r>
            <a:r>
              <a:rPr lang="zh-CN" altLang="en-US" sz="1900" dirty="0">
                <a:solidFill>
                  <a:prstClr val="black"/>
                </a:solidFill>
                <a:latin typeface="Arial" panose="020B0604020202020204" pitchFamily="34" charset="0"/>
                <a:ea typeface="思源黑体 CN Regular" panose="020B0500000000000000" pitchFamily="34" charset="-122"/>
                <a:cs typeface="楷体_GB2312" charset="0"/>
                <a:sym typeface="Arial" panose="020B0604020202020204" pitchFamily="34" charset="0"/>
              </a:rPr>
              <a:t>连三月”写战乱时间之长，“抵万金”极言家书的珍贵，写出了诗人因消息隔绝，久盼家人消息却音讯不至时的急切心情，表达了对妻子儿女的强烈思念。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par>
                                <p:cTn id="8" presetID="16" presetClass="entr" presetSubtype="37"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out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strVal val="#ppt_w*0.70"/>
                                          </p:val>
                                        </p:tav>
                                        <p:tav tm="100000">
                                          <p:val>
                                            <p:strVal val="#ppt_w"/>
                                          </p:val>
                                        </p:tav>
                                      </p:tavLst>
                                    </p:anim>
                                    <p:anim calcmode="lin" valueType="num">
                                      <p:cBhvr>
                                        <p:cTn id="23" dur="1000" fill="hold"/>
                                        <p:tgtEl>
                                          <p:spTgt spid="8"/>
                                        </p:tgtEl>
                                        <p:attrNameLst>
                                          <p:attrName>ppt_h</p:attrName>
                                        </p:attrNameLst>
                                      </p:cBhvr>
                                      <p:tavLst>
                                        <p:tav tm="0">
                                          <p:val>
                                            <p:strVal val="#ppt_h"/>
                                          </p:val>
                                        </p:tav>
                                        <p:tav tm="100000">
                                          <p:val>
                                            <p:strVal val="#ppt_h"/>
                                          </p:val>
                                        </p:tav>
                                      </p:tavLst>
                                    </p:anim>
                                    <p:animEffect transition="in" filter="fade">
                                      <p:cBhvr>
                                        <p:cTn id="24" dur="1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strVal val="#ppt_w*0.70"/>
                                          </p:val>
                                        </p:tav>
                                        <p:tav tm="100000">
                                          <p:val>
                                            <p:strVal val="#ppt_w"/>
                                          </p:val>
                                        </p:tav>
                                      </p:tavLst>
                                    </p:anim>
                                    <p:anim calcmode="lin" valueType="num">
                                      <p:cBhvr>
                                        <p:cTn id="30" dur="1000" fill="hold"/>
                                        <p:tgtEl>
                                          <p:spTgt spid="9"/>
                                        </p:tgtEl>
                                        <p:attrNameLst>
                                          <p:attrName>ppt_h</p:attrName>
                                        </p:attrNameLst>
                                      </p:cBhvr>
                                      <p:tavLst>
                                        <p:tav tm="0">
                                          <p:val>
                                            <p:strVal val="#ppt_h"/>
                                          </p:val>
                                        </p:tav>
                                        <p:tav tm="100000">
                                          <p:val>
                                            <p:strVal val="#ppt_h"/>
                                          </p:val>
                                        </p:tav>
                                      </p:tavLst>
                                    </p:anim>
                                    <p:animEffect transition="in" filter="fade">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P spid="8" grpId="0" animBg="1"/>
      <p:bldP spid="8" grpId="1" animBg="1"/>
      <p:bldP spid="9" grpId="0" animBg="1"/>
      <p:bldP spid="9"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974700" y="249181"/>
            <a:ext cx="2247675" cy="584775"/>
          </a:xfrm>
          <a:prstGeom prst="rect">
            <a:avLst/>
          </a:prstGeom>
          <a:noFill/>
        </p:spPr>
        <p:txBody>
          <a:bodyPr wrap="square" rtlCol="0">
            <a:spAutoFit/>
          </a:bodyPr>
          <a:lstStyle/>
          <a:p>
            <a:r>
              <a:rPr lang="zh-CN" altLang="en-US" sz="3200" i="1" dirty="0">
                <a:latin typeface="Arial" panose="020B0604020202020204" pitchFamily="34" charset="0"/>
                <a:ea typeface="思源黑体 CN Regular" panose="020B0500000000000000" pitchFamily="34" charset="-122"/>
                <a:sym typeface="Arial" panose="020B0604020202020204" pitchFamily="34" charset="0"/>
              </a:rPr>
              <a:t>精读品味</a:t>
            </a:r>
          </a:p>
        </p:txBody>
      </p:sp>
      <p:grpSp>
        <p:nvGrpSpPr>
          <p:cNvPr id="14" name="组合 13"/>
          <p:cNvGrpSpPr/>
          <p:nvPr/>
        </p:nvGrpSpPr>
        <p:grpSpPr>
          <a:xfrm>
            <a:off x="0" y="2"/>
            <a:ext cx="1281271" cy="825908"/>
            <a:chOff x="0" y="2"/>
            <a:chExt cx="1281271" cy="825908"/>
          </a:xfrm>
        </p:grpSpPr>
        <p:sp>
          <p:nvSpPr>
            <p:cNvPr id="15" name="任意多边形: 形状 14"/>
            <p:cNvSpPr/>
            <p:nvPr/>
          </p:nvSpPr>
          <p:spPr>
            <a:xfrm>
              <a:off x="0" y="2"/>
              <a:ext cx="1281271" cy="825908"/>
            </a:xfrm>
            <a:custGeom>
              <a:avLst/>
              <a:gdLst>
                <a:gd name="connsiteX0" fmla="*/ 0 w 1281271"/>
                <a:gd name="connsiteY0" fmla="*/ 0 h 825908"/>
                <a:gd name="connsiteX1" fmla="*/ 1281271 w 1281271"/>
                <a:gd name="connsiteY1" fmla="*/ 0 h 825908"/>
                <a:gd name="connsiteX2" fmla="*/ 1270643 w 1281271"/>
                <a:gd name="connsiteY2" fmla="*/ 19728 h 825908"/>
                <a:gd name="connsiteX3" fmla="*/ 609432 w 1281271"/>
                <a:gd name="connsiteY3" fmla="*/ 811464 h 825908"/>
                <a:gd name="connsiteX4" fmla="*/ 80251 w 1281271"/>
                <a:gd name="connsiteY4" fmla="*/ 677938 h 825908"/>
                <a:gd name="connsiteX5" fmla="*/ 0 w 1281271"/>
                <a:gd name="connsiteY5" fmla="*/ 632920 h 82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1271" h="825908">
                  <a:moveTo>
                    <a:pt x="0" y="0"/>
                  </a:moveTo>
                  <a:lnTo>
                    <a:pt x="1281271" y="0"/>
                  </a:lnTo>
                  <a:lnTo>
                    <a:pt x="1270643" y="19728"/>
                  </a:lnTo>
                  <a:cubicBezTo>
                    <a:pt x="1069227" y="389575"/>
                    <a:pt x="862114" y="727641"/>
                    <a:pt x="609432" y="811464"/>
                  </a:cubicBezTo>
                  <a:cubicBezTo>
                    <a:pt x="462786" y="860112"/>
                    <a:pt x="266258" y="778390"/>
                    <a:pt x="80251" y="677938"/>
                  </a:cubicBezTo>
                  <a:lnTo>
                    <a:pt x="0" y="63292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6" name="任意多边形: 形状 15"/>
            <p:cNvSpPr/>
            <p:nvPr/>
          </p:nvSpPr>
          <p:spPr>
            <a:xfrm>
              <a:off x="1" y="2"/>
              <a:ext cx="1203767" cy="775947"/>
            </a:xfrm>
            <a:custGeom>
              <a:avLst/>
              <a:gdLst>
                <a:gd name="connsiteX0" fmla="*/ 0 w 1203767"/>
                <a:gd name="connsiteY0" fmla="*/ 0 h 775947"/>
                <a:gd name="connsiteX1" fmla="*/ 1203767 w 1203767"/>
                <a:gd name="connsiteY1" fmla="*/ 0 h 775947"/>
                <a:gd name="connsiteX2" fmla="*/ 1193782 w 1203767"/>
                <a:gd name="connsiteY2" fmla="*/ 18535 h 775947"/>
                <a:gd name="connsiteX3" fmla="*/ 572569 w 1203767"/>
                <a:gd name="connsiteY3" fmla="*/ 762377 h 775947"/>
                <a:gd name="connsiteX4" fmla="*/ 75399 w 1203767"/>
                <a:gd name="connsiteY4" fmla="*/ 636928 h 775947"/>
                <a:gd name="connsiteX5" fmla="*/ 0 w 1203767"/>
                <a:gd name="connsiteY5" fmla="*/ 594632 h 77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3767" h="775947">
                  <a:moveTo>
                    <a:pt x="0" y="0"/>
                  </a:moveTo>
                  <a:lnTo>
                    <a:pt x="1203767" y="0"/>
                  </a:lnTo>
                  <a:lnTo>
                    <a:pt x="1193782" y="18535"/>
                  </a:lnTo>
                  <a:cubicBezTo>
                    <a:pt x="1004550" y="366009"/>
                    <a:pt x="809966" y="683625"/>
                    <a:pt x="572569" y="762377"/>
                  </a:cubicBezTo>
                  <a:cubicBezTo>
                    <a:pt x="434794" y="808082"/>
                    <a:pt x="250154" y="731304"/>
                    <a:pt x="75399" y="636928"/>
                  </a:cubicBezTo>
                  <a:lnTo>
                    <a:pt x="0" y="594632"/>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7" name="文本框 6"/>
          <p:cNvSpPr txBox="1"/>
          <p:nvPr/>
        </p:nvSpPr>
        <p:spPr>
          <a:xfrm>
            <a:off x="898865" y="1695984"/>
            <a:ext cx="10607335" cy="878446"/>
          </a:xfrm>
          <a:prstGeom prst="rect">
            <a:avLst/>
          </a:prstGeom>
          <a:noFill/>
          <a:ln w="9525">
            <a:solidFill>
              <a:srgbClr val="7030A0"/>
            </a:solidFill>
          </a:ln>
        </p:spPr>
        <p:txBody>
          <a:bodyPr wrap="square">
            <a:spAutoFit/>
          </a:bodyPr>
          <a:lstStyle/>
          <a:p>
            <a:pPr marL="0" marR="0" lvl="0" indent="266700" algn="l" defTabSz="914400" rtl="0" eaLnBrk="1" fontAlgn="auto" latinLnBrk="0" hangingPunct="1">
              <a:lnSpc>
                <a:spcPct val="150000"/>
              </a:lnSpc>
              <a:spcBef>
                <a:spcPts val="0"/>
              </a:spcBef>
              <a:spcAft>
                <a:spcPts val="0"/>
              </a:spcAft>
              <a:buClrTx/>
              <a:buSzTx/>
              <a:buFontTx/>
              <a:buNone/>
              <a:defRPr/>
            </a:pPr>
            <a:r>
              <a:rPr kumimoji="0" lang="en-US" altLang="zh-CN"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4.</a:t>
            </a:r>
            <a:r>
              <a:rPr kumimoji="0" lang="zh-CN" altLang="en-US"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尾联表达了作者怎样思想感情？  </a:t>
            </a:r>
          </a:p>
          <a:p>
            <a:pPr marL="0" marR="0" lvl="0" indent="266700" algn="l" defTabSz="914400" rtl="0" eaLnBrk="1" fontAlgn="auto" latinLnBrk="0" hangingPunct="1">
              <a:lnSpc>
                <a:spcPct val="150000"/>
              </a:lnSpc>
              <a:spcBef>
                <a:spcPts val="0"/>
              </a:spcBef>
              <a:spcAft>
                <a:spcPts val="0"/>
              </a:spcAft>
              <a:buClrTx/>
              <a:buSzTx/>
              <a:buFontTx/>
              <a:buNone/>
              <a:defRPr/>
            </a:pPr>
            <a:r>
              <a:rPr kumimoji="0" lang="en-US" altLang="zh-CN" b="0" i="0" u="none" strike="noStrike" kern="1200" cap="none" spc="0" normalizeH="0" baseline="0" noProof="0" dirty="0">
                <a:ln>
                  <a:noFill/>
                </a:ln>
                <a:solidFill>
                  <a:srgbClr val="7030A0"/>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b="0" i="0" u="none" strike="noStrike" kern="1200" cap="none" spc="0" normalizeH="0" baseline="0" noProof="0" dirty="0">
                <a:ln>
                  <a:noFill/>
                </a:ln>
                <a:solidFill>
                  <a:srgbClr val="7030A0"/>
                </a:solidFill>
                <a:effectLst/>
                <a:uLnTx/>
                <a:uFillTx/>
                <a:latin typeface="Arial" panose="020B0604020202020204" pitchFamily="34" charset="0"/>
                <a:ea typeface="思源黑体 CN Regular" panose="020B0500000000000000" pitchFamily="34" charset="-122"/>
                <a:sym typeface="Arial" panose="020B0604020202020204" pitchFamily="34" charset="0"/>
              </a:rPr>
              <a:t>合作交流</a:t>
            </a:r>
            <a:r>
              <a:rPr kumimoji="0" lang="en-US" altLang="zh-CN" b="0" i="0" u="none" strike="noStrike" kern="1200" cap="none" spc="0" normalizeH="0" baseline="0" noProof="0" dirty="0">
                <a:ln>
                  <a:noFill/>
                </a:ln>
                <a:solidFill>
                  <a:srgbClr val="7030A0"/>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深沉含蓄地表达了诗人忧国、伤时、思家的情怀。</a:t>
            </a:r>
          </a:p>
        </p:txBody>
      </p:sp>
      <p:sp>
        <p:nvSpPr>
          <p:cNvPr id="8" name="文本框 7"/>
          <p:cNvSpPr txBox="1"/>
          <p:nvPr/>
        </p:nvSpPr>
        <p:spPr>
          <a:xfrm>
            <a:off x="898865" y="3177927"/>
            <a:ext cx="10607335" cy="2540439"/>
          </a:xfrm>
          <a:prstGeom prst="rect">
            <a:avLst/>
          </a:prstGeom>
          <a:noFill/>
          <a:ln w="9525">
            <a:solidFill>
              <a:srgbClr val="7030A0"/>
            </a:solidFill>
          </a:ln>
        </p:spPr>
        <p:txBody>
          <a:bodyPr wrap="square">
            <a:spAutoFit/>
          </a:bodyPr>
          <a:lstStyle/>
          <a:p>
            <a:pPr lvl="0" indent="266700">
              <a:lnSpc>
                <a:spcPct val="150000"/>
              </a:lnSpc>
            </a:pPr>
            <a:r>
              <a:rPr lang="en-US" altLang="zh-CN" dirty="0">
                <a:solidFill>
                  <a:prstClr val="black"/>
                </a:solidFill>
                <a:latin typeface="Arial" panose="020B0604020202020204" pitchFamily="34" charset="0"/>
                <a:ea typeface="思源黑体 CN Regular" panose="020B0500000000000000" pitchFamily="34" charset="-122"/>
                <a:cs typeface="楷体_GB2312" charset="0"/>
                <a:sym typeface="Arial" panose="020B0604020202020204" pitchFamily="34" charset="0"/>
              </a:rPr>
              <a:t>5.</a:t>
            </a:r>
            <a:r>
              <a:rPr lang="zh-CN" altLang="en-US" dirty="0">
                <a:solidFill>
                  <a:prstClr val="black"/>
                </a:solidFill>
                <a:latin typeface="Arial" panose="020B0604020202020204" pitchFamily="34" charset="0"/>
                <a:ea typeface="思源黑体 CN Regular" panose="020B0500000000000000" pitchFamily="34" charset="-122"/>
                <a:cs typeface="楷体_GB2312" charset="0"/>
                <a:sym typeface="Arial" panose="020B0604020202020204" pitchFamily="34" charset="0"/>
              </a:rPr>
              <a:t>这首诗中诗人的爱国思家情怀是怎样体现的？  </a:t>
            </a:r>
          </a:p>
          <a:p>
            <a:pPr lvl="0" indent="266700">
              <a:lnSpc>
                <a:spcPct val="150000"/>
              </a:lnSpc>
            </a:pPr>
            <a:r>
              <a:rPr lang="en-US" altLang="zh-CN" dirty="0">
                <a:solidFill>
                  <a:srgbClr val="7030A0"/>
                </a:solidFill>
                <a:latin typeface="Arial" panose="020B0604020202020204" pitchFamily="34" charset="0"/>
                <a:ea typeface="思源黑体 CN Regular" panose="020B0500000000000000" pitchFamily="34" charset="-122"/>
                <a:cs typeface="楷体_GB2312" charset="0"/>
                <a:sym typeface="Arial" panose="020B0604020202020204" pitchFamily="34" charset="0"/>
              </a:rPr>
              <a:t>【</a:t>
            </a:r>
            <a:r>
              <a:rPr lang="zh-CN" altLang="en-US" dirty="0">
                <a:solidFill>
                  <a:srgbClr val="7030A0"/>
                </a:solidFill>
                <a:latin typeface="Arial" panose="020B0604020202020204" pitchFamily="34" charset="0"/>
                <a:ea typeface="思源黑体 CN Regular" panose="020B0500000000000000" pitchFamily="34" charset="-122"/>
                <a:cs typeface="楷体_GB2312" charset="0"/>
                <a:sym typeface="Arial" panose="020B0604020202020204" pitchFamily="34" charset="0"/>
              </a:rPr>
              <a:t>合作交流</a:t>
            </a:r>
            <a:r>
              <a:rPr lang="en-US" altLang="zh-CN" dirty="0">
                <a:solidFill>
                  <a:srgbClr val="7030A0"/>
                </a:solidFill>
                <a:latin typeface="Arial" panose="020B0604020202020204" pitchFamily="34" charset="0"/>
                <a:ea typeface="思源黑体 CN Regular" panose="020B0500000000000000" pitchFamily="34" charset="-122"/>
                <a:cs typeface="楷体_GB2312" charset="0"/>
                <a:sym typeface="Arial" panose="020B0604020202020204" pitchFamily="34" charset="0"/>
              </a:rPr>
              <a:t>】</a:t>
            </a:r>
            <a:r>
              <a:rPr lang="zh-CN" altLang="en-US" dirty="0">
                <a:solidFill>
                  <a:prstClr val="black"/>
                </a:solidFill>
                <a:latin typeface="Arial" panose="020B0604020202020204" pitchFamily="34" charset="0"/>
                <a:ea typeface="思源黑体 CN Regular" panose="020B0500000000000000" pitchFamily="34" charset="-122"/>
                <a:cs typeface="楷体_GB2312" charset="0"/>
                <a:sym typeface="Arial" panose="020B0604020202020204" pitchFamily="34" charset="0"/>
              </a:rPr>
              <a:t>这首诗写于国家危难之时，诗中蕴含了诗人深深的爱国思家情怀。“国破山河在，城春草木深。”一个“破”字写尽山河破碎，人民离散的景况。“感时花溅泪，恨别鸟惊心。”因为感时伤怀，加之久别思家，即便是面对鸟语花香的春景，不但无心赏玩，反而落泪心惊。“烽火连三月，家书抵万金。”“连三月”可见战祸之长，“抵万金”极言家书难得，足见思家之苦。“白头搔更短，浑欲不胜簪。”苦痛无法排解，搔头更增哀叹，正是诗人忧国思家情感的表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par>
                                <p:cTn id="8" presetID="16" presetClass="entr" presetSubtype="37"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out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strVal val="#ppt_w*0.70"/>
                                          </p:val>
                                        </p:tav>
                                        <p:tav tm="100000">
                                          <p:val>
                                            <p:strVal val="#ppt_w"/>
                                          </p:val>
                                        </p:tav>
                                      </p:tavLst>
                                    </p:anim>
                                    <p:anim calcmode="lin" valueType="num">
                                      <p:cBhvr>
                                        <p:cTn id="23" dur="1000" fill="hold"/>
                                        <p:tgtEl>
                                          <p:spTgt spid="8"/>
                                        </p:tgtEl>
                                        <p:attrNameLst>
                                          <p:attrName>ppt_h</p:attrName>
                                        </p:attrNameLst>
                                      </p:cBhvr>
                                      <p:tavLst>
                                        <p:tav tm="0">
                                          <p:val>
                                            <p:strVal val="#ppt_h"/>
                                          </p:val>
                                        </p:tav>
                                        <p:tav tm="100000">
                                          <p:val>
                                            <p:strVal val="#ppt_h"/>
                                          </p:val>
                                        </p:tav>
                                      </p:tavLst>
                                    </p:anim>
                                    <p:animEffect transition="in" filter="fade">
                                      <p:cBhvr>
                                        <p:cTn id="2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P spid="8" grpId="0" animBg="1"/>
      <p:bldP spid="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974700" y="249181"/>
            <a:ext cx="2247675" cy="584775"/>
          </a:xfrm>
          <a:prstGeom prst="rect">
            <a:avLst/>
          </a:prstGeom>
          <a:noFill/>
        </p:spPr>
        <p:txBody>
          <a:bodyPr wrap="square" rtlCol="0">
            <a:spAutoFit/>
          </a:bodyPr>
          <a:lstStyle/>
          <a:p>
            <a:r>
              <a:rPr lang="zh-CN" altLang="en-US" sz="3200" i="1" dirty="0">
                <a:latin typeface="Arial" panose="020B0604020202020204" pitchFamily="34" charset="0"/>
                <a:ea typeface="思源黑体 CN Regular" panose="020B0500000000000000" pitchFamily="34" charset="-122"/>
                <a:sym typeface="Arial" panose="020B0604020202020204" pitchFamily="34" charset="0"/>
              </a:rPr>
              <a:t>小结</a:t>
            </a:r>
          </a:p>
        </p:txBody>
      </p:sp>
      <p:grpSp>
        <p:nvGrpSpPr>
          <p:cNvPr id="14" name="组合 13"/>
          <p:cNvGrpSpPr/>
          <p:nvPr/>
        </p:nvGrpSpPr>
        <p:grpSpPr>
          <a:xfrm>
            <a:off x="0" y="2"/>
            <a:ext cx="1281271" cy="825908"/>
            <a:chOff x="0" y="2"/>
            <a:chExt cx="1281271" cy="825908"/>
          </a:xfrm>
        </p:grpSpPr>
        <p:sp>
          <p:nvSpPr>
            <p:cNvPr id="15" name="任意多边形: 形状 14"/>
            <p:cNvSpPr/>
            <p:nvPr/>
          </p:nvSpPr>
          <p:spPr>
            <a:xfrm>
              <a:off x="0" y="2"/>
              <a:ext cx="1281271" cy="825908"/>
            </a:xfrm>
            <a:custGeom>
              <a:avLst/>
              <a:gdLst>
                <a:gd name="connsiteX0" fmla="*/ 0 w 1281271"/>
                <a:gd name="connsiteY0" fmla="*/ 0 h 825908"/>
                <a:gd name="connsiteX1" fmla="*/ 1281271 w 1281271"/>
                <a:gd name="connsiteY1" fmla="*/ 0 h 825908"/>
                <a:gd name="connsiteX2" fmla="*/ 1270643 w 1281271"/>
                <a:gd name="connsiteY2" fmla="*/ 19728 h 825908"/>
                <a:gd name="connsiteX3" fmla="*/ 609432 w 1281271"/>
                <a:gd name="connsiteY3" fmla="*/ 811464 h 825908"/>
                <a:gd name="connsiteX4" fmla="*/ 80251 w 1281271"/>
                <a:gd name="connsiteY4" fmla="*/ 677938 h 825908"/>
                <a:gd name="connsiteX5" fmla="*/ 0 w 1281271"/>
                <a:gd name="connsiteY5" fmla="*/ 632920 h 82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1271" h="825908">
                  <a:moveTo>
                    <a:pt x="0" y="0"/>
                  </a:moveTo>
                  <a:lnTo>
                    <a:pt x="1281271" y="0"/>
                  </a:lnTo>
                  <a:lnTo>
                    <a:pt x="1270643" y="19728"/>
                  </a:lnTo>
                  <a:cubicBezTo>
                    <a:pt x="1069227" y="389575"/>
                    <a:pt x="862114" y="727641"/>
                    <a:pt x="609432" y="811464"/>
                  </a:cubicBezTo>
                  <a:cubicBezTo>
                    <a:pt x="462786" y="860112"/>
                    <a:pt x="266258" y="778390"/>
                    <a:pt x="80251" y="677938"/>
                  </a:cubicBezTo>
                  <a:lnTo>
                    <a:pt x="0" y="63292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6" name="任意多边形: 形状 15"/>
            <p:cNvSpPr/>
            <p:nvPr/>
          </p:nvSpPr>
          <p:spPr>
            <a:xfrm>
              <a:off x="1" y="2"/>
              <a:ext cx="1203767" cy="775947"/>
            </a:xfrm>
            <a:custGeom>
              <a:avLst/>
              <a:gdLst>
                <a:gd name="connsiteX0" fmla="*/ 0 w 1203767"/>
                <a:gd name="connsiteY0" fmla="*/ 0 h 775947"/>
                <a:gd name="connsiteX1" fmla="*/ 1203767 w 1203767"/>
                <a:gd name="connsiteY1" fmla="*/ 0 h 775947"/>
                <a:gd name="connsiteX2" fmla="*/ 1193782 w 1203767"/>
                <a:gd name="connsiteY2" fmla="*/ 18535 h 775947"/>
                <a:gd name="connsiteX3" fmla="*/ 572569 w 1203767"/>
                <a:gd name="connsiteY3" fmla="*/ 762377 h 775947"/>
                <a:gd name="connsiteX4" fmla="*/ 75399 w 1203767"/>
                <a:gd name="connsiteY4" fmla="*/ 636928 h 775947"/>
                <a:gd name="connsiteX5" fmla="*/ 0 w 1203767"/>
                <a:gd name="connsiteY5" fmla="*/ 594632 h 77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3767" h="775947">
                  <a:moveTo>
                    <a:pt x="0" y="0"/>
                  </a:moveTo>
                  <a:lnTo>
                    <a:pt x="1203767" y="0"/>
                  </a:lnTo>
                  <a:lnTo>
                    <a:pt x="1193782" y="18535"/>
                  </a:lnTo>
                  <a:cubicBezTo>
                    <a:pt x="1004550" y="366009"/>
                    <a:pt x="809966" y="683625"/>
                    <a:pt x="572569" y="762377"/>
                  </a:cubicBezTo>
                  <a:cubicBezTo>
                    <a:pt x="434794" y="808082"/>
                    <a:pt x="250154" y="731304"/>
                    <a:pt x="75399" y="636928"/>
                  </a:cubicBezTo>
                  <a:lnTo>
                    <a:pt x="0" y="594632"/>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10" name="文本框 9"/>
          <p:cNvSpPr txBox="1"/>
          <p:nvPr/>
        </p:nvSpPr>
        <p:spPr>
          <a:xfrm>
            <a:off x="868101" y="1944380"/>
            <a:ext cx="10532962" cy="3415807"/>
          </a:xfrm>
          <a:prstGeom prst="rect">
            <a:avLst/>
          </a:prstGeom>
          <a:noFill/>
          <a:ln>
            <a:solidFill>
              <a:srgbClr val="7030A0"/>
            </a:solidFill>
          </a:ln>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1" lang="en-US" altLang="zh-CN"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1"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春望</a:t>
            </a:r>
            <a:r>
              <a:rPr kumimoji="1" lang="en-US" altLang="zh-CN"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1"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描写了安史之乱时长安令人黯然神伤的萧条零落景象，全诗抒发了诗人忧国伤时悲己的感情，以及对亲人的思念之情，反映了战争给人民带来的巨大痛苦和人民在动乱时期想知道家人平安与否的迫切心情。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par>
                                <p:cTn id="8" presetID="16" presetClass="entr" presetSubtype="37"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out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974700" y="249181"/>
            <a:ext cx="2247675" cy="584775"/>
          </a:xfrm>
          <a:prstGeom prst="rect">
            <a:avLst/>
          </a:prstGeom>
          <a:noFill/>
        </p:spPr>
        <p:txBody>
          <a:bodyPr wrap="square" rtlCol="0">
            <a:spAutoFit/>
          </a:bodyPr>
          <a:lstStyle/>
          <a:p>
            <a:r>
              <a:rPr lang="zh-CN" altLang="en-US" sz="3200" i="1" dirty="0">
                <a:latin typeface="Arial" panose="020B0604020202020204" pitchFamily="34" charset="0"/>
                <a:ea typeface="思源黑体 CN Regular" panose="020B0500000000000000" pitchFamily="34" charset="-122"/>
                <a:sym typeface="Arial" panose="020B0604020202020204" pitchFamily="34" charset="0"/>
              </a:rPr>
              <a:t>小结</a:t>
            </a:r>
          </a:p>
        </p:txBody>
      </p:sp>
      <p:grpSp>
        <p:nvGrpSpPr>
          <p:cNvPr id="14" name="组合 13"/>
          <p:cNvGrpSpPr/>
          <p:nvPr/>
        </p:nvGrpSpPr>
        <p:grpSpPr>
          <a:xfrm>
            <a:off x="0" y="2"/>
            <a:ext cx="1281271" cy="825908"/>
            <a:chOff x="0" y="2"/>
            <a:chExt cx="1281271" cy="825908"/>
          </a:xfrm>
        </p:grpSpPr>
        <p:sp>
          <p:nvSpPr>
            <p:cNvPr id="15" name="任意多边形: 形状 14"/>
            <p:cNvSpPr/>
            <p:nvPr/>
          </p:nvSpPr>
          <p:spPr>
            <a:xfrm>
              <a:off x="0" y="2"/>
              <a:ext cx="1281271" cy="825908"/>
            </a:xfrm>
            <a:custGeom>
              <a:avLst/>
              <a:gdLst>
                <a:gd name="connsiteX0" fmla="*/ 0 w 1281271"/>
                <a:gd name="connsiteY0" fmla="*/ 0 h 825908"/>
                <a:gd name="connsiteX1" fmla="*/ 1281271 w 1281271"/>
                <a:gd name="connsiteY1" fmla="*/ 0 h 825908"/>
                <a:gd name="connsiteX2" fmla="*/ 1270643 w 1281271"/>
                <a:gd name="connsiteY2" fmla="*/ 19728 h 825908"/>
                <a:gd name="connsiteX3" fmla="*/ 609432 w 1281271"/>
                <a:gd name="connsiteY3" fmla="*/ 811464 h 825908"/>
                <a:gd name="connsiteX4" fmla="*/ 80251 w 1281271"/>
                <a:gd name="connsiteY4" fmla="*/ 677938 h 825908"/>
                <a:gd name="connsiteX5" fmla="*/ 0 w 1281271"/>
                <a:gd name="connsiteY5" fmla="*/ 632920 h 82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1271" h="825908">
                  <a:moveTo>
                    <a:pt x="0" y="0"/>
                  </a:moveTo>
                  <a:lnTo>
                    <a:pt x="1281271" y="0"/>
                  </a:lnTo>
                  <a:lnTo>
                    <a:pt x="1270643" y="19728"/>
                  </a:lnTo>
                  <a:cubicBezTo>
                    <a:pt x="1069227" y="389575"/>
                    <a:pt x="862114" y="727641"/>
                    <a:pt x="609432" y="811464"/>
                  </a:cubicBezTo>
                  <a:cubicBezTo>
                    <a:pt x="462786" y="860112"/>
                    <a:pt x="266258" y="778390"/>
                    <a:pt x="80251" y="677938"/>
                  </a:cubicBezTo>
                  <a:lnTo>
                    <a:pt x="0" y="63292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6" name="任意多边形: 形状 15"/>
            <p:cNvSpPr/>
            <p:nvPr/>
          </p:nvSpPr>
          <p:spPr>
            <a:xfrm>
              <a:off x="1" y="2"/>
              <a:ext cx="1203767" cy="775947"/>
            </a:xfrm>
            <a:custGeom>
              <a:avLst/>
              <a:gdLst>
                <a:gd name="connsiteX0" fmla="*/ 0 w 1203767"/>
                <a:gd name="connsiteY0" fmla="*/ 0 h 775947"/>
                <a:gd name="connsiteX1" fmla="*/ 1203767 w 1203767"/>
                <a:gd name="connsiteY1" fmla="*/ 0 h 775947"/>
                <a:gd name="connsiteX2" fmla="*/ 1193782 w 1203767"/>
                <a:gd name="connsiteY2" fmla="*/ 18535 h 775947"/>
                <a:gd name="connsiteX3" fmla="*/ 572569 w 1203767"/>
                <a:gd name="connsiteY3" fmla="*/ 762377 h 775947"/>
                <a:gd name="connsiteX4" fmla="*/ 75399 w 1203767"/>
                <a:gd name="connsiteY4" fmla="*/ 636928 h 775947"/>
                <a:gd name="connsiteX5" fmla="*/ 0 w 1203767"/>
                <a:gd name="connsiteY5" fmla="*/ 594632 h 77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3767" h="775947">
                  <a:moveTo>
                    <a:pt x="0" y="0"/>
                  </a:moveTo>
                  <a:lnTo>
                    <a:pt x="1203767" y="0"/>
                  </a:lnTo>
                  <a:lnTo>
                    <a:pt x="1193782" y="18535"/>
                  </a:lnTo>
                  <a:cubicBezTo>
                    <a:pt x="1004550" y="366009"/>
                    <a:pt x="809966" y="683625"/>
                    <a:pt x="572569" y="762377"/>
                  </a:cubicBezTo>
                  <a:cubicBezTo>
                    <a:pt x="434794" y="808082"/>
                    <a:pt x="250154" y="731304"/>
                    <a:pt x="75399" y="636928"/>
                  </a:cubicBezTo>
                  <a:lnTo>
                    <a:pt x="0" y="594632"/>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7" name="文本框 6"/>
          <p:cNvSpPr txBox="1"/>
          <p:nvPr/>
        </p:nvSpPr>
        <p:spPr>
          <a:xfrm>
            <a:off x="868101" y="2899264"/>
            <a:ext cx="10532962" cy="1235146"/>
          </a:xfrm>
          <a:prstGeom prst="rect">
            <a:avLst/>
          </a:prstGeom>
          <a:noFill/>
          <a:ln>
            <a:solidFill>
              <a:srgbClr val="7030A0"/>
            </a:solidFill>
          </a:ln>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1"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首联写春望所见，虽然山河依旧，但国都沦陷、城池残破、草木丛生，令人顿生伤感。颔联写见花而泪落，听鸟鸣而心惊，缘于感时、恨别，将满腔情感倾注于外物，情景交融。</a:t>
            </a:r>
          </a:p>
        </p:txBody>
      </p:sp>
      <p:sp>
        <p:nvSpPr>
          <p:cNvPr id="8" name="文本框 7"/>
          <p:cNvSpPr txBox="1"/>
          <p:nvPr/>
        </p:nvSpPr>
        <p:spPr>
          <a:xfrm>
            <a:off x="868101" y="2029261"/>
            <a:ext cx="1793819" cy="523220"/>
          </a:xfrm>
          <a:prstGeom prst="rect">
            <a:avLst/>
          </a:prstGeom>
          <a:solidFill>
            <a:srgbClr val="7030A0"/>
          </a:solidFill>
          <a:ln>
            <a:solidFill>
              <a:srgbClr val="7030A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zh-CN" altLang="en-US" sz="28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情景交融。</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par>
                                <p:cTn id="8" presetID="16" presetClass="entr" presetSubtype="37"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out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0" y="0"/>
            <a:ext cx="12192000" cy="685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7" name="任意多边形: 形状 6"/>
          <p:cNvSpPr/>
          <p:nvPr/>
        </p:nvSpPr>
        <p:spPr>
          <a:xfrm>
            <a:off x="1" y="2"/>
            <a:ext cx="2129742" cy="769614"/>
          </a:xfrm>
          <a:custGeom>
            <a:avLst/>
            <a:gdLst>
              <a:gd name="connsiteX0" fmla="*/ 0 w 5476898"/>
              <a:gd name="connsiteY0" fmla="*/ 0 h 1979159"/>
              <a:gd name="connsiteX1" fmla="*/ 5476898 w 5476898"/>
              <a:gd name="connsiteY1" fmla="*/ 0 h 1979159"/>
              <a:gd name="connsiteX2" fmla="*/ 5439695 w 5476898"/>
              <a:gd name="connsiteY2" fmla="*/ 47276 h 1979159"/>
              <a:gd name="connsiteX3" fmla="*/ 3125165 w 5476898"/>
              <a:gd name="connsiteY3" fmla="*/ 1944547 h 1979159"/>
              <a:gd name="connsiteX4" fmla="*/ 186262 w 5476898"/>
              <a:gd name="connsiteY4" fmla="*/ 1200587 h 1979159"/>
              <a:gd name="connsiteX5" fmla="*/ 0 w 5476898"/>
              <a:gd name="connsiteY5" fmla="*/ 1133810 h 1979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6898" h="1979159">
                <a:moveTo>
                  <a:pt x="0" y="0"/>
                </a:moveTo>
                <a:lnTo>
                  <a:pt x="5476898" y="0"/>
                </a:lnTo>
                <a:lnTo>
                  <a:pt x="5439695" y="47276"/>
                </a:lnTo>
                <a:cubicBezTo>
                  <a:pt x="4734649" y="933555"/>
                  <a:pt x="4009664" y="1743678"/>
                  <a:pt x="3125165" y="1944547"/>
                </a:cubicBezTo>
                <a:cubicBezTo>
                  <a:pt x="2303845" y="2131069"/>
                  <a:pt x="1035520" y="1517822"/>
                  <a:pt x="186262" y="1200587"/>
                </a:cubicBezTo>
                <a:lnTo>
                  <a:pt x="0" y="11338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8" name="任意多边形: 形状 7"/>
          <p:cNvSpPr/>
          <p:nvPr/>
        </p:nvSpPr>
        <p:spPr>
          <a:xfrm>
            <a:off x="0" y="4826642"/>
            <a:ext cx="12192000" cy="1938759"/>
          </a:xfrm>
          <a:custGeom>
            <a:avLst/>
            <a:gdLst>
              <a:gd name="connsiteX0" fmla="*/ 2523281 w 12192000"/>
              <a:gd name="connsiteY0" fmla="*/ 1411 h 3051340"/>
              <a:gd name="connsiteX1" fmla="*/ 10486663 w 12192000"/>
              <a:gd name="connsiteY1" fmla="*/ 2455244 h 3051340"/>
              <a:gd name="connsiteX2" fmla="*/ 12128963 w 12192000"/>
              <a:gd name="connsiteY2" fmla="*/ 2623644 h 3051340"/>
              <a:gd name="connsiteX3" fmla="*/ 12192000 w 12192000"/>
              <a:gd name="connsiteY3" fmla="*/ 2622410 h 3051340"/>
              <a:gd name="connsiteX4" fmla="*/ 12192000 w 12192000"/>
              <a:gd name="connsiteY4" fmla="*/ 3051340 h 3051340"/>
              <a:gd name="connsiteX5" fmla="*/ 0 w 12192000"/>
              <a:gd name="connsiteY5" fmla="*/ 3051340 h 3051340"/>
              <a:gd name="connsiteX6" fmla="*/ 0 w 12192000"/>
              <a:gd name="connsiteY6" fmla="*/ 1278751 h 3051340"/>
              <a:gd name="connsiteX7" fmla="*/ 128975 w 12192000"/>
              <a:gd name="connsiteY7" fmla="*/ 1128733 h 3051340"/>
              <a:gd name="connsiteX8" fmla="*/ 2523281 w 12192000"/>
              <a:gd name="connsiteY8" fmla="*/ 1411 h 305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051340">
                <a:moveTo>
                  <a:pt x="2523281" y="1411"/>
                </a:moveTo>
                <a:cubicBezTo>
                  <a:pt x="4444679" y="-62250"/>
                  <a:pt x="8503534" y="2046272"/>
                  <a:pt x="10486663" y="2455244"/>
                </a:cubicBezTo>
                <a:cubicBezTo>
                  <a:pt x="11106391" y="2583048"/>
                  <a:pt x="11650763" y="2624758"/>
                  <a:pt x="12128963" y="2623644"/>
                </a:cubicBezTo>
                <a:lnTo>
                  <a:pt x="12192000" y="2622410"/>
                </a:lnTo>
                <a:lnTo>
                  <a:pt x="12192000" y="3051340"/>
                </a:lnTo>
                <a:lnTo>
                  <a:pt x="0" y="3051340"/>
                </a:lnTo>
                <a:lnTo>
                  <a:pt x="0" y="1278751"/>
                </a:lnTo>
                <a:lnTo>
                  <a:pt x="128975" y="1128733"/>
                </a:lnTo>
                <a:cubicBezTo>
                  <a:pt x="709628" y="491448"/>
                  <a:pt x="1442495" y="37221"/>
                  <a:pt x="2523281" y="1411"/>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6" name="任意多边形: 形状 15"/>
          <p:cNvSpPr/>
          <p:nvPr/>
        </p:nvSpPr>
        <p:spPr>
          <a:xfrm>
            <a:off x="0" y="4919240"/>
            <a:ext cx="12192000" cy="1938759"/>
          </a:xfrm>
          <a:custGeom>
            <a:avLst/>
            <a:gdLst>
              <a:gd name="connsiteX0" fmla="*/ 2523281 w 12192000"/>
              <a:gd name="connsiteY0" fmla="*/ 1411 h 3051340"/>
              <a:gd name="connsiteX1" fmla="*/ 10486663 w 12192000"/>
              <a:gd name="connsiteY1" fmla="*/ 2455244 h 3051340"/>
              <a:gd name="connsiteX2" fmla="*/ 12128963 w 12192000"/>
              <a:gd name="connsiteY2" fmla="*/ 2623644 h 3051340"/>
              <a:gd name="connsiteX3" fmla="*/ 12192000 w 12192000"/>
              <a:gd name="connsiteY3" fmla="*/ 2622410 h 3051340"/>
              <a:gd name="connsiteX4" fmla="*/ 12192000 w 12192000"/>
              <a:gd name="connsiteY4" fmla="*/ 3051340 h 3051340"/>
              <a:gd name="connsiteX5" fmla="*/ 0 w 12192000"/>
              <a:gd name="connsiteY5" fmla="*/ 3051340 h 3051340"/>
              <a:gd name="connsiteX6" fmla="*/ 0 w 12192000"/>
              <a:gd name="connsiteY6" fmla="*/ 1278751 h 3051340"/>
              <a:gd name="connsiteX7" fmla="*/ 128975 w 12192000"/>
              <a:gd name="connsiteY7" fmla="*/ 1128733 h 3051340"/>
              <a:gd name="connsiteX8" fmla="*/ 2523281 w 12192000"/>
              <a:gd name="connsiteY8" fmla="*/ 1411 h 305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051340">
                <a:moveTo>
                  <a:pt x="2523281" y="1411"/>
                </a:moveTo>
                <a:cubicBezTo>
                  <a:pt x="4444679" y="-62250"/>
                  <a:pt x="8503534" y="2046272"/>
                  <a:pt x="10486663" y="2455244"/>
                </a:cubicBezTo>
                <a:cubicBezTo>
                  <a:pt x="11106391" y="2583048"/>
                  <a:pt x="11650763" y="2624758"/>
                  <a:pt x="12128963" y="2623644"/>
                </a:cubicBezTo>
                <a:lnTo>
                  <a:pt x="12192000" y="2622410"/>
                </a:lnTo>
                <a:lnTo>
                  <a:pt x="12192000" y="3051340"/>
                </a:lnTo>
                <a:lnTo>
                  <a:pt x="0" y="3051340"/>
                </a:lnTo>
                <a:lnTo>
                  <a:pt x="0" y="1278751"/>
                </a:lnTo>
                <a:lnTo>
                  <a:pt x="128975" y="1128733"/>
                </a:lnTo>
                <a:cubicBezTo>
                  <a:pt x="709628" y="491448"/>
                  <a:pt x="1442495" y="37221"/>
                  <a:pt x="2523281" y="1411"/>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7" name="任意多边形: 形状 16"/>
          <p:cNvSpPr/>
          <p:nvPr/>
        </p:nvSpPr>
        <p:spPr>
          <a:xfrm>
            <a:off x="0" y="2"/>
            <a:ext cx="2000909" cy="723058"/>
          </a:xfrm>
          <a:custGeom>
            <a:avLst/>
            <a:gdLst>
              <a:gd name="connsiteX0" fmla="*/ 0 w 5476898"/>
              <a:gd name="connsiteY0" fmla="*/ 0 h 1979159"/>
              <a:gd name="connsiteX1" fmla="*/ 5476898 w 5476898"/>
              <a:gd name="connsiteY1" fmla="*/ 0 h 1979159"/>
              <a:gd name="connsiteX2" fmla="*/ 5439695 w 5476898"/>
              <a:gd name="connsiteY2" fmla="*/ 47276 h 1979159"/>
              <a:gd name="connsiteX3" fmla="*/ 3125165 w 5476898"/>
              <a:gd name="connsiteY3" fmla="*/ 1944547 h 1979159"/>
              <a:gd name="connsiteX4" fmla="*/ 186262 w 5476898"/>
              <a:gd name="connsiteY4" fmla="*/ 1200587 h 1979159"/>
              <a:gd name="connsiteX5" fmla="*/ 0 w 5476898"/>
              <a:gd name="connsiteY5" fmla="*/ 1133810 h 1979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6898" h="1979159">
                <a:moveTo>
                  <a:pt x="0" y="0"/>
                </a:moveTo>
                <a:lnTo>
                  <a:pt x="5476898" y="0"/>
                </a:lnTo>
                <a:lnTo>
                  <a:pt x="5439695" y="47276"/>
                </a:lnTo>
                <a:cubicBezTo>
                  <a:pt x="4734649" y="933555"/>
                  <a:pt x="4009664" y="1743678"/>
                  <a:pt x="3125165" y="1944547"/>
                </a:cubicBezTo>
                <a:cubicBezTo>
                  <a:pt x="2303845" y="2131069"/>
                  <a:pt x="1035520" y="1517822"/>
                  <a:pt x="186262" y="1200587"/>
                </a:cubicBezTo>
                <a:lnTo>
                  <a:pt x="0" y="1133810"/>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8" name="矩形 17"/>
          <p:cNvSpPr/>
          <p:nvPr/>
        </p:nvSpPr>
        <p:spPr>
          <a:xfrm>
            <a:off x="11347111" y="462987"/>
            <a:ext cx="447491" cy="11890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0" name="文本框 19"/>
          <p:cNvSpPr txBox="1"/>
          <p:nvPr/>
        </p:nvSpPr>
        <p:spPr>
          <a:xfrm>
            <a:off x="5208607" y="2591798"/>
            <a:ext cx="6562846" cy="1015663"/>
          </a:xfrm>
          <a:prstGeom prst="rect">
            <a:avLst/>
          </a:prstGeom>
          <a:noFill/>
        </p:spPr>
        <p:txBody>
          <a:bodyPr wrap="square" rtlCol="0">
            <a:spAutoFit/>
          </a:bodyPr>
          <a:lstStyle/>
          <a:p>
            <a:r>
              <a:rPr lang="zh-CN" altLang="en-US" sz="6000" i="1" dirty="0">
                <a:latin typeface="Arial" panose="020B0604020202020204" pitchFamily="34" charset="0"/>
                <a:ea typeface="思源黑体 CN Regular" panose="020B0500000000000000" pitchFamily="34" charset="-122"/>
                <a:sym typeface="Arial" panose="020B0604020202020204" pitchFamily="34" charset="0"/>
              </a:rPr>
              <a:t>感谢各位的聆听</a:t>
            </a:r>
            <a:endParaRPr lang="en-US" altLang="zh-CN" sz="6000" i="1" dirty="0">
              <a:latin typeface="Arial" panose="020B0604020202020204" pitchFamily="34" charset="0"/>
              <a:ea typeface="思源黑体 CN Regular" panose="020B0500000000000000" pitchFamily="34" charset="-122"/>
              <a:sym typeface="Arial" panose="020B0604020202020204" pitchFamily="34" charset="0"/>
            </a:endParaRPr>
          </a:p>
        </p:txBody>
      </p:sp>
      <p:cxnSp>
        <p:nvCxnSpPr>
          <p:cNvPr id="21" name="直接连接符 20"/>
          <p:cNvCxnSpPr/>
          <p:nvPr/>
        </p:nvCxnSpPr>
        <p:spPr>
          <a:xfrm flipH="1">
            <a:off x="5463251" y="2406605"/>
            <a:ext cx="3530277" cy="0"/>
          </a:xfrm>
          <a:prstGeom prst="line">
            <a:avLst/>
          </a:prstGeom>
          <a:ln w="28575">
            <a:gradFill>
              <a:gsLst>
                <a:gs pos="0">
                  <a:srgbClr val="7030A0"/>
                </a:gs>
                <a:gs pos="100000">
                  <a:srgbClr val="7030A0">
                    <a:alpha val="0"/>
                  </a:srgbClr>
                </a:gs>
              </a:gsLst>
              <a:lin ang="10800000" scaled="0"/>
            </a:gradFill>
          </a:ln>
        </p:spPr>
        <p:style>
          <a:lnRef idx="1">
            <a:schemeClr val="accent1"/>
          </a:lnRef>
          <a:fillRef idx="0">
            <a:schemeClr val="accent1"/>
          </a:fillRef>
          <a:effectRef idx="0">
            <a:schemeClr val="accent1"/>
          </a:effectRef>
          <a:fontRef idx="minor">
            <a:schemeClr val="tx1"/>
          </a:fontRef>
        </p:style>
      </p:cxnSp>
      <p:sp>
        <p:nvSpPr>
          <p:cNvPr id="22" name="矩形: 圆角 21"/>
          <p:cNvSpPr/>
          <p:nvPr/>
        </p:nvSpPr>
        <p:spPr>
          <a:xfrm>
            <a:off x="5367941" y="3934463"/>
            <a:ext cx="2225052" cy="416689"/>
          </a:xfrm>
          <a:prstGeom prst="roundRect">
            <a:avLst>
              <a:gd name="adj" fmla="val 50000"/>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smtClean="0">
                <a:solidFill>
                  <a:schemeClr val="tx1"/>
                </a:solidFill>
                <a:latin typeface="Arial" panose="020B0604020202020204" pitchFamily="34" charset="0"/>
                <a:ea typeface="思源黑体 CN Regular" panose="020B0500000000000000" pitchFamily="34" charset="-122"/>
                <a:sym typeface="Arial" panose="020B0604020202020204" pitchFamily="34" charset="0"/>
              </a:rPr>
              <a:t>主讲人：</a:t>
            </a:r>
            <a:r>
              <a:rPr lang="en-US" altLang="zh-CN" b="1" smtClean="0">
                <a:solidFill>
                  <a:schemeClr val="tx1"/>
                </a:solidFill>
                <a:latin typeface="Arial" panose="020B0604020202020204" pitchFamily="34" charset="0"/>
                <a:ea typeface="思源黑体 CN Regular" panose="020B0500000000000000" pitchFamily="34" charset="-122"/>
                <a:sym typeface="Arial" panose="020B0604020202020204" pitchFamily="34" charset="0"/>
              </a:rPr>
              <a:t>PPT818</a:t>
            </a:r>
            <a:endParaRPr lang="zh-CN" altLang="en-US" b="1" dirty="0">
              <a:solidFill>
                <a:schemeClr val="tx1"/>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23" name="graduation-hat_2473"/>
          <p:cNvSpPr>
            <a:spLocks noChangeAspect="1"/>
          </p:cNvSpPr>
          <p:nvPr/>
        </p:nvSpPr>
        <p:spPr bwMode="auto">
          <a:xfrm>
            <a:off x="5329169" y="1808194"/>
            <a:ext cx="650174" cy="401641"/>
          </a:xfrm>
          <a:custGeom>
            <a:avLst/>
            <a:gdLst>
              <a:gd name="connsiteX0" fmla="*/ 543428 w 576238"/>
              <a:gd name="connsiteY0" fmla="*/ 274208 h 355968"/>
              <a:gd name="connsiteX1" fmla="*/ 543428 w 576238"/>
              <a:gd name="connsiteY1" fmla="*/ 338693 h 355968"/>
              <a:gd name="connsiteX2" fmla="*/ 541442 w 576238"/>
              <a:gd name="connsiteY2" fmla="*/ 343653 h 355968"/>
              <a:gd name="connsiteX3" fmla="*/ 535484 w 576238"/>
              <a:gd name="connsiteY3" fmla="*/ 345637 h 355968"/>
              <a:gd name="connsiteX4" fmla="*/ 517608 w 576238"/>
              <a:gd name="connsiteY4" fmla="*/ 354566 h 355968"/>
              <a:gd name="connsiteX5" fmla="*/ 512643 w 576238"/>
              <a:gd name="connsiteY5" fmla="*/ 355558 h 355968"/>
              <a:gd name="connsiteX6" fmla="*/ 509663 w 576238"/>
              <a:gd name="connsiteY6" fmla="*/ 350598 h 355968"/>
              <a:gd name="connsiteX7" fmla="*/ 514629 w 576238"/>
              <a:gd name="connsiteY7" fmla="*/ 277184 h 355968"/>
              <a:gd name="connsiteX8" fmla="*/ 543428 w 576238"/>
              <a:gd name="connsiteY8" fmla="*/ 274208 h 355968"/>
              <a:gd name="connsiteX9" fmla="*/ 288119 w 576238"/>
              <a:gd name="connsiteY9" fmla="*/ 251378 h 355968"/>
              <a:gd name="connsiteX10" fmla="*/ 126176 w 576238"/>
              <a:gd name="connsiteY10" fmla="*/ 274185 h 355968"/>
              <a:gd name="connsiteX11" fmla="*/ 288119 w 576238"/>
              <a:gd name="connsiteY11" fmla="*/ 296001 h 355968"/>
              <a:gd name="connsiteX12" fmla="*/ 450062 w 576238"/>
              <a:gd name="connsiteY12" fmla="*/ 274185 h 355968"/>
              <a:gd name="connsiteX13" fmla="*/ 288119 w 576238"/>
              <a:gd name="connsiteY13" fmla="*/ 251378 h 355968"/>
              <a:gd name="connsiteX14" fmla="*/ 288119 w 576238"/>
              <a:gd name="connsiteY14" fmla="*/ 126432 h 355968"/>
              <a:gd name="connsiteX15" fmla="*/ 111273 w 576238"/>
              <a:gd name="connsiteY15" fmla="*/ 178989 h 355968"/>
              <a:gd name="connsiteX16" fmla="*/ 111273 w 576238"/>
              <a:gd name="connsiteY16" fmla="*/ 190888 h 355968"/>
              <a:gd name="connsiteX17" fmla="*/ 288119 w 576238"/>
              <a:gd name="connsiteY17" fmla="*/ 144282 h 355968"/>
              <a:gd name="connsiteX18" fmla="*/ 464964 w 576238"/>
              <a:gd name="connsiteY18" fmla="*/ 190888 h 355968"/>
              <a:gd name="connsiteX19" fmla="*/ 464964 w 576238"/>
              <a:gd name="connsiteY19" fmla="*/ 178989 h 355968"/>
              <a:gd name="connsiteX20" fmla="*/ 288119 w 576238"/>
              <a:gd name="connsiteY20" fmla="*/ 126432 h 355968"/>
              <a:gd name="connsiteX21" fmla="*/ 288119 w 576238"/>
              <a:gd name="connsiteY21" fmla="*/ 0 h 355968"/>
              <a:gd name="connsiteX22" fmla="*/ 306002 w 576238"/>
              <a:gd name="connsiteY22" fmla="*/ 4462 h 355968"/>
              <a:gd name="connsiteX23" fmla="*/ 569284 w 576238"/>
              <a:gd name="connsiteY23" fmla="*/ 144282 h 355968"/>
              <a:gd name="connsiteX24" fmla="*/ 576238 w 576238"/>
              <a:gd name="connsiteY24" fmla="*/ 155190 h 355968"/>
              <a:gd name="connsiteX25" fmla="*/ 569284 w 576238"/>
              <a:gd name="connsiteY25" fmla="*/ 166098 h 355968"/>
              <a:gd name="connsiteX26" fmla="*/ 533517 w 576238"/>
              <a:gd name="connsiteY26" fmla="*/ 185930 h 355968"/>
              <a:gd name="connsiteX27" fmla="*/ 533517 w 576238"/>
              <a:gd name="connsiteY27" fmla="*/ 243445 h 355968"/>
              <a:gd name="connsiteX28" fmla="*/ 543452 w 576238"/>
              <a:gd name="connsiteY28" fmla="*/ 258319 h 355968"/>
              <a:gd name="connsiteX29" fmla="*/ 527556 w 576238"/>
              <a:gd name="connsiteY29" fmla="*/ 274185 h 355968"/>
              <a:gd name="connsiteX30" fmla="*/ 511660 w 576238"/>
              <a:gd name="connsiteY30" fmla="*/ 258319 h 355968"/>
              <a:gd name="connsiteX31" fmla="*/ 521595 w 576238"/>
              <a:gd name="connsiteY31" fmla="*/ 243445 h 355968"/>
              <a:gd name="connsiteX32" fmla="*/ 521595 w 576238"/>
              <a:gd name="connsiteY32" fmla="*/ 192872 h 355968"/>
              <a:gd name="connsiteX33" fmla="*/ 470925 w 576238"/>
              <a:gd name="connsiteY33" fmla="*/ 223612 h 355968"/>
              <a:gd name="connsiteX34" fmla="*/ 470925 w 576238"/>
              <a:gd name="connsiteY34" fmla="*/ 274185 h 355968"/>
              <a:gd name="connsiteX35" fmla="*/ 288119 w 576238"/>
              <a:gd name="connsiteY35" fmla="*/ 309884 h 355968"/>
              <a:gd name="connsiteX36" fmla="*/ 106306 w 576238"/>
              <a:gd name="connsiteY36" fmla="*/ 274185 h 355968"/>
              <a:gd name="connsiteX37" fmla="*/ 105312 w 576238"/>
              <a:gd name="connsiteY37" fmla="*/ 223612 h 355968"/>
              <a:gd name="connsiteX38" fmla="*/ 5961 w 576238"/>
              <a:gd name="connsiteY38" fmla="*/ 166098 h 355968"/>
              <a:gd name="connsiteX39" fmla="*/ 0 w 576238"/>
              <a:gd name="connsiteY39" fmla="*/ 155190 h 355968"/>
              <a:gd name="connsiteX40" fmla="*/ 6954 w 576238"/>
              <a:gd name="connsiteY40" fmla="*/ 144282 h 355968"/>
              <a:gd name="connsiteX41" fmla="*/ 270236 w 576238"/>
              <a:gd name="connsiteY41" fmla="*/ 4462 h 355968"/>
              <a:gd name="connsiteX42" fmla="*/ 288119 w 576238"/>
              <a:gd name="connsiteY42" fmla="*/ 0 h 35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76238" h="355968">
                <a:moveTo>
                  <a:pt x="543428" y="274208"/>
                </a:moveTo>
                <a:lnTo>
                  <a:pt x="543428" y="338693"/>
                </a:lnTo>
                <a:cubicBezTo>
                  <a:pt x="543428" y="340677"/>
                  <a:pt x="542435" y="341669"/>
                  <a:pt x="541442" y="343653"/>
                </a:cubicBezTo>
                <a:cubicBezTo>
                  <a:pt x="539456" y="344645"/>
                  <a:pt x="537470" y="345637"/>
                  <a:pt x="535484" y="345637"/>
                </a:cubicBezTo>
                <a:cubicBezTo>
                  <a:pt x="531511" y="345637"/>
                  <a:pt x="524560" y="347621"/>
                  <a:pt x="517608" y="354566"/>
                </a:cubicBezTo>
                <a:cubicBezTo>
                  <a:pt x="516615" y="355558"/>
                  <a:pt x="513636" y="356550"/>
                  <a:pt x="512643" y="355558"/>
                </a:cubicBezTo>
                <a:cubicBezTo>
                  <a:pt x="510656" y="354566"/>
                  <a:pt x="509663" y="352582"/>
                  <a:pt x="509663" y="350598"/>
                </a:cubicBezTo>
                <a:lnTo>
                  <a:pt x="514629" y="277184"/>
                </a:lnTo>
                <a:cubicBezTo>
                  <a:pt x="514629" y="277184"/>
                  <a:pt x="530518" y="288097"/>
                  <a:pt x="543428" y="274208"/>
                </a:cubicBezTo>
                <a:close/>
                <a:moveTo>
                  <a:pt x="288119" y="251378"/>
                </a:moveTo>
                <a:cubicBezTo>
                  <a:pt x="198703" y="251378"/>
                  <a:pt x="126176" y="261294"/>
                  <a:pt x="126176" y="274185"/>
                </a:cubicBezTo>
                <a:cubicBezTo>
                  <a:pt x="126176" y="286085"/>
                  <a:pt x="198703" y="296001"/>
                  <a:pt x="288119" y="296001"/>
                </a:cubicBezTo>
                <a:cubicBezTo>
                  <a:pt x="377535" y="296001"/>
                  <a:pt x="450062" y="286085"/>
                  <a:pt x="450062" y="274185"/>
                </a:cubicBezTo>
                <a:cubicBezTo>
                  <a:pt x="450062" y="261294"/>
                  <a:pt x="377535" y="251378"/>
                  <a:pt x="288119" y="251378"/>
                </a:cubicBezTo>
                <a:close/>
                <a:moveTo>
                  <a:pt x="288119" y="126432"/>
                </a:moveTo>
                <a:cubicBezTo>
                  <a:pt x="146046" y="126432"/>
                  <a:pt x="111273" y="178989"/>
                  <a:pt x="111273" y="178989"/>
                </a:cubicBezTo>
                <a:lnTo>
                  <a:pt x="111273" y="190888"/>
                </a:lnTo>
                <a:cubicBezTo>
                  <a:pt x="123195" y="177997"/>
                  <a:pt x="165917" y="144282"/>
                  <a:pt x="288119" y="144282"/>
                </a:cubicBezTo>
                <a:cubicBezTo>
                  <a:pt x="410321" y="144282"/>
                  <a:pt x="453042" y="177997"/>
                  <a:pt x="464964" y="190888"/>
                </a:cubicBezTo>
                <a:lnTo>
                  <a:pt x="464964" y="178989"/>
                </a:lnTo>
                <a:cubicBezTo>
                  <a:pt x="464964" y="178989"/>
                  <a:pt x="430191" y="126432"/>
                  <a:pt x="288119" y="126432"/>
                </a:cubicBezTo>
                <a:close/>
                <a:moveTo>
                  <a:pt x="288119" y="0"/>
                </a:moveTo>
                <a:cubicBezTo>
                  <a:pt x="294328" y="0"/>
                  <a:pt x="300538" y="1487"/>
                  <a:pt x="306002" y="4462"/>
                </a:cubicBezTo>
                <a:lnTo>
                  <a:pt x="569284" y="144282"/>
                </a:lnTo>
                <a:cubicBezTo>
                  <a:pt x="573258" y="146265"/>
                  <a:pt x="576238" y="150231"/>
                  <a:pt x="576238" y="155190"/>
                </a:cubicBezTo>
                <a:cubicBezTo>
                  <a:pt x="576238" y="160148"/>
                  <a:pt x="573258" y="164114"/>
                  <a:pt x="569284" y="166098"/>
                </a:cubicBezTo>
                <a:lnTo>
                  <a:pt x="533517" y="185930"/>
                </a:lnTo>
                <a:lnTo>
                  <a:pt x="533517" y="243445"/>
                </a:lnTo>
                <a:cubicBezTo>
                  <a:pt x="539478" y="245428"/>
                  <a:pt x="543452" y="251378"/>
                  <a:pt x="543452" y="258319"/>
                </a:cubicBezTo>
                <a:cubicBezTo>
                  <a:pt x="543452" y="266252"/>
                  <a:pt x="536498" y="274185"/>
                  <a:pt x="527556" y="274185"/>
                </a:cubicBezTo>
                <a:cubicBezTo>
                  <a:pt x="519608" y="274185"/>
                  <a:pt x="511660" y="266252"/>
                  <a:pt x="511660" y="258319"/>
                </a:cubicBezTo>
                <a:cubicBezTo>
                  <a:pt x="511660" y="251378"/>
                  <a:pt x="515634" y="245428"/>
                  <a:pt x="521595" y="243445"/>
                </a:cubicBezTo>
                <a:lnTo>
                  <a:pt x="521595" y="192872"/>
                </a:lnTo>
                <a:lnTo>
                  <a:pt x="470925" y="223612"/>
                </a:lnTo>
                <a:cubicBezTo>
                  <a:pt x="470925" y="223612"/>
                  <a:pt x="470925" y="272202"/>
                  <a:pt x="470925" y="274185"/>
                </a:cubicBezTo>
                <a:cubicBezTo>
                  <a:pt x="470925" y="294018"/>
                  <a:pt x="388464" y="309884"/>
                  <a:pt x="288119" y="309884"/>
                </a:cubicBezTo>
                <a:cubicBezTo>
                  <a:pt x="187774" y="309884"/>
                  <a:pt x="106306" y="294018"/>
                  <a:pt x="106306" y="274185"/>
                </a:cubicBezTo>
                <a:cubicBezTo>
                  <a:pt x="106306" y="272202"/>
                  <a:pt x="105312" y="223612"/>
                  <a:pt x="105312" y="223612"/>
                </a:cubicBezTo>
                <a:lnTo>
                  <a:pt x="5961" y="166098"/>
                </a:lnTo>
                <a:cubicBezTo>
                  <a:pt x="1987" y="164114"/>
                  <a:pt x="0" y="160148"/>
                  <a:pt x="0" y="155190"/>
                </a:cubicBezTo>
                <a:cubicBezTo>
                  <a:pt x="0" y="151223"/>
                  <a:pt x="2980" y="146265"/>
                  <a:pt x="6954" y="144282"/>
                </a:cubicBezTo>
                <a:lnTo>
                  <a:pt x="270236" y="4462"/>
                </a:lnTo>
                <a:cubicBezTo>
                  <a:pt x="275700" y="1487"/>
                  <a:pt x="281909" y="0"/>
                  <a:pt x="288119" y="0"/>
                </a:cubicBezTo>
                <a:close/>
              </a:path>
            </a:pathLst>
          </a:custGeom>
          <a:solidFill>
            <a:srgbClr val="7030A0"/>
          </a:solidFill>
          <a:ln>
            <a:noFill/>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4" name="椭圆 23"/>
          <p:cNvSpPr/>
          <p:nvPr/>
        </p:nvSpPr>
        <p:spPr>
          <a:xfrm>
            <a:off x="942363" y="1261640"/>
            <a:ext cx="3919004" cy="3919004"/>
          </a:xfrm>
          <a:prstGeom prst="ellipse">
            <a:avLst/>
          </a:prstGeom>
          <a:blipFill dpi="0" rotWithShape="1">
            <a:blip r:embed="rId3"/>
            <a:srcRect/>
            <a:stretch>
              <a:fillRect l="-25000" r="-25000"/>
            </a:stretch>
          </a:bli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26" name="文本框 25"/>
          <p:cNvSpPr txBox="1"/>
          <p:nvPr/>
        </p:nvSpPr>
        <p:spPr>
          <a:xfrm>
            <a:off x="8264324" y="358814"/>
            <a:ext cx="3703899" cy="307777"/>
          </a:xfrm>
          <a:prstGeom prst="rect">
            <a:avLst/>
          </a:prstGeom>
          <a:noFill/>
        </p:spPr>
        <p:txBody>
          <a:bodyPr wrap="square" rtlCol="0">
            <a:spAutoFit/>
          </a:bodyPr>
          <a:lstStyle/>
          <a:p>
            <a:r>
              <a:rPr lang="zh-CN" altLang="en-US" sz="1400" i="1" spc="300" dirty="0">
                <a:latin typeface="Arial" panose="020B0604020202020204" pitchFamily="34" charset="0"/>
                <a:ea typeface="思源黑体 CN Regular" panose="020B0500000000000000" pitchFamily="34" charset="-122"/>
                <a:sym typeface="Arial" panose="020B0604020202020204" pitchFamily="34" charset="0"/>
              </a:rPr>
              <a:t>语文（人教版）八年级 上册</a:t>
            </a:r>
          </a:p>
        </p:txBody>
      </p:sp>
      <p:sp>
        <p:nvSpPr>
          <p:cNvPr id="27" name="文本框 26"/>
          <p:cNvSpPr txBox="1"/>
          <p:nvPr/>
        </p:nvSpPr>
        <p:spPr>
          <a:xfrm>
            <a:off x="5879940" y="1737130"/>
            <a:ext cx="7500394" cy="584775"/>
          </a:xfrm>
          <a:prstGeom prst="rect">
            <a:avLst/>
          </a:prstGeom>
          <a:noFill/>
        </p:spPr>
        <p:txBody>
          <a:bodyPr wrap="square" rtlCol="0">
            <a:spAutoFit/>
          </a:bodyPr>
          <a:lstStyle/>
          <a:p>
            <a:r>
              <a:rPr lang="en-US" altLang="zh-CN" sz="3200" i="1"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3200" i="1" dirty="0">
                <a:latin typeface="Arial" panose="020B0604020202020204" pitchFamily="34" charset="0"/>
                <a:ea typeface="思源黑体 CN Regular" panose="020B0500000000000000" pitchFamily="34" charset="-122"/>
                <a:sym typeface="Arial" panose="020B0604020202020204" pitchFamily="34" charset="0"/>
              </a:rPr>
              <a:t>诗词五首</a:t>
            </a:r>
            <a:r>
              <a:rPr lang="en-US" altLang="zh-CN" sz="3200" i="1" dirty="0">
                <a:latin typeface="Arial" panose="020B0604020202020204" pitchFamily="34" charset="0"/>
                <a:ea typeface="思源黑体 CN Regular" panose="020B0500000000000000" pitchFamily="34" charset="-122"/>
                <a:sym typeface="Arial" panose="020B0604020202020204" pitchFamily="34" charset="0"/>
              </a:rPr>
              <a:t>》</a:t>
            </a:r>
            <a:endParaRPr lang="en-US" altLang="zh-CN" sz="3200" i="1" dirty="0">
              <a:solidFill>
                <a:schemeClr val="accent6">
                  <a:lumMod val="50000"/>
                </a:schemeClr>
              </a:solidFill>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1000"/>
                                        <p:tgtEl>
                                          <p:spTgt spid="26"/>
                                        </p:tgtEl>
                                      </p:cBhvr>
                                    </p:animEffect>
                                    <p:anim calcmode="lin" valueType="num">
                                      <p:cBhvr>
                                        <p:cTn id="35" dur="1000" fill="hold"/>
                                        <p:tgtEl>
                                          <p:spTgt spid="26"/>
                                        </p:tgtEl>
                                        <p:attrNameLst>
                                          <p:attrName>ppt_x</p:attrName>
                                        </p:attrNameLst>
                                      </p:cBhvr>
                                      <p:tavLst>
                                        <p:tav tm="0">
                                          <p:val>
                                            <p:strVal val="#ppt_x"/>
                                          </p:val>
                                        </p:tav>
                                        <p:tav tm="100000">
                                          <p:val>
                                            <p:strVal val="#ppt_x"/>
                                          </p:val>
                                        </p:tav>
                                      </p:tavLst>
                                    </p:anim>
                                    <p:anim calcmode="lin" valueType="num">
                                      <p:cBhvr>
                                        <p:cTn id="3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1000"/>
                                        <p:tgtEl>
                                          <p:spTgt spid="24"/>
                                        </p:tgtEl>
                                      </p:cBhvr>
                                    </p:animEffect>
                                    <p:anim calcmode="lin" valueType="num">
                                      <p:cBhvr>
                                        <p:cTn id="42" dur="1000" fill="hold"/>
                                        <p:tgtEl>
                                          <p:spTgt spid="24"/>
                                        </p:tgtEl>
                                        <p:attrNameLst>
                                          <p:attrName>ppt_x</p:attrName>
                                        </p:attrNameLst>
                                      </p:cBhvr>
                                      <p:tavLst>
                                        <p:tav tm="0">
                                          <p:val>
                                            <p:strVal val="#ppt_x"/>
                                          </p:val>
                                        </p:tav>
                                        <p:tav tm="100000">
                                          <p:val>
                                            <p:strVal val="#ppt_x"/>
                                          </p:val>
                                        </p:tav>
                                      </p:tavLst>
                                    </p:anim>
                                    <p:anim calcmode="lin" valueType="num">
                                      <p:cBhvr>
                                        <p:cTn id="43" dur="1000" fill="hold"/>
                                        <p:tgtEl>
                                          <p:spTgt spid="2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1000"/>
                                        <p:tgtEl>
                                          <p:spTgt spid="22"/>
                                        </p:tgtEl>
                                      </p:cBhvr>
                                    </p:animEffect>
                                    <p:anim calcmode="lin" valueType="num">
                                      <p:cBhvr>
                                        <p:cTn id="57" dur="1000" fill="hold"/>
                                        <p:tgtEl>
                                          <p:spTgt spid="22"/>
                                        </p:tgtEl>
                                        <p:attrNameLst>
                                          <p:attrName>ppt_x</p:attrName>
                                        </p:attrNameLst>
                                      </p:cBhvr>
                                      <p:tavLst>
                                        <p:tav tm="0">
                                          <p:val>
                                            <p:strVal val="#ppt_x"/>
                                          </p:val>
                                        </p:tav>
                                        <p:tav tm="100000">
                                          <p:val>
                                            <p:strVal val="#ppt_x"/>
                                          </p:val>
                                        </p:tav>
                                      </p:tavLst>
                                    </p:anim>
                                    <p:anim calcmode="lin" valueType="num">
                                      <p:cBhvr>
                                        <p:cTn id="58" dur="1000" fill="hold"/>
                                        <p:tgtEl>
                                          <p:spTgt spid="22"/>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1000" fill="hold"/>
                                        <p:tgtEl>
                                          <p:spTgt spid="23"/>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fade">
                                      <p:cBhvr>
                                        <p:cTn id="66" dur="1000"/>
                                        <p:tgtEl>
                                          <p:spTgt spid="27"/>
                                        </p:tgtEl>
                                      </p:cBhvr>
                                    </p:animEffect>
                                    <p:anim calcmode="lin" valueType="num">
                                      <p:cBhvr>
                                        <p:cTn id="67" dur="1000" fill="hold"/>
                                        <p:tgtEl>
                                          <p:spTgt spid="27"/>
                                        </p:tgtEl>
                                        <p:attrNameLst>
                                          <p:attrName>ppt_x</p:attrName>
                                        </p:attrNameLst>
                                      </p:cBhvr>
                                      <p:tavLst>
                                        <p:tav tm="0">
                                          <p:val>
                                            <p:strVal val="#ppt_x"/>
                                          </p:val>
                                        </p:tav>
                                        <p:tav tm="100000">
                                          <p:val>
                                            <p:strVal val="#ppt_x"/>
                                          </p:val>
                                        </p:tav>
                                      </p:tavLst>
                                    </p:anim>
                                    <p:anim calcmode="lin" valueType="num">
                                      <p:cBhvr>
                                        <p:cTn id="6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6" grpId="0" animBg="1"/>
      <p:bldP spid="17" grpId="0" animBg="1"/>
      <p:bldP spid="18" grpId="0" animBg="1"/>
      <p:bldP spid="20" grpId="0"/>
      <p:bldP spid="22" grpId="0" animBg="1"/>
      <p:bldP spid="23" grpId="0" animBg="1"/>
      <p:bldP spid="24" grpId="0" animBg="1"/>
      <p:bldP spid="26"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974700" y="249181"/>
            <a:ext cx="2247675" cy="584775"/>
          </a:xfrm>
          <a:prstGeom prst="rect">
            <a:avLst/>
          </a:prstGeom>
          <a:noFill/>
        </p:spPr>
        <p:txBody>
          <a:bodyPr wrap="square" rtlCol="0">
            <a:spAutoFit/>
          </a:bodyPr>
          <a:lstStyle/>
          <a:p>
            <a:r>
              <a:rPr lang="zh-CN" altLang="en-US" sz="3200" i="1" dirty="0">
                <a:latin typeface="Arial" panose="020B0604020202020204" pitchFamily="34" charset="0"/>
                <a:ea typeface="思源黑体 CN Regular" panose="020B0500000000000000" pitchFamily="34" charset="-122"/>
                <a:sym typeface="Arial" panose="020B0604020202020204" pitchFamily="34" charset="0"/>
              </a:rPr>
              <a:t>新课导入</a:t>
            </a:r>
          </a:p>
        </p:txBody>
      </p:sp>
      <p:grpSp>
        <p:nvGrpSpPr>
          <p:cNvPr id="14" name="组合 13"/>
          <p:cNvGrpSpPr/>
          <p:nvPr/>
        </p:nvGrpSpPr>
        <p:grpSpPr>
          <a:xfrm>
            <a:off x="0" y="2"/>
            <a:ext cx="1281271" cy="825908"/>
            <a:chOff x="0" y="2"/>
            <a:chExt cx="1281271" cy="825908"/>
          </a:xfrm>
        </p:grpSpPr>
        <p:sp>
          <p:nvSpPr>
            <p:cNvPr id="15" name="任意多边形: 形状 14"/>
            <p:cNvSpPr/>
            <p:nvPr/>
          </p:nvSpPr>
          <p:spPr>
            <a:xfrm>
              <a:off x="0" y="2"/>
              <a:ext cx="1281271" cy="825908"/>
            </a:xfrm>
            <a:custGeom>
              <a:avLst/>
              <a:gdLst>
                <a:gd name="connsiteX0" fmla="*/ 0 w 1281271"/>
                <a:gd name="connsiteY0" fmla="*/ 0 h 825908"/>
                <a:gd name="connsiteX1" fmla="*/ 1281271 w 1281271"/>
                <a:gd name="connsiteY1" fmla="*/ 0 h 825908"/>
                <a:gd name="connsiteX2" fmla="*/ 1270643 w 1281271"/>
                <a:gd name="connsiteY2" fmla="*/ 19728 h 825908"/>
                <a:gd name="connsiteX3" fmla="*/ 609432 w 1281271"/>
                <a:gd name="connsiteY3" fmla="*/ 811464 h 825908"/>
                <a:gd name="connsiteX4" fmla="*/ 80251 w 1281271"/>
                <a:gd name="connsiteY4" fmla="*/ 677938 h 825908"/>
                <a:gd name="connsiteX5" fmla="*/ 0 w 1281271"/>
                <a:gd name="connsiteY5" fmla="*/ 632920 h 82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1271" h="825908">
                  <a:moveTo>
                    <a:pt x="0" y="0"/>
                  </a:moveTo>
                  <a:lnTo>
                    <a:pt x="1281271" y="0"/>
                  </a:lnTo>
                  <a:lnTo>
                    <a:pt x="1270643" y="19728"/>
                  </a:lnTo>
                  <a:cubicBezTo>
                    <a:pt x="1069227" y="389575"/>
                    <a:pt x="862114" y="727641"/>
                    <a:pt x="609432" y="811464"/>
                  </a:cubicBezTo>
                  <a:cubicBezTo>
                    <a:pt x="462786" y="860112"/>
                    <a:pt x="266258" y="778390"/>
                    <a:pt x="80251" y="677938"/>
                  </a:cubicBezTo>
                  <a:lnTo>
                    <a:pt x="0" y="63292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6" name="任意多边形: 形状 15"/>
            <p:cNvSpPr/>
            <p:nvPr/>
          </p:nvSpPr>
          <p:spPr>
            <a:xfrm>
              <a:off x="1" y="2"/>
              <a:ext cx="1203767" cy="775947"/>
            </a:xfrm>
            <a:custGeom>
              <a:avLst/>
              <a:gdLst>
                <a:gd name="connsiteX0" fmla="*/ 0 w 1203767"/>
                <a:gd name="connsiteY0" fmla="*/ 0 h 775947"/>
                <a:gd name="connsiteX1" fmla="*/ 1203767 w 1203767"/>
                <a:gd name="connsiteY1" fmla="*/ 0 h 775947"/>
                <a:gd name="connsiteX2" fmla="*/ 1193782 w 1203767"/>
                <a:gd name="connsiteY2" fmla="*/ 18535 h 775947"/>
                <a:gd name="connsiteX3" fmla="*/ 572569 w 1203767"/>
                <a:gd name="connsiteY3" fmla="*/ 762377 h 775947"/>
                <a:gd name="connsiteX4" fmla="*/ 75399 w 1203767"/>
                <a:gd name="connsiteY4" fmla="*/ 636928 h 775947"/>
                <a:gd name="connsiteX5" fmla="*/ 0 w 1203767"/>
                <a:gd name="connsiteY5" fmla="*/ 594632 h 77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3767" h="775947">
                  <a:moveTo>
                    <a:pt x="0" y="0"/>
                  </a:moveTo>
                  <a:lnTo>
                    <a:pt x="1203767" y="0"/>
                  </a:lnTo>
                  <a:lnTo>
                    <a:pt x="1193782" y="18535"/>
                  </a:lnTo>
                  <a:cubicBezTo>
                    <a:pt x="1004550" y="366009"/>
                    <a:pt x="809966" y="683625"/>
                    <a:pt x="572569" y="762377"/>
                  </a:cubicBezTo>
                  <a:cubicBezTo>
                    <a:pt x="434794" y="808082"/>
                    <a:pt x="250154" y="731304"/>
                    <a:pt x="75399" y="636928"/>
                  </a:cubicBezTo>
                  <a:lnTo>
                    <a:pt x="0" y="594632"/>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33" name="文本框 32"/>
          <p:cNvSpPr txBox="1"/>
          <p:nvPr/>
        </p:nvSpPr>
        <p:spPr>
          <a:xfrm>
            <a:off x="538479" y="1479596"/>
            <a:ext cx="11151951" cy="3633495"/>
          </a:xfrm>
          <a:prstGeom prst="rect">
            <a:avLst/>
          </a:prstGeom>
          <a:noFill/>
          <a:ln>
            <a:solidFill>
              <a:srgbClr val="7030A0"/>
            </a:solidFill>
          </a:ln>
        </p:spPr>
        <p:txBody>
          <a:bodyPr wrap="square">
            <a:spAutoFit/>
          </a:bodyPr>
          <a:lstStyle/>
          <a:p>
            <a:pPr marL="0" marR="0" lvl="0" indent="0" algn="l" defTabSz="914400" rtl="0" eaLnBrk="1" fontAlgn="auto" latinLnBrk="0" hangingPunct="1">
              <a:lnSpc>
                <a:spcPct val="2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“世上疮痍，诗中圣哲；民间疾苦，笔底波澜。”“满眼河山，大地早非唐李有；一腔君国，草堂犹是杜陵春。”“草堂留后世，诗圣著千秋。”</a:t>
            </a:r>
            <a:b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b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同学们，这些对联说的是谁呢？是杜甫。杜甫是唐代伟大的现实主义诗人，今天我们就来学习他的诗，感受一下他的情怀。</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par>
                                <p:cTn id="8" presetID="16" presetClass="entr" presetSubtype="37"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out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974700" y="249181"/>
            <a:ext cx="2247675" cy="584775"/>
          </a:xfrm>
          <a:prstGeom prst="rect">
            <a:avLst/>
          </a:prstGeom>
          <a:noFill/>
        </p:spPr>
        <p:txBody>
          <a:bodyPr wrap="square" rtlCol="0">
            <a:spAutoFit/>
          </a:bodyPr>
          <a:lstStyle/>
          <a:p>
            <a:r>
              <a:rPr lang="zh-CN" altLang="en-US" sz="3200" i="1" dirty="0">
                <a:latin typeface="Arial" panose="020B0604020202020204" pitchFamily="34" charset="0"/>
                <a:ea typeface="思源黑体 CN Regular" panose="020B0500000000000000" pitchFamily="34" charset="-122"/>
                <a:sym typeface="Arial" panose="020B0604020202020204" pitchFamily="34" charset="0"/>
              </a:rPr>
              <a:t>学习目标</a:t>
            </a:r>
          </a:p>
        </p:txBody>
      </p:sp>
      <p:grpSp>
        <p:nvGrpSpPr>
          <p:cNvPr id="14" name="组合 13"/>
          <p:cNvGrpSpPr/>
          <p:nvPr/>
        </p:nvGrpSpPr>
        <p:grpSpPr>
          <a:xfrm>
            <a:off x="0" y="2"/>
            <a:ext cx="1281271" cy="825908"/>
            <a:chOff x="0" y="2"/>
            <a:chExt cx="1281271" cy="825908"/>
          </a:xfrm>
        </p:grpSpPr>
        <p:sp>
          <p:nvSpPr>
            <p:cNvPr id="15" name="任意多边形: 形状 14"/>
            <p:cNvSpPr/>
            <p:nvPr/>
          </p:nvSpPr>
          <p:spPr>
            <a:xfrm>
              <a:off x="0" y="2"/>
              <a:ext cx="1281271" cy="825908"/>
            </a:xfrm>
            <a:custGeom>
              <a:avLst/>
              <a:gdLst>
                <a:gd name="connsiteX0" fmla="*/ 0 w 1281271"/>
                <a:gd name="connsiteY0" fmla="*/ 0 h 825908"/>
                <a:gd name="connsiteX1" fmla="*/ 1281271 w 1281271"/>
                <a:gd name="connsiteY1" fmla="*/ 0 h 825908"/>
                <a:gd name="connsiteX2" fmla="*/ 1270643 w 1281271"/>
                <a:gd name="connsiteY2" fmla="*/ 19728 h 825908"/>
                <a:gd name="connsiteX3" fmla="*/ 609432 w 1281271"/>
                <a:gd name="connsiteY3" fmla="*/ 811464 h 825908"/>
                <a:gd name="connsiteX4" fmla="*/ 80251 w 1281271"/>
                <a:gd name="connsiteY4" fmla="*/ 677938 h 825908"/>
                <a:gd name="connsiteX5" fmla="*/ 0 w 1281271"/>
                <a:gd name="connsiteY5" fmla="*/ 632920 h 82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1271" h="825908">
                  <a:moveTo>
                    <a:pt x="0" y="0"/>
                  </a:moveTo>
                  <a:lnTo>
                    <a:pt x="1281271" y="0"/>
                  </a:lnTo>
                  <a:lnTo>
                    <a:pt x="1270643" y="19728"/>
                  </a:lnTo>
                  <a:cubicBezTo>
                    <a:pt x="1069227" y="389575"/>
                    <a:pt x="862114" y="727641"/>
                    <a:pt x="609432" y="811464"/>
                  </a:cubicBezTo>
                  <a:cubicBezTo>
                    <a:pt x="462786" y="860112"/>
                    <a:pt x="266258" y="778390"/>
                    <a:pt x="80251" y="677938"/>
                  </a:cubicBezTo>
                  <a:lnTo>
                    <a:pt x="0" y="63292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6" name="任意多边形: 形状 15"/>
            <p:cNvSpPr/>
            <p:nvPr/>
          </p:nvSpPr>
          <p:spPr>
            <a:xfrm>
              <a:off x="1" y="2"/>
              <a:ext cx="1203767" cy="775947"/>
            </a:xfrm>
            <a:custGeom>
              <a:avLst/>
              <a:gdLst>
                <a:gd name="connsiteX0" fmla="*/ 0 w 1203767"/>
                <a:gd name="connsiteY0" fmla="*/ 0 h 775947"/>
                <a:gd name="connsiteX1" fmla="*/ 1203767 w 1203767"/>
                <a:gd name="connsiteY1" fmla="*/ 0 h 775947"/>
                <a:gd name="connsiteX2" fmla="*/ 1193782 w 1203767"/>
                <a:gd name="connsiteY2" fmla="*/ 18535 h 775947"/>
                <a:gd name="connsiteX3" fmla="*/ 572569 w 1203767"/>
                <a:gd name="connsiteY3" fmla="*/ 762377 h 775947"/>
                <a:gd name="connsiteX4" fmla="*/ 75399 w 1203767"/>
                <a:gd name="connsiteY4" fmla="*/ 636928 h 775947"/>
                <a:gd name="connsiteX5" fmla="*/ 0 w 1203767"/>
                <a:gd name="connsiteY5" fmla="*/ 594632 h 77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3767" h="775947">
                  <a:moveTo>
                    <a:pt x="0" y="0"/>
                  </a:moveTo>
                  <a:lnTo>
                    <a:pt x="1203767" y="0"/>
                  </a:lnTo>
                  <a:lnTo>
                    <a:pt x="1193782" y="18535"/>
                  </a:lnTo>
                  <a:cubicBezTo>
                    <a:pt x="1004550" y="366009"/>
                    <a:pt x="809966" y="683625"/>
                    <a:pt x="572569" y="762377"/>
                  </a:cubicBezTo>
                  <a:cubicBezTo>
                    <a:pt x="434794" y="808082"/>
                    <a:pt x="250154" y="731304"/>
                    <a:pt x="75399" y="636928"/>
                  </a:cubicBezTo>
                  <a:lnTo>
                    <a:pt x="0" y="594632"/>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33" name="文本框 32"/>
          <p:cNvSpPr txBox="1"/>
          <p:nvPr/>
        </p:nvSpPr>
        <p:spPr>
          <a:xfrm>
            <a:off x="538479" y="924011"/>
            <a:ext cx="11360295" cy="2710165"/>
          </a:xfrm>
          <a:prstGeom prst="rect">
            <a:avLst/>
          </a:prstGeom>
          <a:noFill/>
        </p:spPr>
        <p:txBody>
          <a:bodyPr wrap="square">
            <a:spAutoFit/>
          </a:bodyPr>
          <a:lstStyle/>
          <a:p>
            <a:pPr marL="0" marR="0" lvl="0" indent="0" algn="l" defTabSz="914400" rtl="0" eaLnBrk="1" fontAlgn="auto" latinLnBrk="0" hangingPunct="1">
              <a:lnSpc>
                <a:spcPct val="25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1.</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诵读不同体裁的诗歌，体会它们不同的韵律特点。</a:t>
            </a:r>
          </a:p>
          <a:p>
            <a:pPr marL="0" marR="0" lvl="0" indent="0" algn="l" defTabSz="914400" rtl="0" eaLnBrk="1" fontAlgn="auto" latinLnBrk="0" hangingPunct="1">
              <a:lnSpc>
                <a:spcPct val="25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2.</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结合诗人生平和诗歌创作背景，理解诗歌中寄寓的情感。</a:t>
            </a:r>
          </a:p>
          <a:p>
            <a:pPr marL="0" marR="0" lvl="0" indent="0" algn="l" defTabSz="914400" rtl="0" eaLnBrk="1" fontAlgn="auto" latinLnBrk="0" hangingPunct="1">
              <a:lnSpc>
                <a:spcPct val="25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3.</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初步学习品析诗歌中传情达意的艺术手法。</a:t>
            </a:r>
          </a:p>
        </p:txBody>
      </p:sp>
      <p:pic>
        <p:nvPicPr>
          <p:cNvPr id="34" name="图片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1774" y="3052855"/>
            <a:ext cx="2667000"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par>
                                <p:cTn id="8" presetID="16" presetClass="entr" presetSubtype="37"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out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974700" y="249181"/>
            <a:ext cx="2247675" cy="584775"/>
          </a:xfrm>
          <a:prstGeom prst="rect">
            <a:avLst/>
          </a:prstGeom>
          <a:noFill/>
        </p:spPr>
        <p:txBody>
          <a:bodyPr wrap="square" rtlCol="0">
            <a:spAutoFit/>
          </a:bodyPr>
          <a:lstStyle/>
          <a:p>
            <a:r>
              <a:rPr lang="zh-CN" altLang="en-US" sz="3200" i="1" dirty="0">
                <a:latin typeface="Arial" panose="020B0604020202020204" pitchFamily="34" charset="0"/>
                <a:ea typeface="思源黑体 CN Regular" panose="020B0500000000000000" pitchFamily="34" charset="-122"/>
                <a:sym typeface="Arial" panose="020B0604020202020204" pitchFamily="34" charset="0"/>
              </a:rPr>
              <a:t>作者介绍</a:t>
            </a:r>
          </a:p>
        </p:txBody>
      </p:sp>
      <p:grpSp>
        <p:nvGrpSpPr>
          <p:cNvPr id="14" name="组合 13"/>
          <p:cNvGrpSpPr/>
          <p:nvPr/>
        </p:nvGrpSpPr>
        <p:grpSpPr>
          <a:xfrm>
            <a:off x="0" y="2"/>
            <a:ext cx="1281271" cy="825908"/>
            <a:chOff x="0" y="2"/>
            <a:chExt cx="1281271" cy="825908"/>
          </a:xfrm>
        </p:grpSpPr>
        <p:sp>
          <p:nvSpPr>
            <p:cNvPr id="15" name="任意多边形: 形状 14"/>
            <p:cNvSpPr/>
            <p:nvPr/>
          </p:nvSpPr>
          <p:spPr>
            <a:xfrm>
              <a:off x="0" y="2"/>
              <a:ext cx="1281271" cy="825908"/>
            </a:xfrm>
            <a:custGeom>
              <a:avLst/>
              <a:gdLst>
                <a:gd name="connsiteX0" fmla="*/ 0 w 1281271"/>
                <a:gd name="connsiteY0" fmla="*/ 0 h 825908"/>
                <a:gd name="connsiteX1" fmla="*/ 1281271 w 1281271"/>
                <a:gd name="connsiteY1" fmla="*/ 0 h 825908"/>
                <a:gd name="connsiteX2" fmla="*/ 1270643 w 1281271"/>
                <a:gd name="connsiteY2" fmla="*/ 19728 h 825908"/>
                <a:gd name="connsiteX3" fmla="*/ 609432 w 1281271"/>
                <a:gd name="connsiteY3" fmla="*/ 811464 h 825908"/>
                <a:gd name="connsiteX4" fmla="*/ 80251 w 1281271"/>
                <a:gd name="connsiteY4" fmla="*/ 677938 h 825908"/>
                <a:gd name="connsiteX5" fmla="*/ 0 w 1281271"/>
                <a:gd name="connsiteY5" fmla="*/ 632920 h 82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1271" h="825908">
                  <a:moveTo>
                    <a:pt x="0" y="0"/>
                  </a:moveTo>
                  <a:lnTo>
                    <a:pt x="1281271" y="0"/>
                  </a:lnTo>
                  <a:lnTo>
                    <a:pt x="1270643" y="19728"/>
                  </a:lnTo>
                  <a:cubicBezTo>
                    <a:pt x="1069227" y="389575"/>
                    <a:pt x="862114" y="727641"/>
                    <a:pt x="609432" y="811464"/>
                  </a:cubicBezTo>
                  <a:cubicBezTo>
                    <a:pt x="462786" y="860112"/>
                    <a:pt x="266258" y="778390"/>
                    <a:pt x="80251" y="677938"/>
                  </a:cubicBezTo>
                  <a:lnTo>
                    <a:pt x="0" y="63292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6" name="任意多边形: 形状 15"/>
            <p:cNvSpPr/>
            <p:nvPr/>
          </p:nvSpPr>
          <p:spPr>
            <a:xfrm>
              <a:off x="1" y="2"/>
              <a:ext cx="1203767" cy="775947"/>
            </a:xfrm>
            <a:custGeom>
              <a:avLst/>
              <a:gdLst>
                <a:gd name="connsiteX0" fmla="*/ 0 w 1203767"/>
                <a:gd name="connsiteY0" fmla="*/ 0 h 775947"/>
                <a:gd name="connsiteX1" fmla="*/ 1203767 w 1203767"/>
                <a:gd name="connsiteY1" fmla="*/ 0 h 775947"/>
                <a:gd name="connsiteX2" fmla="*/ 1193782 w 1203767"/>
                <a:gd name="connsiteY2" fmla="*/ 18535 h 775947"/>
                <a:gd name="connsiteX3" fmla="*/ 572569 w 1203767"/>
                <a:gd name="connsiteY3" fmla="*/ 762377 h 775947"/>
                <a:gd name="connsiteX4" fmla="*/ 75399 w 1203767"/>
                <a:gd name="connsiteY4" fmla="*/ 636928 h 775947"/>
                <a:gd name="connsiteX5" fmla="*/ 0 w 1203767"/>
                <a:gd name="connsiteY5" fmla="*/ 594632 h 77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3767" h="775947">
                  <a:moveTo>
                    <a:pt x="0" y="0"/>
                  </a:moveTo>
                  <a:lnTo>
                    <a:pt x="1203767" y="0"/>
                  </a:lnTo>
                  <a:lnTo>
                    <a:pt x="1193782" y="18535"/>
                  </a:lnTo>
                  <a:cubicBezTo>
                    <a:pt x="1004550" y="366009"/>
                    <a:pt x="809966" y="683625"/>
                    <a:pt x="572569" y="762377"/>
                  </a:cubicBezTo>
                  <a:cubicBezTo>
                    <a:pt x="434794" y="808082"/>
                    <a:pt x="250154" y="731304"/>
                    <a:pt x="75399" y="636928"/>
                  </a:cubicBezTo>
                  <a:lnTo>
                    <a:pt x="0" y="594632"/>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8" name="文本框 7"/>
          <p:cNvSpPr txBox="1"/>
          <p:nvPr/>
        </p:nvSpPr>
        <p:spPr>
          <a:xfrm>
            <a:off x="730648" y="2114980"/>
            <a:ext cx="7188505" cy="3356496"/>
          </a:xfrm>
          <a:prstGeom prst="rect">
            <a:avLst/>
          </a:prstGeom>
          <a:noFill/>
          <a:ln>
            <a:solidFill>
              <a:srgbClr val="7030A0"/>
            </a:solidFill>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杜甫</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(712</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770)</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，字子美，自号少陵野老，巩县</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今河南巩义</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人。盛唐时期伟大的现实主义诗人，被尊为“诗圣”，其诗被称为“诗史”。他的诗篇像一面镜子，广泛深刻地反映了“安史之乱”前后唐代由盛而衰的历史。主要作品有“三吏”和“三别”。有</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杜工部集</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传世。</a:t>
            </a: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0758" y="2114980"/>
            <a:ext cx="3168720" cy="3356496"/>
          </a:xfrm>
          <a:prstGeom prst="rect">
            <a:avLst/>
          </a:prstGeom>
          <a:ln>
            <a:solidFill>
              <a:srgbClr val="7030A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par>
                                <p:cTn id="8" presetID="16" presetClass="entr" presetSubtype="37"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out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974700" y="249181"/>
            <a:ext cx="2247675" cy="584775"/>
          </a:xfrm>
          <a:prstGeom prst="rect">
            <a:avLst/>
          </a:prstGeom>
          <a:noFill/>
        </p:spPr>
        <p:txBody>
          <a:bodyPr wrap="square" rtlCol="0">
            <a:spAutoFit/>
          </a:bodyPr>
          <a:lstStyle/>
          <a:p>
            <a:r>
              <a:rPr lang="zh-CN" altLang="en-US" sz="3200" i="1" dirty="0">
                <a:latin typeface="Arial" panose="020B0604020202020204" pitchFamily="34" charset="0"/>
                <a:ea typeface="思源黑体 CN Regular" panose="020B0500000000000000" pitchFamily="34" charset="-122"/>
                <a:sym typeface="Arial" panose="020B0604020202020204" pitchFamily="34" charset="0"/>
              </a:rPr>
              <a:t>写作背景</a:t>
            </a:r>
          </a:p>
        </p:txBody>
      </p:sp>
      <p:grpSp>
        <p:nvGrpSpPr>
          <p:cNvPr id="14" name="组合 13"/>
          <p:cNvGrpSpPr/>
          <p:nvPr/>
        </p:nvGrpSpPr>
        <p:grpSpPr>
          <a:xfrm>
            <a:off x="0" y="2"/>
            <a:ext cx="1281271" cy="825908"/>
            <a:chOff x="0" y="2"/>
            <a:chExt cx="1281271" cy="825908"/>
          </a:xfrm>
        </p:grpSpPr>
        <p:sp>
          <p:nvSpPr>
            <p:cNvPr id="15" name="任意多边形: 形状 14"/>
            <p:cNvSpPr/>
            <p:nvPr/>
          </p:nvSpPr>
          <p:spPr>
            <a:xfrm>
              <a:off x="0" y="2"/>
              <a:ext cx="1281271" cy="825908"/>
            </a:xfrm>
            <a:custGeom>
              <a:avLst/>
              <a:gdLst>
                <a:gd name="connsiteX0" fmla="*/ 0 w 1281271"/>
                <a:gd name="connsiteY0" fmla="*/ 0 h 825908"/>
                <a:gd name="connsiteX1" fmla="*/ 1281271 w 1281271"/>
                <a:gd name="connsiteY1" fmla="*/ 0 h 825908"/>
                <a:gd name="connsiteX2" fmla="*/ 1270643 w 1281271"/>
                <a:gd name="connsiteY2" fmla="*/ 19728 h 825908"/>
                <a:gd name="connsiteX3" fmla="*/ 609432 w 1281271"/>
                <a:gd name="connsiteY3" fmla="*/ 811464 h 825908"/>
                <a:gd name="connsiteX4" fmla="*/ 80251 w 1281271"/>
                <a:gd name="connsiteY4" fmla="*/ 677938 h 825908"/>
                <a:gd name="connsiteX5" fmla="*/ 0 w 1281271"/>
                <a:gd name="connsiteY5" fmla="*/ 632920 h 82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1271" h="825908">
                  <a:moveTo>
                    <a:pt x="0" y="0"/>
                  </a:moveTo>
                  <a:lnTo>
                    <a:pt x="1281271" y="0"/>
                  </a:lnTo>
                  <a:lnTo>
                    <a:pt x="1270643" y="19728"/>
                  </a:lnTo>
                  <a:cubicBezTo>
                    <a:pt x="1069227" y="389575"/>
                    <a:pt x="862114" y="727641"/>
                    <a:pt x="609432" y="811464"/>
                  </a:cubicBezTo>
                  <a:cubicBezTo>
                    <a:pt x="462786" y="860112"/>
                    <a:pt x="266258" y="778390"/>
                    <a:pt x="80251" y="677938"/>
                  </a:cubicBezTo>
                  <a:lnTo>
                    <a:pt x="0" y="63292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6" name="任意多边形: 形状 15"/>
            <p:cNvSpPr/>
            <p:nvPr/>
          </p:nvSpPr>
          <p:spPr>
            <a:xfrm>
              <a:off x="1" y="2"/>
              <a:ext cx="1203767" cy="775947"/>
            </a:xfrm>
            <a:custGeom>
              <a:avLst/>
              <a:gdLst>
                <a:gd name="connsiteX0" fmla="*/ 0 w 1203767"/>
                <a:gd name="connsiteY0" fmla="*/ 0 h 775947"/>
                <a:gd name="connsiteX1" fmla="*/ 1203767 w 1203767"/>
                <a:gd name="connsiteY1" fmla="*/ 0 h 775947"/>
                <a:gd name="connsiteX2" fmla="*/ 1193782 w 1203767"/>
                <a:gd name="connsiteY2" fmla="*/ 18535 h 775947"/>
                <a:gd name="connsiteX3" fmla="*/ 572569 w 1203767"/>
                <a:gd name="connsiteY3" fmla="*/ 762377 h 775947"/>
                <a:gd name="connsiteX4" fmla="*/ 75399 w 1203767"/>
                <a:gd name="connsiteY4" fmla="*/ 636928 h 775947"/>
                <a:gd name="connsiteX5" fmla="*/ 0 w 1203767"/>
                <a:gd name="connsiteY5" fmla="*/ 594632 h 77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3767" h="775947">
                  <a:moveTo>
                    <a:pt x="0" y="0"/>
                  </a:moveTo>
                  <a:lnTo>
                    <a:pt x="1203767" y="0"/>
                  </a:lnTo>
                  <a:lnTo>
                    <a:pt x="1193782" y="18535"/>
                  </a:lnTo>
                  <a:cubicBezTo>
                    <a:pt x="1004550" y="366009"/>
                    <a:pt x="809966" y="683625"/>
                    <a:pt x="572569" y="762377"/>
                  </a:cubicBezTo>
                  <a:cubicBezTo>
                    <a:pt x="434794" y="808082"/>
                    <a:pt x="250154" y="731304"/>
                    <a:pt x="75399" y="636928"/>
                  </a:cubicBezTo>
                  <a:lnTo>
                    <a:pt x="0" y="594632"/>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sp>
        <p:nvSpPr>
          <p:cNvPr id="6" name="文本框 5"/>
          <p:cNvSpPr txBox="1"/>
          <p:nvPr/>
        </p:nvSpPr>
        <p:spPr>
          <a:xfrm>
            <a:off x="659130" y="1434516"/>
            <a:ext cx="10873740" cy="1140505"/>
          </a:xfrm>
          <a:prstGeom prst="rect">
            <a:avLst/>
          </a:prstGeom>
          <a:noFill/>
          <a:ln>
            <a:solidFill>
              <a:srgbClr val="7030A0"/>
            </a:solidFill>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唐肃宗至德元年（</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756</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年）八月，杜甫从鄜（</a:t>
            </a:r>
            <a:r>
              <a:rPr kumimoji="0" lang="en-US" altLang="zh-CN" sz="2400" b="0" i="0" u="none" strike="noStrike" kern="1200" cap="none" spc="0" normalizeH="0" baseline="0" noProof="0" dirty="0" err="1">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fū</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）州（今陕西富县）前往灵武（现在属宁夏）投奔肃宗，途中为叛军所俘，后困居长安。这首诗作于次年三月。</a:t>
            </a: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1774" y="3052855"/>
            <a:ext cx="2667000"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par>
                                <p:cTn id="8" presetID="16" presetClass="entr" presetSubtype="37"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out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974700" y="249181"/>
            <a:ext cx="2247675" cy="584775"/>
          </a:xfrm>
          <a:prstGeom prst="rect">
            <a:avLst/>
          </a:prstGeom>
          <a:noFill/>
        </p:spPr>
        <p:txBody>
          <a:bodyPr wrap="square" rtlCol="0">
            <a:spAutoFit/>
          </a:bodyPr>
          <a:lstStyle/>
          <a:p>
            <a:r>
              <a:rPr lang="zh-CN" altLang="en-US" sz="3200" i="1" dirty="0">
                <a:latin typeface="Arial" panose="020B0604020202020204" pitchFamily="34" charset="0"/>
                <a:ea typeface="思源黑体 CN Regular" panose="020B0500000000000000" pitchFamily="34" charset="-122"/>
                <a:sym typeface="Arial" panose="020B0604020202020204" pitchFamily="34" charset="0"/>
              </a:rPr>
              <a:t>读一读</a:t>
            </a:r>
          </a:p>
        </p:txBody>
      </p:sp>
      <p:grpSp>
        <p:nvGrpSpPr>
          <p:cNvPr id="14" name="组合 13"/>
          <p:cNvGrpSpPr/>
          <p:nvPr/>
        </p:nvGrpSpPr>
        <p:grpSpPr>
          <a:xfrm>
            <a:off x="0" y="2"/>
            <a:ext cx="1281271" cy="825908"/>
            <a:chOff x="0" y="2"/>
            <a:chExt cx="1281271" cy="825908"/>
          </a:xfrm>
        </p:grpSpPr>
        <p:sp>
          <p:nvSpPr>
            <p:cNvPr id="15" name="任意多边形: 形状 14"/>
            <p:cNvSpPr/>
            <p:nvPr/>
          </p:nvSpPr>
          <p:spPr>
            <a:xfrm>
              <a:off x="0" y="2"/>
              <a:ext cx="1281271" cy="825908"/>
            </a:xfrm>
            <a:custGeom>
              <a:avLst/>
              <a:gdLst>
                <a:gd name="connsiteX0" fmla="*/ 0 w 1281271"/>
                <a:gd name="connsiteY0" fmla="*/ 0 h 825908"/>
                <a:gd name="connsiteX1" fmla="*/ 1281271 w 1281271"/>
                <a:gd name="connsiteY1" fmla="*/ 0 h 825908"/>
                <a:gd name="connsiteX2" fmla="*/ 1270643 w 1281271"/>
                <a:gd name="connsiteY2" fmla="*/ 19728 h 825908"/>
                <a:gd name="connsiteX3" fmla="*/ 609432 w 1281271"/>
                <a:gd name="connsiteY3" fmla="*/ 811464 h 825908"/>
                <a:gd name="connsiteX4" fmla="*/ 80251 w 1281271"/>
                <a:gd name="connsiteY4" fmla="*/ 677938 h 825908"/>
                <a:gd name="connsiteX5" fmla="*/ 0 w 1281271"/>
                <a:gd name="connsiteY5" fmla="*/ 632920 h 82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1271" h="825908">
                  <a:moveTo>
                    <a:pt x="0" y="0"/>
                  </a:moveTo>
                  <a:lnTo>
                    <a:pt x="1281271" y="0"/>
                  </a:lnTo>
                  <a:lnTo>
                    <a:pt x="1270643" y="19728"/>
                  </a:lnTo>
                  <a:cubicBezTo>
                    <a:pt x="1069227" y="389575"/>
                    <a:pt x="862114" y="727641"/>
                    <a:pt x="609432" y="811464"/>
                  </a:cubicBezTo>
                  <a:cubicBezTo>
                    <a:pt x="462786" y="860112"/>
                    <a:pt x="266258" y="778390"/>
                    <a:pt x="80251" y="677938"/>
                  </a:cubicBezTo>
                  <a:lnTo>
                    <a:pt x="0" y="63292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6" name="任意多边形: 形状 15"/>
            <p:cNvSpPr/>
            <p:nvPr/>
          </p:nvSpPr>
          <p:spPr>
            <a:xfrm>
              <a:off x="1" y="2"/>
              <a:ext cx="1203767" cy="775947"/>
            </a:xfrm>
            <a:custGeom>
              <a:avLst/>
              <a:gdLst>
                <a:gd name="connsiteX0" fmla="*/ 0 w 1203767"/>
                <a:gd name="connsiteY0" fmla="*/ 0 h 775947"/>
                <a:gd name="connsiteX1" fmla="*/ 1203767 w 1203767"/>
                <a:gd name="connsiteY1" fmla="*/ 0 h 775947"/>
                <a:gd name="connsiteX2" fmla="*/ 1193782 w 1203767"/>
                <a:gd name="connsiteY2" fmla="*/ 18535 h 775947"/>
                <a:gd name="connsiteX3" fmla="*/ 572569 w 1203767"/>
                <a:gd name="connsiteY3" fmla="*/ 762377 h 775947"/>
                <a:gd name="connsiteX4" fmla="*/ 75399 w 1203767"/>
                <a:gd name="connsiteY4" fmla="*/ 636928 h 775947"/>
                <a:gd name="connsiteX5" fmla="*/ 0 w 1203767"/>
                <a:gd name="connsiteY5" fmla="*/ 594632 h 77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3767" h="775947">
                  <a:moveTo>
                    <a:pt x="0" y="0"/>
                  </a:moveTo>
                  <a:lnTo>
                    <a:pt x="1203767" y="0"/>
                  </a:lnTo>
                  <a:lnTo>
                    <a:pt x="1193782" y="18535"/>
                  </a:lnTo>
                  <a:cubicBezTo>
                    <a:pt x="1004550" y="366009"/>
                    <a:pt x="809966" y="683625"/>
                    <a:pt x="572569" y="762377"/>
                  </a:cubicBezTo>
                  <a:cubicBezTo>
                    <a:pt x="434794" y="808082"/>
                    <a:pt x="250154" y="731304"/>
                    <a:pt x="75399" y="636928"/>
                  </a:cubicBezTo>
                  <a:lnTo>
                    <a:pt x="0" y="594632"/>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1774" y="3052855"/>
            <a:ext cx="2667000" cy="3581400"/>
          </a:xfrm>
          <a:prstGeom prst="rect">
            <a:avLst/>
          </a:prstGeom>
        </p:spPr>
      </p:pic>
      <p:sp>
        <p:nvSpPr>
          <p:cNvPr id="18" name="Rectangle 30"/>
          <p:cNvSpPr>
            <a:spLocks noChangeArrowheads="1"/>
          </p:cNvSpPr>
          <p:nvPr/>
        </p:nvSpPr>
        <p:spPr bwMode="auto">
          <a:xfrm>
            <a:off x="543560" y="1747520"/>
            <a:ext cx="72326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a:ea typeface="宋体" panose="02010600030101010101" pitchFamily="2" charset="-122"/>
              </a:defRPr>
            </a:lvl1pPr>
            <a:lvl2pPr marL="742950" indent="-285750" eaLnBrk="0" hangingPunct="0">
              <a:defRPr>
                <a:solidFill>
                  <a:schemeClr val="tx1"/>
                </a:solidFill>
                <a:latin typeface="Calibri" panose="020F0502020204030204"/>
                <a:ea typeface="宋体" panose="02010600030101010101" pitchFamily="2" charset="-122"/>
              </a:defRPr>
            </a:lvl2pPr>
            <a:lvl3pPr marL="1143000" indent="-228600" eaLnBrk="0" hangingPunct="0">
              <a:defRPr>
                <a:solidFill>
                  <a:schemeClr val="tx1"/>
                </a:solidFill>
                <a:latin typeface="Calibri" panose="020F0502020204030204"/>
                <a:ea typeface="宋体" panose="02010600030101010101" pitchFamily="2" charset="-122"/>
              </a:defRPr>
            </a:lvl3pPr>
            <a:lvl4pPr marL="1600200" indent="-228600" eaLnBrk="0" hangingPunct="0">
              <a:defRPr>
                <a:solidFill>
                  <a:schemeClr val="tx1"/>
                </a:solidFill>
                <a:latin typeface="Calibri" panose="020F0502020204030204"/>
                <a:ea typeface="宋体" panose="02010600030101010101" pitchFamily="2" charset="-122"/>
              </a:defRPr>
            </a:lvl4pPr>
            <a:lvl5pPr marL="2057400" indent="-228600" eaLnBrk="0" hangingPunct="0">
              <a:defRPr>
                <a:solidFill>
                  <a:schemeClr val="tx1"/>
                </a:solidFill>
                <a:latin typeface="Calibri" panose="020F0502020204030204"/>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eaLnBrk="1" hangingPunct="1"/>
            <a:r>
              <a:rPr lang="zh-CN" altLang="en-US" sz="2800" dirty="0">
                <a:latin typeface="FandolFang R" panose="02010600030101010101" pitchFamily="50" charset="-122"/>
                <a:ea typeface="FandolFang R" panose="02010600030101010101" pitchFamily="50" charset="-122"/>
              </a:rPr>
              <a:t>溅（       ）     抵（      ）      搔（       ） </a:t>
            </a:r>
          </a:p>
        </p:txBody>
      </p:sp>
      <p:sp>
        <p:nvSpPr>
          <p:cNvPr id="19" name="矩形 18"/>
          <p:cNvSpPr>
            <a:spLocks noChangeArrowheads="1"/>
          </p:cNvSpPr>
          <p:nvPr/>
        </p:nvSpPr>
        <p:spPr bwMode="auto">
          <a:xfrm>
            <a:off x="1416532" y="1783339"/>
            <a:ext cx="6912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a:ea typeface="宋体" panose="02010600030101010101" pitchFamily="2" charset="-122"/>
              </a:defRPr>
            </a:lvl1pPr>
            <a:lvl2pPr marL="742950" indent="-285750" eaLnBrk="0" hangingPunct="0">
              <a:defRPr>
                <a:solidFill>
                  <a:schemeClr val="tx1"/>
                </a:solidFill>
                <a:latin typeface="Calibri" panose="020F0502020204030204"/>
                <a:ea typeface="宋体" panose="02010600030101010101" pitchFamily="2" charset="-122"/>
              </a:defRPr>
            </a:lvl2pPr>
            <a:lvl3pPr marL="1143000" indent="-228600" eaLnBrk="0" hangingPunct="0">
              <a:defRPr>
                <a:solidFill>
                  <a:schemeClr val="tx1"/>
                </a:solidFill>
                <a:latin typeface="Calibri" panose="020F0502020204030204"/>
                <a:ea typeface="宋体" panose="02010600030101010101" pitchFamily="2" charset="-122"/>
              </a:defRPr>
            </a:lvl3pPr>
            <a:lvl4pPr marL="1600200" indent="-228600" eaLnBrk="0" hangingPunct="0">
              <a:defRPr>
                <a:solidFill>
                  <a:schemeClr val="tx1"/>
                </a:solidFill>
                <a:latin typeface="Calibri" panose="020F0502020204030204"/>
                <a:ea typeface="宋体" panose="02010600030101010101" pitchFamily="2" charset="-122"/>
              </a:defRPr>
            </a:lvl4pPr>
            <a:lvl5pPr marL="2057400" indent="-228600" eaLnBrk="0" hangingPunct="0">
              <a:defRPr>
                <a:solidFill>
                  <a:schemeClr val="tx1"/>
                </a:solidFill>
                <a:latin typeface="Calibri" panose="020F0502020204030204"/>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eaLnBrk="1" hangingPunct="1"/>
            <a:r>
              <a:rPr lang="en-US" altLang="zh-CN" sz="2400" dirty="0" err="1">
                <a:latin typeface="FandolFang R" panose="02010600030101010101" pitchFamily="50" charset="-122"/>
                <a:ea typeface="FandolFang R" panose="02010600030101010101" pitchFamily="50" charset="-122"/>
              </a:rPr>
              <a:t>jiàn</a:t>
            </a:r>
            <a:endParaRPr lang="zh-CN" altLang="en-US" dirty="0">
              <a:latin typeface="FandolFang R" panose="02010600030101010101" pitchFamily="50" charset="-122"/>
              <a:ea typeface="FandolFang R" panose="02010600030101010101" pitchFamily="50" charset="-122"/>
            </a:endParaRPr>
          </a:p>
        </p:txBody>
      </p:sp>
      <p:sp>
        <p:nvSpPr>
          <p:cNvPr id="20" name="矩形 19"/>
          <p:cNvSpPr>
            <a:spLocks noChangeArrowheads="1"/>
          </p:cNvSpPr>
          <p:nvPr/>
        </p:nvSpPr>
        <p:spPr bwMode="auto">
          <a:xfrm>
            <a:off x="6362427" y="1747520"/>
            <a:ext cx="8143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a:ea typeface="宋体" panose="02010600030101010101" pitchFamily="2" charset="-122"/>
              </a:defRPr>
            </a:lvl1pPr>
            <a:lvl2pPr marL="742950" indent="-285750" eaLnBrk="0" hangingPunct="0">
              <a:defRPr>
                <a:solidFill>
                  <a:schemeClr val="tx1"/>
                </a:solidFill>
                <a:latin typeface="Calibri" panose="020F0502020204030204"/>
                <a:ea typeface="宋体" panose="02010600030101010101" pitchFamily="2" charset="-122"/>
              </a:defRPr>
            </a:lvl2pPr>
            <a:lvl3pPr marL="1143000" indent="-228600" eaLnBrk="0" hangingPunct="0">
              <a:defRPr>
                <a:solidFill>
                  <a:schemeClr val="tx1"/>
                </a:solidFill>
                <a:latin typeface="Calibri" panose="020F0502020204030204"/>
                <a:ea typeface="宋体" panose="02010600030101010101" pitchFamily="2" charset="-122"/>
              </a:defRPr>
            </a:lvl3pPr>
            <a:lvl4pPr marL="1600200" indent="-228600" eaLnBrk="0" hangingPunct="0">
              <a:defRPr>
                <a:solidFill>
                  <a:schemeClr val="tx1"/>
                </a:solidFill>
                <a:latin typeface="Calibri" panose="020F0502020204030204"/>
                <a:ea typeface="宋体" panose="02010600030101010101" pitchFamily="2" charset="-122"/>
              </a:defRPr>
            </a:lvl4pPr>
            <a:lvl5pPr marL="2057400" indent="-228600" eaLnBrk="0" hangingPunct="0">
              <a:defRPr>
                <a:solidFill>
                  <a:schemeClr val="tx1"/>
                </a:solidFill>
                <a:latin typeface="Calibri" panose="020F0502020204030204"/>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eaLnBrk="1" hangingPunct="1"/>
            <a:r>
              <a:rPr lang="en-US" altLang="zh-CN" sz="2400" dirty="0" err="1">
                <a:latin typeface="FandolFang R" panose="02010600030101010101" pitchFamily="50" charset="-122"/>
                <a:ea typeface="FandolFang R" panose="02010600030101010101" pitchFamily="50" charset="-122"/>
              </a:rPr>
              <a:t>sāo</a:t>
            </a:r>
            <a:endParaRPr lang="zh-CN" altLang="en-US" dirty="0">
              <a:latin typeface="FandolFang R" panose="02010600030101010101" pitchFamily="50" charset="-122"/>
              <a:ea typeface="FandolFang R" panose="02010600030101010101" pitchFamily="50" charset="-122"/>
            </a:endParaRPr>
          </a:p>
        </p:txBody>
      </p:sp>
      <p:sp>
        <p:nvSpPr>
          <p:cNvPr id="21" name="矩形 20"/>
          <p:cNvSpPr>
            <a:spLocks noChangeArrowheads="1"/>
          </p:cNvSpPr>
          <p:nvPr/>
        </p:nvSpPr>
        <p:spPr bwMode="auto">
          <a:xfrm>
            <a:off x="3900804" y="1783339"/>
            <a:ext cx="5181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a:ea typeface="宋体" panose="02010600030101010101" pitchFamily="2" charset="-122"/>
              </a:defRPr>
            </a:lvl1pPr>
            <a:lvl2pPr marL="742950" indent="-285750" eaLnBrk="0" hangingPunct="0">
              <a:defRPr>
                <a:solidFill>
                  <a:schemeClr val="tx1"/>
                </a:solidFill>
                <a:latin typeface="Calibri" panose="020F0502020204030204"/>
                <a:ea typeface="宋体" panose="02010600030101010101" pitchFamily="2" charset="-122"/>
              </a:defRPr>
            </a:lvl2pPr>
            <a:lvl3pPr marL="1143000" indent="-228600" eaLnBrk="0" hangingPunct="0">
              <a:defRPr>
                <a:solidFill>
                  <a:schemeClr val="tx1"/>
                </a:solidFill>
                <a:latin typeface="Calibri" panose="020F0502020204030204"/>
                <a:ea typeface="宋体" panose="02010600030101010101" pitchFamily="2" charset="-122"/>
              </a:defRPr>
            </a:lvl3pPr>
            <a:lvl4pPr marL="1600200" indent="-228600" eaLnBrk="0" hangingPunct="0">
              <a:defRPr>
                <a:solidFill>
                  <a:schemeClr val="tx1"/>
                </a:solidFill>
                <a:latin typeface="Calibri" panose="020F0502020204030204"/>
                <a:ea typeface="宋体" panose="02010600030101010101" pitchFamily="2" charset="-122"/>
              </a:defRPr>
            </a:lvl4pPr>
            <a:lvl5pPr marL="2057400" indent="-228600" eaLnBrk="0" hangingPunct="0">
              <a:defRPr>
                <a:solidFill>
                  <a:schemeClr val="tx1"/>
                </a:solidFill>
                <a:latin typeface="Calibri" panose="020F0502020204030204"/>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eaLnBrk="1" hangingPunct="1"/>
            <a:r>
              <a:rPr lang="en-US" altLang="zh-CN" sz="2400" dirty="0" err="1">
                <a:latin typeface="FandolFang R" panose="02010600030101010101" pitchFamily="50" charset="-122"/>
                <a:ea typeface="FandolFang R" panose="02010600030101010101" pitchFamily="50" charset="-122"/>
              </a:rPr>
              <a:t>dǐ</a:t>
            </a:r>
            <a:endParaRPr lang="zh-CN" altLang="en-US" dirty="0">
              <a:latin typeface="FandolFang R" panose="02010600030101010101" pitchFamily="50" charset="-122"/>
              <a:ea typeface="FandolFang R" panose="02010600030101010101" pitchFamily="50" charset="-122"/>
            </a:endParaRPr>
          </a:p>
        </p:txBody>
      </p:sp>
      <p:sp>
        <p:nvSpPr>
          <p:cNvPr id="22" name="Rectangle 20"/>
          <p:cNvSpPr>
            <a:spLocks noChangeArrowheads="1"/>
          </p:cNvSpPr>
          <p:nvPr/>
        </p:nvSpPr>
        <p:spPr bwMode="auto">
          <a:xfrm>
            <a:off x="543560" y="2578009"/>
            <a:ext cx="9539514" cy="99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a:ea typeface="宋体" panose="02010600030101010101" pitchFamily="2" charset="-122"/>
              </a:defRPr>
            </a:lvl1pPr>
            <a:lvl2pPr marL="742950" indent="-285750" eaLnBrk="0" hangingPunct="0">
              <a:defRPr>
                <a:solidFill>
                  <a:schemeClr val="tx1"/>
                </a:solidFill>
                <a:latin typeface="Calibri" panose="020F0502020204030204"/>
                <a:ea typeface="宋体" panose="02010600030101010101" pitchFamily="2" charset="-122"/>
              </a:defRPr>
            </a:lvl2pPr>
            <a:lvl3pPr marL="1143000" indent="-228600" eaLnBrk="0" hangingPunct="0">
              <a:defRPr>
                <a:solidFill>
                  <a:schemeClr val="tx1"/>
                </a:solidFill>
                <a:latin typeface="Calibri" panose="020F0502020204030204"/>
                <a:ea typeface="宋体" panose="02010600030101010101" pitchFamily="2" charset="-122"/>
              </a:defRPr>
            </a:lvl3pPr>
            <a:lvl4pPr marL="1600200" indent="-228600" eaLnBrk="0" hangingPunct="0">
              <a:defRPr>
                <a:solidFill>
                  <a:schemeClr val="tx1"/>
                </a:solidFill>
                <a:latin typeface="Calibri" panose="020F0502020204030204"/>
                <a:ea typeface="宋体" panose="02010600030101010101" pitchFamily="2" charset="-122"/>
              </a:defRPr>
            </a:lvl4pPr>
            <a:lvl5pPr marL="2057400" indent="-228600" eaLnBrk="0" hangingPunct="0">
              <a:defRPr>
                <a:solidFill>
                  <a:schemeClr val="tx1"/>
                </a:solidFill>
                <a:latin typeface="Calibri" panose="020F0502020204030204"/>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eaLnBrk="1" hangingPunct="1">
              <a:lnSpc>
                <a:spcPct val="250000"/>
              </a:lnSpc>
            </a:pPr>
            <a:r>
              <a:rPr lang="en-US" altLang="zh-CN" sz="2800" dirty="0" err="1">
                <a:latin typeface="FandolFang R" panose="02010600030101010101" pitchFamily="50" charset="-122"/>
                <a:ea typeface="FandolFang R" panose="02010600030101010101" pitchFamily="50" charset="-122"/>
              </a:rPr>
              <a:t>hún</a:t>
            </a:r>
            <a:r>
              <a:rPr lang="zh-CN" altLang="en-US" sz="2800" dirty="0">
                <a:latin typeface="FandolFang R" panose="02010600030101010101" pitchFamily="50" charset="-122"/>
                <a:ea typeface="FandolFang R" panose="02010600030101010101" pitchFamily="50" charset="-122"/>
              </a:rPr>
              <a:t>（      ）欲        不</a:t>
            </a:r>
            <a:r>
              <a:rPr lang="en-US" altLang="zh-CN" sz="2800" dirty="0" err="1">
                <a:latin typeface="FandolFang R" panose="02010600030101010101" pitchFamily="50" charset="-122"/>
                <a:ea typeface="FandolFang R" panose="02010600030101010101" pitchFamily="50" charset="-122"/>
              </a:rPr>
              <a:t>shèng</a:t>
            </a:r>
            <a:r>
              <a:rPr lang="zh-CN" altLang="en-US" sz="2800" dirty="0">
                <a:latin typeface="FandolFang R" panose="02010600030101010101" pitchFamily="50" charset="-122"/>
                <a:ea typeface="FandolFang R" panose="02010600030101010101" pitchFamily="50" charset="-122"/>
              </a:rPr>
              <a:t>（      ）      </a:t>
            </a:r>
            <a:r>
              <a:rPr lang="en-US" altLang="zh-CN" sz="2800" dirty="0" err="1">
                <a:latin typeface="FandolFang R" panose="02010600030101010101" pitchFamily="50" charset="-122"/>
                <a:ea typeface="FandolFang R" panose="02010600030101010101" pitchFamily="50" charset="-122"/>
              </a:rPr>
              <a:t>zān</a:t>
            </a:r>
            <a:r>
              <a:rPr lang="zh-CN" altLang="en-US" sz="2800" dirty="0">
                <a:latin typeface="FandolFang R" panose="02010600030101010101" pitchFamily="50" charset="-122"/>
                <a:ea typeface="FandolFang R" panose="02010600030101010101" pitchFamily="50" charset="-122"/>
              </a:rPr>
              <a:t>（       ）</a:t>
            </a:r>
          </a:p>
        </p:txBody>
      </p:sp>
      <p:sp>
        <p:nvSpPr>
          <p:cNvPr id="23" name="矩形 20"/>
          <p:cNvSpPr>
            <a:spLocks noChangeArrowheads="1"/>
          </p:cNvSpPr>
          <p:nvPr/>
        </p:nvSpPr>
        <p:spPr bwMode="auto">
          <a:xfrm>
            <a:off x="5600791" y="3057239"/>
            <a:ext cx="654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a:ea typeface="宋体" panose="02010600030101010101" pitchFamily="2" charset="-122"/>
              </a:defRPr>
            </a:lvl1pPr>
            <a:lvl2pPr marL="742950" indent="-285750" eaLnBrk="0" hangingPunct="0">
              <a:defRPr>
                <a:solidFill>
                  <a:schemeClr val="tx1"/>
                </a:solidFill>
                <a:latin typeface="Calibri" panose="020F0502020204030204"/>
                <a:ea typeface="宋体" panose="02010600030101010101" pitchFamily="2" charset="-122"/>
              </a:defRPr>
            </a:lvl2pPr>
            <a:lvl3pPr marL="1143000" indent="-228600" eaLnBrk="0" hangingPunct="0">
              <a:defRPr>
                <a:solidFill>
                  <a:schemeClr val="tx1"/>
                </a:solidFill>
                <a:latin typeface="Calibri" panose="020F0502020204030204"/>
                <a:ea typeface="宋体" panose="02010600030101010101" pitchFamily="2" charset="-122"/>
              </a:defRPr>
            </a:lvl3pPr>
            <a:lvl4pPr marL="1600200" indent="-228600" eaLnBrk="0" hangingPunct="0">
              <a:defRPr>
                <a:solidFill>
                  <a:schemeClr val="tx1"/>
                </a:solidFill>
                <a:latin typeface="Calibri" panose="020F0502020204030204"/>
                <a:ea typeface="宋体" panose="02010600030101010101" pitchFamily="2" charset="-122"/>
              </a:defRPr>
            </a:lvl4pPr>
            <a:lvl5pPr marL="2057400" indent="-228600" eaLnBrk="0" hangingPunct="0">
              <a:defRPr>
                <a:solidFill>
                  <a:schemeClr val="tx1"/>
                </a:solidFill>
                <a:latin typeface="Calibri" panose="020F0502020204030204"/>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eaLnBrk="1" hangingPunct="1"/>
            <a:r>
              <a:rPr lang="zh-CN" altLang="en-US" sz="2800" dirty="0">
                <a:latin typeface="FandolFang R" panose="02010600030101010101" pitchFamily="50" charset="-122"/>
                <a:ea typeface="FandolFang R" panose="02010600030101010101" pitchFamily="50" charset="-122"/>
              </a:rPr>
              <a:t>胜</a:t>
            </a:r>
          </a:p>
        </p:txBody>
      </p:sp>
      <p:sp>
        <p:nvSpPr>
          <p:cNvPr id="24" name="矩形 23"/>
          <p:cNvSpPr>
            <a:spLocks noChangeArrowheads="1"/>
          </p:cNvSpPr>
          <p:nvPr/>
        </p:nvSpPr>
        <p:spPr bwMode="auto">
          <a:xfrm>
            <a:off x="8355330" y="3058826"/>
            <a:ext cx="5461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a:ea typeface="宋体" panose="02010600030101010101" pitchFamily="2" charset="-122"/>
              </a:defRPr>
            </a:lvl1pPr>
            <a:lvl2pPr marL="742950" indent="-285750" eaLnBrk="0" hangingPunct="0">
              <a:defRPr>
                <a:solidFill>
                  <a:schemeClr val="tx1"/>
                </a:solidFill>
                <a:latin typeface="Calibri" panose="020F0502020204030204"/>
                <a:ea typeface="宋体" panose="02010600030101010101" pitchFamily="2" charset="-122"/>
              </a:defRPr>
            </a:lvl2pPr>
            <a:lvl3pPr marL="1143000" indent="-228600" eaLnBrk="0" hangingPunct="0">
              <a:defRPr>
                <a:solidFill>
                  <a:schemeClr val="tx1"/>
                </a:solidFill>
                <a:latin typeface="Calibri" panose="020F0502020204030204"/>
                <a:ea typeface="宋体" panose="02010600030101010101" pitchFamily="2" charset="-122"/>
              </a:defRPr>
            </a:lvl3pPr>
            <a:lvl4pPr marL="1600200" indent="-228600" eaLnBrk="0" hangingPunct="0">
              <a:defRPr>
                <a:solidFill>
                  <a:schemeClr val="tx1"/>
                </a:solidFill>
                <a:latin typeface="Calibri" panose="020F0502020204030204"/>
                <a:ea typeface="宋体" panose="02010600030101010101" pitchFamily="2" charset="-122"/>
              </a:defRPr>
            </a:lvl4pPr>
            <a:lvl5pPr marL="2057400" indent="-228600" eaLnBrk="0" hangingPunct="0">
              <a:defRPr>
                <a:solidFill>
                  <a:schemeClr val="tx1"/>
                </a:solidFill>
                <a:latin typeface="Calibri" panose="020F0502020204030204"/>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eaLnBrk="1" hangingPunct="1"/>
            <a:r>
              <a:rPr lang="zh-CN" altLang="en-US" sz="2800" dirty="0">
                <a:latin typeface="FandolFang R" panose="02010600030101010101" pitchFamily="50" charset="-122"/>
                <a:ea typeface="FandolFang R" panose="02010600030101010101" pitchFamily="50" charset="-122"/>
              </a:rPr>
              <a:t>簪</a:t>
            </a:r>
          </a:p>
        </p:txBody>
      </p:sp>
      <p:sp>
        <p:nvSpPr>
          <p:cNvPr id="25" name="矩形 24"/>
          <p:cNvSpPr>
            <a:spLocks noChangeArrowheads="1"/>
          </p:cNvSpPr>
          <p:nvPr/>
        </p:nvSpPr>
        <p:spPr bwMode="auto">
          <a:xfrm>
            <a:off x="1564413" y="3058826"/>
            <a:ext cx="5445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a:ea typeface="宋体" panose="02010600030101010101" pitchFamily="2" charset="-122"/>
              </a:defRPr>
            </a:lvl1pPr>
            <a:lvl2pPr marL="742950" indent="-285750" eaLnBrk="0" hangingPunct="0">
              <a:defRPr>
                <a:solidFill>
                  <a:schemeClr val="tx1"/>
                </a:solidFill>
                <a:latin typeface="Calibri" panose="020F0502020204030204"/>
                <a:ea typeface="宋体" panose="02010600030101010101" pitchFamily="2" charset="-122"/>
              </a:defRPr>
            </a:lvl2pPr>
            <a:lvl3pPr marL="1143000" indent="-228600" eaLnBrk="0" hangingPunct="0">
              <a:defRPr>
                <a:solidFill>
                  <a:schemeClr val="tx1"/>
                </a:solidFill>
                <a:latin typeface="Calibri" panose="020F0502020204030204"/>
                <a:ea typeface="宋体" panose="02010600030101010101" pitchFamily="2" charset="-122"/>
              </a:defRPr>
            </a:lvl3pPr>
            <a:lvl4pPr marL="1600200" indent="-228600" eaLnBrk="0" hangingPunct="0">
              <a:defRPr>
                <a:solidFill>
                  <a:schemeClr val="tx1"/>
                </a:solidFill>
                <a:latin typeface="Calibri" panose="020F0502020204030204"/>
                <a:ea typeface="宋体" panose="02010600030101010101" pitchFamily="2" charset="-122"/>
              </a:defRPr>
            </a:lvl4pPr>
            <a:lvl5pPr marL="2057400" indent="-228600" eaLnBrk="0" hangingPunct="0">
              <a:defRPr>
                <a:solidFill>
                  <a:schemeClr val="tx1"/>
                </a:solidFill>
                <a:latin typeface="Calibri" panose="020F0502020204030204"/>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eaLnBrk="1" hangingPunct="1"/>
            <a:r>
              <a:rPr lang="zh-CN" altLang="en-US" sz="2800" dirty="0">
                <a:latin typeface="FandolFang R" panose="02010600030101010101" pitchFamily="50" charset="-122"/>
                <a:ea typeface="FandolFang R" panose="02010600030101010101" pitchFamily="50" charset="-122"/>
              </a:rPr>
              <a:t>浑</a:t>
            </a:r>
            <a:endParaRPr lang="zh-CN" altLang="en-US" dirty="0">
              <a:latin typeface="FandolFang R" panose="02010600030101010101" pitchFamily="50" charset="-122"/>
              <a:ea typeface="FandolFang R" panose="02010600030101010101" pitchFamily="50"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par>
                                <p:cTn id="8" presetID="16" presetClass="entr" presetSubtype="37"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out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ppt_x"/>
                                          </p:val>
                                        </p:tav>
                                        <p:tav tm="100000">
                                          <p:val>
                                            <p:strVal val="#ppt_x"/>
                                          </p:val>
                                        </p:tav>
                                      </p:tavLst>
                                    </p:anim>
                                    <p:anim calcmode="lin" valueType="num">
                                      <p:cBhvr additive="base">
                                        <p:cTn id="3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ppt_x"/>
                                          </p:val>
                                        </p:tav>
                                        <p:tav tm="100000">
                                          <p:val>
                                            <p:strVal val="#ppt_x"/>
                                          </p:val>
                                        </p:tav>
                                      </p:tavLst>
                                    </p:anim>
                                    <p:anim calcmode="lin" valueType="num">
                                      <p:cBhvr additive="base">
                                        <p:cTn id="4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 fill="hold"/>
                                        <p:tgtEl>
                                          <p:spTgt spid="23"/>
                                        </p:tgtEl>
                                        <p:attrNameLst>
                                          <p:attrName>ppt_x</p:attrName>
                                        </p:attrNameLst>
                                      </p:cBhvr>
                                      <p:tavLst>
                                        <p:tav tm="0">
                                          <p:val>
                                            <p:strVal val="#ppt_x"/>
                                          </p:val>
                                        </p:tav>
                                        <p:tav tm="100000">
                                          <p:val>
                                            <p:strVal val="#ppt_x"/>
                                          </p:val>
                                        </p:tav>
                                      </p:tavLst>
                                    </p:anim>
                                    <p:anim calcmode="lin" valueType="num">
                                      <p:cBhvr additive="base">
                                        <p:cTn id="4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p:bldP spid="21" grpId="0"/>
      <p:bldP spid="23" grpId="0"/>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974700" y="249181"/>
            <a:ext cx="2247675" cy="584775"/>
          </a:xfrm>
          <a:prstGeom prst="rect">
            <a:avLst/>
          </a:prstGeom>
          <a:noFill/>
        </p:spPr>
        <p:txBody>
          <a:bodyPr wrap="square" rtlCol="0">
            <a:spAutoFit/>
          </a:bodyPr>
          <a:lstStyle/>
          <a:p>
            <a:r>
              <a:rPr lang="zh-CN" altLang="en-US" sz="3200" i="1" dirty="0">
                <a:latin typeface="Arial" panose="020B0604020202020204" pitchFamily="34" charset="0"/>
                <a:ea typeface="思源黑体 CN Regular" panose="020B0500000000000000" pitchFamily="34" charset="-122"/>
                <a:sym typeface="Arial" panose="020B0604020202020204" pitchFamily="34" charset="0"/>
              </a:rPr>
              <a:t>初读感知</a:t>
            </a:r>
          </a:p>
        </p:txBody>
      </p:sp>
      <p:grpSp>
        <p:nvGrpSpPr>
          <p:cNvPr id="14" name="组合 13"/>
          <p:cNvGrpSpPr/>
          <p:nvPr/>
        </p:nvGrpSpPr>
        <p:grpSpPr>
          <a:xfrm>
            <a:off x="0" y="2"/>
            <a:ext cx="1281271" cy="825908"/>
            <a:chOff x="0" y="2"/>
            <a:chExt cx="1281271" cy="825908"/>
          </a:xfrm>
        </p:grpSpPr>
        <p:sp>
          <p:nvSpPr>
            <p:cNvPr id="15" name="任意多边形: 形状 14"/>
            <p:cNvSpPr/>
            <p:nvPr/>
          </p:nvSpPr>
          <p:spPr>
            <a:xfrm>
              <a:off x="0" y="2"/>
              <a:ext cx="1281271" cy="825908"/>
            </a:xfrm>
            <a:custGeom>
              <a:avLst/>
              <a:gdLst>
                <a:gd name="connsiteX0" fmla="*/ 0 w 1281271"/>
                <a:gd name="connsiteY0" fmla="*/ 0 h 825908"/>
                <a:gd name="connsiteX1" fmla="*/ 1281271 w 1281271"/>
                <a:gd name="connsiteY1" fmla="*/ 0 h 825908"/>
                <a:gd name="connsiteX2" fmla="*/ 1270643 w 1281271"/>
                <a:gd name="connsiteY2" fmla="*/ 19728 h 825908"/>
                <a:gd name="connsiteX3" fmla="*/ 609432 w 1281271"/>
                <a:gd name="connsiteY3" fmla="*/ 811464 h 825908"/>
                <a:gd name="connsiteX4" fmla="*/ 80251 w 1281271"/>
                <a:gd name="connsiteY4" fmla="*/ 677938 h 825908"/>
                <a:gd name="connsiteX5" fmla="*/ 0 w 1281271"/>
                <a:gd name="connsiteY5" fmla="*/ 632920 h 82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1271" h="825908">
                  <a:moveTo>
                    <a:pt x="0" y="0"/>
                  </a:moveTo>
                  <a:lnTo>
                    <a:pt x="1281271" y="0"/>
                  </a:lnTo>
                  <a:lnTo>
                    <a:pt x="1270643" y="19728"/>
                  </a:lnTo>
                  <a:cubicBezTo>
                    <a:pt x="1069227" y="389575"/>
                    <a:pt x="862114" y="727641"/>
                    <a:pt x="609432" y="811464"/>
                  </a:cubicBezTo>
                  <a:cubicBezTo>
                    <a:pt x="462786" y="860112"/>
                    <a:pt x="266258" y="778390"/>
                    <a:pt x="80251" y="677938"/>
                  </a:cubicBezTo>
                  <a:lnTo>
                    <a:pt x="0" y="63292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6" name="任意多边形: 形状 15"/>
            <p:cNvSpPr/>
            <p:nvPr/>
          </p:nvSpPr>
          <p:spPr>
            <a:xfrm>
              <a:off x="1" y="2"/>
              <a:ext cx="1203767" cy="775947"/>
            </a:xfrm>
            <a:custGeom>
              <a:avLst/>
              <a:gdLst>
                <a:gd name="connsiteX0" fmla="*/ 0 w 1203767"/>
                <a:gd name="connsiteY0" fmla="*/ 0 h 775947"/>
                <a:gd name="connsiteX1" fmla="*/ 1203767 w 1203767"/>
                <a:gd name="connsiteY1" fmla="*/ 0 h 775947"/>
                <a:gd name="connsiteX2" fmla="*/ 1193782 w 1203767"/>
                <a:gd name="connsiteY2" fmla="*/ 18535 h 775947"/>
                <a:gd name="connsiteX3" fmla="*/ 572569 w 1203767"/>
                <a:gd name="connsiteY3" fmla="*/ 762377 h 775947"/>
                <a:gd name="connsiteX4" fmla="*/ 75399 w 1203767"/>
                <a:gd name="connsiteY4" fmla="*/ 636928 h 775947"/>
                <a:gd name="connsiteX5" fmla="*/ 0 w 1203767"/>
                <a:gd name="connsiteY5" fmla="*/ 594632 h 77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3767" h="775947">
                  <a:moveTo>
                    <a:pt x="0" y="0"/>
                  </a:moveTo>
                  <a:lnTo>
                    <a:pt x="1203767" y="0"/>
                  </a:lnTo>
                  <a:lnTo>
                    <a:pt x="1193782" y="18535"/>
                  </a:lnTo>
                  <a:cubicBezTo>
                    <a:pt x="1004550" y="366009"/>
                    <a:pt x="809966" y="683625"/>
                    <a:pt x="572569" y="762377"/>
                  </a:cubicBezTo>
                  <a:cubicBezTo>
                    <a:pt x="434794" y="808082"/>
                    <a:pt x="250154" y="731304"/>
                    <a:pt x="75399" y="636928"/>
                  </a:cubicBezTo>
                  <a:lnTo>
                    <a:pt x="0" y="594632"/>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pic>
        <p:nvPicPr>
          <p:cNvPr id="17" name="图片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31774" y="3052855"/>
            <a:ext cx="2667000" cy="3581400"/>
          </a:xfrm>
          <a:prstGeom prst="rect">
            <a:avLst/>
          </a:prstGeom>
        </p:spPr>
      </p:pic>
      <p:sp>
        <p:nvSpPr>
          <p:cNvPr id="10" name="文本框 9"/>
          <p:cNvSpPr txBox="1"/>
          <p:nvPr/>
        </p:nvSpPr>
        <p:spPr>
          <a:xfrm>
            <a:off x="412728" y="1356241"/>
            <a:ext cx="10607335" cy="523220"/>
          </a:xfrm>
          <a:prstGeom prst="rect">
            <a:avLst/>
          </a:prstGeom>
          <a:noFill/>
          <a:ln w="9525">
            <a:noFill/>
          </a:ln>
        </p:spPr>
        <p:txBody>
          <a:bodyPr wrap="square">
            <a:spAutoFit/>
          </a:bodyPr>
          <a:lstStyle/>
          <a:p>
            <a:pPr marL="0" marR="0" lvl="0" indent="266700" algn="l" defTabSz="914400" rtl="0" eaLnBrk="1" fontAlgn="auto" latinLnBrk="0" hangingPunct="1">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根据课下注释疏通文义，并将不懂之处画出来。</a:t>
            </a:r>
          </a:p>
        </p:txBody>
      </p:sp>
      <p:pic>
        <p:nvPicPr>
          <p:cNvPr id="12" name="范读《古诗五首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1200" y="481476"/>
            <a:ext cx="609600" cy="609600"/>
          </a:xfrm>
          <a:prstGeom prst="rect">
            <a:avLst/>
          </a:prstGeom>
        </p:spPr>
      </p:pic>
      <p:sp>
        <p:nvSpPr>
          <p:cNvPr id="18" name="TextBox 12"/>
          <p:cNvSpPr txBox="1">
            <a:spLocks noChangeArrowheads="1"/>
          </p:cNvSpPr>
          <p:nvPr/>
        </p:nvSpPr>
        <p:spPr bwMode="auto">
          <a:xfrm>
            <a:off x="1646465" y="4958409"/>
            <a:ext cx="7585310" cy="86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a:ea typeface="宋体" panose="02010600030101010101" pitchFamily="2" charset="-122"/>
              </a:defRPr>
            </a:lvl1pPr>
            <a:lvl2pPr marL="742950" indent="-285750" eaLnBrk="0" hangingPunct="0">
              <a:defRPr>
                <a:solidFill>
                  <a:schemeClr val="tx1"/>
                </a:solidFill>
                <a:latin typeface="Calibri" panose="020F0502020204030204"/>
                <a:ea typeface="宋体" panose="02010600030101010101" pitchFamily="2" charset="-122"/>
              </a:defRPr>
            </a:lvl2pPr>
            <a:lvl3pPr marL="1143000" indent="-228600" eaLnBrk="0" hangingPunct="0">
              <a:defRPr>
                <a:solidFill>
                  <a:schemeClr val="tx1"/>
                </a:solidFill>
                <a:latin typeface="Calibri" panose="020F0502020204030204"/>
                <a:ea typeface="宋体" panose="02010600030101010101" pitchFamily="2" charset="-122"/>
              </a:defRPr>
            </a:lvl3pPr>
            <a:lvl4pPr marL="1600200" indent="-228600" eaLnBrk="0" hangingPunct="0">
              <a:defRPr>
                <a:solidFill>
                  <a:schemeClr val="tx1"/>
                </a:solidFill>
                <a:latin typeface="Calibri" panose="020F0502020204030204"/>
                <a:ea typeface="宋体" panose="02010600030101010101" pitchFamily="2" charset="-122"/>
              </a:defRPr>
            </a:lvl4pPr>
            <a:lvl5pPr marL="2057400" indent="-228600" eaLnBrk="0" hangingPunct="0">
              <a:defRPr>
                <a:solidFill>
                  <a:schemeClr val="tx1"/>
                </a:solidFill>
                <a:latin typeface="Calibri" panose="020F0502020204030204"/>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eaLnBrk="1" hangingPunct="1">
              <a:lnSpc>
                <a:spcPct val="130000"/>
              </a:lnSpc>
            </a:pPr>
            <a:r>
              <a:rPr lang="zh-CN" altLang="en-US" sz="2000" dirty="0">
                <a:latin typeface="FandolFang R" panose="02010600030101010101" pitchFamily="50" charset="-122"/>
                <a:ea typeface="FandolFang R" panose="02010600030101010101" pitchFamily="50" charset="-122"/>
              </a:rPr>
              <a:t>国都已经残破，只有山河依旧，</a:t>
            </a:r>
            <a:r>
              <a:rPr lang="zh-CN" altLang="zh-CN" sz="2000" dirty="0">
                <a:latin typeface="FandolFang R" panose="02010600030101010101" pitchFamily="50" charset="-122"/>
                <a:ea typeface="FandolFang R" panose="02010600030101010101" pitchFamily="50" charset="-122"/>
              </a:rPr>
              <a:t>春天京城满目凄凉，到处草木丛生。感伤时事看见花开就想落泪，怅恨别离听到鸟鸣反而惊心。</a:t>
            </a:r>
          </a:p>
        </p:txBody>
      </p:sp>
      <p:sp>
        <p:nvSpPr>
          <p:cNvPr id="19" name="矩形 11"/>
          <p:cNvSpPr>
            <a:spLocks noChangeArrowheads="1"/>
          </p:cNvSpPr>
          <p:nvPr/>
        </p:nvSpPr>
        <p:spPr bwMode="auto">
          <a:xfrm>
            <a:off x="750801" y="2144626"/>
            <a:ext cx="10269262" cy="460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a:ea typeface="宋体" panose="02010600030101010101" pitchFamily="2" charset="-122"/>
              </a:defRPr>
            </a:lvl1pPr>
            <a:lvl2pPr marL="742950" indent="-285750" eaLnBrk="0" hangingPunct="0">
              <a:defRPr>
                <a:solidFill>
                  <a:schemeClr val="tx1"/>
                </a:solidFill>
                <a:latin typeface="Calibri" panose="020F0502020204030204"/>
                <a:ea typeface="宋体" panose="02010600030101010101" pitchFamily="2" charset="-122"/>
              </a:defRPr>
            </a:lvl2pPr>
            <a:lvl3pPr marL="1143000" indent="-228600" eaLnBrk="0" hangingPunct="0">
              <a:defRPr>
                <a:solidFill>
                  <a:schemeClr val="tx1"/>
                </a:solidFill>
                <a:latin typeface="Calibri" panose="020F0502020204030204"/>
                <a:ea typeface="宋体" panose="02010600030101010101" pitchFamily="2" charset="-122"/>
              </a:defRPr>
            </a:lvl3pPr>
            <a:lvl4pPr marL="1600200" indent="-228600" eaLnBrk="0" hangingPunct="0">
              <a:defRPr>
                <a:solidFill>
                  <a:schemeClr val="tx1"/>
                </a:solidFill>
                <a:latin typeface="Calibri" panose="020F0502020204030204"/>
                <a:ea typeface="宋体" panose="02010600030101010101" pitchFamily="2" charset="-122"/>
              </a:defRPr>
            </a:lvl4pPr>
            <a:lvl5pPr marL="2057400" indent="-228600" eaLnBrk="0" hangingPunct="0">
              <a:defRPr>
                <a:solidFill>
                  <a:schemeClr val="tx1"/>
                </a:solidFill>
                <a:latin typeface="Calibri" panose="020F0502020204030204"/>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eaLnBrk="1" hangingPunct="1">
              <a:lnSpc>
                <a:spcPct val="130000"/>
              </a:lnSpc>
              <a:buFont typeface="Arial" panose="020B0604020202020204" pitchFamily="34" charset="0"/>
              <a:buNone/>
            </a:pPr>
            <a:r>
              <a:rPr lang="zh-CN" altLang="en-US" sz="2000" dirty="0">
                <a:solidFill>
                  <a:srgbClr val="C00000"/>
                </a:solidFill>
                <a:latin typeface="FandolFang R" panose="02010600030101010101" pitchFamily="50" charset="-122"/>
                <a:ea typeface="FandolFang R" panose="02010600030101010101" pitchFamily="50" charset="-122"/>
              </a:rPr>
              <a:t>原文：</a:t>
            </a:r>
            <a:r>
              <a:rPr lang="zh-CN" altLang="en-US" sz="2000" dirty="0">
                <a:solidFill>
                  <a:srgbClr val="FF0000"/>
                </a:solidFill>
                <a:latin typeface="FandolFang R" panose="02010600030101010101" pitchFamily="50" charset="-122"/>
                <a:ea typeface="FandolFang R" panose="02010600030101010101" pitchFamily="50" charset="-122"/>
              </a:rPr>
              <a:t>国</a:t>
            </a:r>
            <a:r>
              <a:rPr lang="zh-CN" altLang="en-US" sz="2000" dirty="0">
                <a:latin typeface="FandolFang R" panose="02010600030101010101" pitchFamily="50" charset="-122"/>
                <a:ea typeface="FandolFang R" panose="02010600030101010101" pitchFamily="50" charset="-122"/>
              </a:rPr>
              <a:t>破山河在，城春草木</a:t>
            </a:r>
            <a:r>
              <a:rPr lang="zh-CN" altLang="en-US" sz="2000" dirty="0">
                <a:solidFill>
                  <a:srgbClr val="FF0000"/>
                </a:solidFill>
                <a:latin typeface="FandolFang R" panose="02010600030101010101" pitchFamily="50" charset="-122"/>
                <a:ea typeface="FandolFang R" panose="02010600030101010101" pitchFamily="50" charset="-122"/>
              </a:rPr>
              <a:t>深</a:t>
            </a:r>
            <a:r>
              <a:rPr lang="zh-CN" altLang="en-US" sz="2000" dirty="0">
                <a:latin typeface="FandolFang R" panose="02010600030101010101" pitchFamily="50" charset="-122"/>
                <a:ea typeface="FandolFang R" panose="02010600030101010101" pitchFamily="50" charset="-122"/>
              </a:rPr>
              <a:t>。</a:t>
            </a:r>
            <a:r>
              <a:rPr lang="zh-CN" altLang="en-US" sz="2000" dirty="0">
                <a:solidFill>
                  <a:srgbClr val="FF0000"/>
                </a:solidFill>
                <a:latin typeface="FandolFang R" panose="02010600030101010101" pitchFamily="50" charset="-122"/>
                <a:ea typeface="FandolFang R" panose="02010600030101010101" pitchFamily="50" charset="-122"/>
              </a:rPr>
              <a:t>感时</a:t>
            </a:r>
            <a:r>
              <a:rPr lang="zh-CN" altLang="en-US" sz="2000" dirty="0">
                <a:latin typeface="FandolFang R" panose="02010600030101010101" pitchFamily="50" charset="-122"/>
                <a:ea typeface="FandolFang R" panose="02010600030101010101" pitchFamily="50" charset="-122"/>
              </a:rPr>
              <a:t>花溅泪，恨别鸟</a:t>
            </a:r>
            <a:r>
              <a:rPr lang="zh-CN" altLang="en-US" sz="2000" dirty="0">
                <a:solidFill>
                  <a:srgbClr val="FF0000"/>
                </a:solidFill>
                <a:latin typeface="FandolFang R" panose="02010600030101010101" pitchFamily="50" charset="-122"/>
                <a:ea typeface="FandolFang R" panose="02010600030101010101" pitchFamily="50" charset="-122"/>
              </a:rPr>
              <a:t>惊</a:t>
            </a:r>
            <a:r>
              <a:rPr lang="zh-CN" altLang="en-US" sz="2000" dirty="0">
                <a:latin typeface="FandolFang R" panose="02010600030101010101" pitchFamily="50" charset="-122"/>
                <a:ea typeface="FandolFang R" panose="02010600030101010101" pitchFamily="50" charset="-122"/>
              </a:rPr>
              <a:t>心。</a:t>
            </a:r>
          </a:p>
        </p:txBody>
      </p:sp>
      <p:sp>
        <p:nvSpPr>
          <p:cNvPr id="20" name="矩形 13"/>
          <p:cNvSpPr>
            <a:spLocks noChangeArrowheads="1"/>
          </p:cNvSpPr>
          <p:nvPr/>
        </p:nvSpPr>
        <p:spPr bwMode="auto">
          <a:xfrm>
            <a:off x="876757" y="4988834"/>
            <a:ext cx="17212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a:ea typeface="宋体" panose="02010600030101010101" pitchFamily="2" charset="-122"/>
              </a:defRPr>
            </a:lvl1pPr>
            <a:lvl2pPr marL="742950" indent="-285750" eaLnBrk="0" hangingPunct="0">
              <a:defRPr>
                <a:solidFill>
                  <a:schemeClr val="tx1"/>
                </a:solidFill>
                <a:latin typeface="Calibri" panose="020F0502020204030204"/>
                <a:ea typeface="宋体" panose="02010600030101010101" pitchFamily="2" charset="-122"/>
              </a:defRPr>
            </a:lvl2pPr>
            <a:lvl3pPr marL="1143000" indent="-228600" eaLnBrk="0" hangingPunct="0">
              <a:defRPr>
                <a:solidFill>
                  <a:schemeClr val="tx1"/>
                </a:solidFill>
                <a:latin typeface="Calibri" panose="020F0502020204030204"/>
                <a:ea typeface="宋体" panose="02010600030101010101" pitchFamily="2" charset="-122"/>
              </a:defRPr>
            </a:lvl3pPr>
            <a:lvl4pPr marL="1600200" indent="-228600" eaLnBrk="0" hangingPunct="0">
              <a:defRPr>
                <a:solidFill>
                  <a:schemeClr val="tx1"/>
                </a:solidFill>
                <a:latin typeface="Calibri" panose="020F0502020204030204"/>
                <a:ea typeface="宋体" panose="02010600030101010101" pitchFamily="2" charset="-122"/>
              </a:defRPr>
            </a:lvl4pPr>
            <a:lvl5pPr marL="2057400" indent="-228600" eaLnBrk="0" hangingPunct="0">
              <a:defRPr>
                <a:solidFill>
                  <a:schemeClr val="tx1"/>
                </a:solidFill>
                <a:latin typeface="Calibri" panose="020F0502020204030204"/>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eaLnBrk="1" hangingPunct="1">
              <a:buFont typeface="Arial" panose="020B0604020202020204" pitchFamily="34" charset="0"/>
              <a:buNone/>
            </a:pPr>
            <a:r>
              <a:rPr lang="zh-CN" altLang="en-US" sz="2000" dirty="0">
                <a:solidFill>
                  <a:srgbClr val="C00000"/>
                </a:solidFill>
                <a:latin typeface="FandolFang R" panose="02010600030101010101" pitchFamily="50" charset="-122"/>
                <a:ea typeface="FandolFang R" panose="02010600030101010101" pitchFamily="50" charset="-122"/>
              </a:rPr>
              <a:t>译文： </a:t>
            </a:r>
            <a:r>
              <a:rPr lang="en-US" altLang="zh-CN" sz="2000" dirty="0">
                <a:solidFill>
                  <a:srgbClr val="C00000"/>
                </a:solidFill>
                <a:latin typeface="FandolFang R" panose="02010600030101010101" pitchFamily="50" charset="-122"/>
                <a:ea typeface="FandolFang R" panose="02010600030101010101" pitchFamily="50" charset="-122"/>
              </a:rPr>
              <a:t> </a:t>
            </a:r>
            <a:endParaRPr lang="zh-CN" altLang="en-US" sz="2000" dirty="0">
              <a:solidFill>
                <a:srgbClr val="C00000"/>
              </a:solidFill>
              <a:latin typeface="FandolFang R" panose="02010600030101010101" pitchFamily="50" charset="-122"/>
              <a:ea typeface="FandolFang R" panose="02010600030101010101" pitchFamily="50" charset="-122"/>
            </a:endParaRPr>
          </a:p>
        </p:txBody>
      </p:sp>
      <p:sp>
        <p:nvSpPr>
          <p:cNvPr id="21" name="TextBox 14"/>
          <p:cNvSpPr txBox="1">
            <a:spLocks noChangeArrowheads="1"/>
          </p:cNvSpPr>
          <p:nvPr/>
        </p:nvSpPr>
        <p:spPr bwMode="auto">
          <a:xfrm>
            <a:off x="1668375" y="2870751"/>
            <a:ext cx="8800109" cy="1661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a:ea typeface="宋体" panose="02010600030101010101" pitchFamily="2" charset="-122"/>
              </a:defRPr>
            </a:lvl1pPr>
            <a:lvl2pPr marL="742950" indent="-285750" eaLnBrk="0" hangingPunct="0">
              <a:defRPr>
                <a:solidFill>
                  <a:schemeClr val="tx1"/>
                </a:solidFill>
                <a:latin typeface="Calibri" panose="020F0502020204030204"/>
                <a:ea typeface="宋体" panose="02010600030101010101" pitchFamily="2" charset="-122"/>
              </a:defRPr>
            </a:lvl2pPr>
            <a:lvl3pPr marL="1143000" indent="-228600" eaLnBrk="0" hangingPunct="0">
              <a:defRPr>
                <a:solidFill>
                  <a:schemeClr val="tx1"/>
                </a:solidFill>
                <a:latin typeface="Calibri" panose="020F0502020204030204"/>
                <a:ea typeface="宋体" panose="02010600030101010101" pitchFamily="2" charset="-122"/>
              </a:defRPr>
            </a:lvl3pPr>
            <a:lvl4pPr marL="1600200" indent="-228600" eaLnBrk="0" hangingPunct="0">
              <a:defRPr>
                <a:solidFill>
                  <a:schemeClr val="tx1"/>
                </a:solidFill>
                <a:latin typeface="Calibri" panose="020F0502020204030204"/>
                <a:ea typeface="宋体" panose="02010600030101010101" pitchFamily="2" charset="-122"/>
              </a:defRPr>
            </a:lvl4pPr>
            <a:lvl5pPr marL="2057400" indent="-228600" eaLnBrk="0" hangingPunct="0">
              <a:defRPr>
                <a:solidFill>
                  <a:schemeClr val="tx1"/>
                </a:solidFill>
                <a:latin typeface="Calibri" panose="020F0502020204030204"/>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eaLnBrk="1" hangingPunct="1">
              <a:lnSpc>
                <a:spcPct val="130000"/>
              </a:lnSpc>
            </a:pPr>
            <a:r>
              <a:rPr lang="zh-CN" altLang="zh-CN" sz="2000" dirty="0">
                <a:solidFill>
                  <a:srgbClr val="FF0000"/>
                </a:solidFill>
                <a:latin typeface="FandolFang R" panose="02010600030101010101" pitchFamily="50" charset="-122"/>
                <a:ea typeface="FandolFang R" panose="02010600030101010101" pitchFamily="50" charset="-122"/>
              </a:rPr>
              <a:t>国：</a:t>
            </a:r>
            <a:r>
              <a:rPr lang="zh-CN" altLang="zh-CN" sz="2000" dirty="0">
                <a:latin typeface="FandolFang R" panose="02010600030101010101" pitchFamily="50" charset="-122"/>
                <a:ea typeface="FandolFang R" panose="02010600030101010101" pitchFamily="50" charset="-122"/>
              </a:rPr>
              <a:t>国都，即京城长安(今陕西西安)。</a:t>
            </a:r>
            <a:endParaRPr lang="en-US" altLang="zh-CN" sz="2000" dirty="0">
              <a:latin typeface="FandolFang R" panose="02010600030101010101" pitchFamily="50" charset="-122"/>
              <a:ea typeface="FandolFang R" panose="02010600030101010101" pitchFamily="50" charset="-122"/>
            </a:endParaRPr>
          </a:p>
          <a:p>
            <a:pPr eaLnBrk="1" hangingPunct="1">
              <a:lnSpc>
                <a:spcPct val="130000"/>
              </a:lnSpc>
            </a:pPr>
            <a:r>
              <a:rPr lang="zh-CN" altLang="zh-CN" sz="2000" dirty="0">
                <a:solidFill>
                  <a:srgbClr val="FF0000"/>
                </a:solidFill>
                <a:latin typeface="FandolFang R" panose="02010600030101010101" pitchFamily="50" charset="-122"/>
                <a:ea typeface="FandolFang R" panose="02010600030101010101" pitchFamily="50" charset="-122"/>
              </a:rPr>
              <a:t>深：</a:t>
            </a:r>
            <a:r>
              <a:rPr lang="zh-CN" altLang="zh-CN" sz="2000" dirty="0">
                <a:latin typeface="FandolFang R" panose="02010600030101010101" pitchFamily="50" charset="-122"/>
                <a:ea typeface="FandolFang R" panose="02010600030101010101" pitchFamily="50" charset="-122"/>
              </a:rPr>
              <a:t>茂盛，茂密。</a:t>
            </a:r>
            <a:endParaRPr lang="en-US" altLang="zh-CN" sz="2000" dirty="0">
              <a:latin typeface="FandolFang R" panose="02010600030101010101" pitchFamily="50" charset="-122"/>
              <a:ea typeface="FandolFang R" panose="02010600030101010101" pitchFamily="50" charset="-122"/>
            </a:endParaRPr>
          </a:p>
          <a:p>
            <a:pPr eaLnBrk="1" hangingPunct="1">
              <a:lnSpc>
                <a:spcPct val="130000"/>
              </a:lnSpc>
            </a:pPr>
            <a:r>
              <a:rPr lang="zh-CN" altLang="zh-CN" sz="2000" dirty="0">
                <a:solidFill>
                  <a:srgbClr val="FF0000"/>
                </a:solidFill>
                <a:latin typeface="FandolFang R" panose="02010600030101010101" pitchFamily="50" charset="-122"/>
                <a:ea typeface="FandolFang R" panose="02010600030101010101" pitchFamily="50" charset="-122"/>
              </a:rPr>
              <a:t>感时：</a:t>
            </a:r>
            <a:r>
              <a:rPr lang="zh-CN" altLang="zh-CN" sz="2000" dirty="0">
                <a:latin typeface="FandolFang R" panose="02010600030101010101" pitchFamily="50" charset="-122"/>
                <a:ea typeface="FandolFang R" panose="02010600030101010101" pitchFamily="50" charset="-122"/>
              </a:rPr>
              <a:t>感伤时局。</a:t>
            </a:r>
            <a:endParaRPr lang="en-US" altLang="zh-CN" sz="2000" dirty="0">
              <a:latin typeface="FandolFang R" panose="02010600030101010101" pitchFamily="50" charset="-122"/>
              <a:ea typeface="FandolFang R" panose="02010600030101010101" pitchFamily="50" charset="-122"/>
            </a:endParaRPr>
          </a:p>
          <a:p>
            <a:pPr eaLnBrk="1" hangingPunct="1">
              <a:lnSpc>
                <a:spcPct val="130000"/>
              </a:lnSpc>
            </a:pPr>
            <a:r>
              <a:rPr lang="zh-CN" altLang="zh-CN" sz="2000" dirty="0">
                <a:solidFill>
                  <a:srgbClr val="FF0000"/>
                </a:solidFill>
                <a:latin typeface="FandolFang R" panose="02010600030101010101" pitchFamily="50" charset="-122"/>
                <a:ea typeface="FandolFang R" panose="02010600030101010101" pitchFamily="50" charset="-122"/>
              </a:rPr>
              <a:t>惊：</a:t>
            </a:r>
            <a:r>
              <a:rPr lang="zh-CN" altLang="zh-CN" sz="2000" dirty="0">
                <a:latin typeface="FandolFang R" panose="02010600030101010101" pitchFamily="50" charset="-122"/>
                <a:ea typeface="FandolFang R" panose="02010600030101010101" pitchFamily="50" charset="-122"/>
              </a:rPr>
              <a:t>动词的使动用法，使……受到惊动。</a:t>
            </a:r>
            <a:endParaRPr lang="en-US" altLang="zh-CN" sz="2000" dirty="0">
              <a:latin typeface="FandolFang R" panose="02010600030101010101" pitchFamily="50" charset="-122"/>
              <a:ea typeface="FandolFang R" panose="02010600030101010101" pitchFamily="50" charset="-122"/>
            </a:endParaRPr>
          </a:p>
        </p:txBody>
      </p:sp>
      <p:sp>
        <p:nvSpPr>
          <p:cNvPr id="22" name="矩形 15"/>
          <p:cNvSpPr>
            <a:spLocks noChangeArrowheads="1"/>
          </p:cNvSpPr>
          <p:nvPr/>
        </p:nvSpPr>
        <p:spPr bwMode="auto">
          <a:xfrm>
            <a:off x="750801" y="2873926"/>
            <a:ext cx="15993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a:ea typeface="宋体" panose="02010600030101010101" pitchFamily="2" charset="-122"/>
              </a:defRPr>
            </a:lvl1pPr>
            <a:lvl2pPr marL="742950" indent="-285750" eaLnBrk="0" hangingPunct="0">
              <a:defRPr>
                <a:solidFill>
                  <a:schemeClr val="tx1"/>
                </a:solidFill>
                <a:latin typeface="Calibri" panose="020F0502020204030204"/>
                <a:ea typeface="宋体" panose="02010600030101010101" pitchFamily="2" charset="-122"/>
              </a:defRPr>
            </a:lvl2pPr>
            <a:lvl3pPr marL="1143000" indent="-228600" eaLnBrk="0" hangingPunct="0">
              <a:defRPr>
                <a:solidFill>
                  <a:schemeClr val="tx1"/>
                </a:solidFill>
                <a:latin typeface="Calibri" panose="020F0502020204030204"/>
                <a:ea typeface="宋体" panose="02010600030101010101" pitchFamily="2" charset="-122"/>
              </a:defRPr>
            </a:lvl3pPr>
            <a:lvl4pPr marL="1600200" indent="-228600" eaLnBrk="0" hangingPunct="0">
              <a:defRPr>
                <a:solidFill>
                  <a:schemeClr val="tx1"/>
                </a:solidFill>
                <a:latin typeface="Calibri" panose="020F0502020204030204"/>
                <a:ea typeface="宋体" panose="02010600030101010101" pitchFamily="2" charset="-122"/>
              </a:defRPr>
            </a:lvl4pPr>
            <a:lvl5pPr marL="2057400" indent="-228600" eaLnBrk="0" hangingPunct="0">
              <a:defRPr>
                <a:solidFill>
                  <a:schemeClr val="tx1"/>
                </a:solidFill>
                <a:latin typeface="Calibri" panose="020F0502020204030204"/>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eaLnBrk="1" hangingPunct="1">
              <a:buFont typeface="Arial" panose="020B0604020202020204" pitchFamily="34" charset="0"/>
              <a:buNone/>
            </a:pPr>
            <a:r>
              <a:rPr lang="zh-CN" altLang="en-US" sz="2000" dirty="0">
                <a:solidFill>
                  <a:srgbClr val="C00000"/>
                </a:solidFill>
                <a:latin typeface="FandolFang R" panose="02010600030101010101" pitchFamily="50" charset="-122"/>
                <a:ea typeface="FandolFang R" panose="02010600030101010101" pitchFamily="50" charset="-122"/>
              </a:rPr>
              <a:t>注释：</a:t>
            </a:r>
            <a:r>
              <a:rPr lang="zh-CN" altLang="zh-CN" sz="2000" dirty="0">
                <a:solidFill>
                  <a:srgbClr val="C00000"/>
                </a:solidFill>
                <a:latin typeface="FandolFang R" panose="02010600030101010101" pitchFamily="50" charset="-122"/>
                <a:ea typeface="FandolFang R" panose="02010600030101010101" pitchFamily="50" charset="-122"/>
              </a:rPr>
              <a:t> </a:t>
            </a:r>
            <a:endParaRPr lang="zh-CN" altLang="en-US" sz="2000" dirty="0">
              <a:solidFill>
                <a:srgbClr val="C00000"/>
              </a:solidFill>
              <a:latin typeface="FandolFang R" panose="02010600030101010101" pitchFamily="50" charset="-122"/>
              <a:ea typeface="FandolFang R" panose="02010600030101010101" pitchFamily="50"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par>
                                <p:cTn id="8" presetID="16" presetClass="entr" presetSubtype="37"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outVertical)">
                                      <p:cBhvr>
                                        <p:cTn id="10" dur="500"/>
                                        <p:tgtEl>
                                          <p:spTgt spid="14"/>
                                        </p:tgtEl>
                                      </p:cBhvr>
                                    </p:animEffect>
                                  </p:childTnLst>
                                </p:cTn>
                              </p:par>
                            </p:childTnLst>
                          </p:cTn>
                        </p:par>
                        <p:par>
                          <p:cTn id="11" fill="hold">
                            <p:stCondLst>
                              <p:cond delay="500"/>
                            </p:stCondLst>
                            <p:childTnLst>
                              <p:par>
                                <p:cTn id="12" presetID="1" presetClass="mediacall" presetSubtype="0" fill="hold" nodeType="afterEffect">
                                  <p:stCondLst>
                                    <p:cond delay="0"/>
                                  </p:stCondLst>
                                  <p:childTnLst>
                                    <p:cmd type="call" cmd="playFrom(0.0)">
                                      <p:cBhvr>
                                        <p:cTn id="13" dur="49489" fill="hold"/>
                                        <p:tgtEl>
                                          <p:spTgt spid="12"/>
                                        </p:tgtEl>
                                      </p:cBhvr>
                                    </p:cmd>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linds(horizontal)">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 calcmode="lin" valueType="num">
                                      <p:cBhvr additive="base">
                                        <p:cTn id="2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1">
                                            <p:txEl>
                                              <p:pRg st="1" end="1"/>
                                            </p:txEl>
                                          </p:spTgt>
                                        </p:tgtEl>
                                        <p:attrNameLst>
                                          <p:attrName>style.visibility</p:attrName>
                                        </p:attrNameLst>
                                      </p:cBhvr>
                                      <p:to>
                                        <p:strVal val="visible"/>
                                      </p:to>
                                    </p:set>
                                    <p:anim calcmode="lin" valueType="num">
                                      <p:cBhvr additive="base">
                                        <p:cTn id="29"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1">
                                            <p:txEl>
                                              <p:pRg st="2" end="2"/>
                                            </p:txEl>
                                          </p:spTgt>
                                        </p:tgtEl>
                                        <p:attrNameLst>
                                          <p:attrName>style.visibility</p:attrName>
                                        </p:attrNameLst>
                                      </p:cBhvr>
                                      <p:to>
                                        <p:strVal val="visible"/>
                                      </p:to>
                                    </p:set>
                                    <p:anim calcmode="lin" valueType="num">
                                      <p:cBhvr additive="base">
                                        <p:cTn id="35"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1">
                                            <p:txEl>
                                              <p:pRg st="3" end="3"/>
                                            </p:txEl>
                                          </p:spTgt>
                                        </p:tgtEl>
                                        <p:attrNameLst>
                                          <p:attrName>style.visibility</p:attrName>
                                        </p:attrNameLst>
                                      </p:cBhvr>
                                      <p:to>
                                        <p:strVal val="visible"/>
                                      </p:to>
                                    </p:set>
                                    <p:anim calcmode="lin" valueType="num">
                                      <p:cBhvr additive="base">
                                        <p:cTn id="41"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linds(horizontal)">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8" fill="hold" display="0">
                  <p:stCondLst>
                    <p:cond delay="indefinite"/>
                  </p:stCondLst>
                  <p:endCondLst>
                    <p:cond evt="onPrev" delay="0">
                      <p:tgtEl>
                        <p:sldTgt/>
                      </p:tgtEl>
                    </p:cond>
                    <p:cond evt="onStopAudio" delay="0">
                      <p:tgtEl>
                        <p:sldTgt/>
                      </p:tgtEl>
                    </p:cond>
                  </p:endCondLst>
                </p:cTn>
                <p:tgtEl>
                  <p:spTgt spid="12"/>
                </p:tgtEl>
              </p:cMediaNode>
            </p:audio>
          </p:childTnLst>
        </p:cTn>
      </p:par>
    </p:tnLst>
    <p:bldLst>
      <p:bldP spid="13" grpId="0"/>
      <p:bldP spid="18"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974700" y="249181"/>
            <a:ext cx="2247675" cy="584775"/>
          </a:xfrm>
          <a:prstGeom prst="rect">
            <a:avLst/>
          </a:prstGeom>
          <a:noFill/>
        </p:spPr>
        <p:txBody>
          <a:bodyPr wrap="square" rtlCol="0">
            <a:spAutoFit/>
          </a:bodyPr>
          <a:lstStyle/>
          <a:p>
            <a:r>
              <a:rPr lang="zh-CN" altLang="en-US" sz="3200" i="1" dirty="0">
                <a:latin typeface="Arial" panose="020B0604020202020204" pitchFamily="34" charset="0"/>
                <a:ea typeface="思源黑体 CN Regular" panose="020B0500000000000000" pitchFamily="34" charset="-122"/>
                <a:sym typeface="Arial" panose="020B0604020202020204" pitchFamily="34" charset="0"/>
              </a:rPr>
              <a:t>初读感知</a:t>
            </a:r>
          </a:p>
        </p:txBody>
      </p:sp>
      <p:grpSp>
        <p:nvGrpSpPr>
          <p:cNvPr id="14" name="组合 13"/>
          <p:cNvGrpSpPr/>
          <p:nvPr/>
        </p:nvGrpSpPr>
        <p:grpSpPr>
          <a:xfrm>
            <a:off x="0" y="2"/>
            <a:ext cx="1281271" cy="825908"/>
            <a:chOff x="0" y="2"/>
            <a:chExt cx="1281271" cy="825908"/>
          </a:xfrm>
        </p:grpSpPr>
        <p:sp>
          <p:nvSpPr>
            <p:cNvPr id="15" name="任意多边形: 形状 14"/>
            <p:cNvSpPr/>
            <p:nvPr/>
          </p:nvSpPr>
          <p:spPr>
            <a:xfrm>
              <a:off x="0" y="2"/>
              <a:ext cx="1281271" cy="825908"/>
            </a:xfrm>
            <a:custGeom>
              <a:avLst/>
              <a:gdLst>
                <a:gd name="connsiteX0" fmla="*/ 0 w 1281271"/>
                <a:gd name="connsiteY0" fmla="*/ 0 h 825908"/>
                <a:gd name="connsiteX1" fmla="*/ 1281271 w 1281271"/>
                <a:gd name="connsiteY1" fmla="*/ 0 h 825908"/>
                <a:gd name="connsiteX2" fmla="*/ 1270643 w 1281271"/>
                <a:gd name="connsiteY2" fmla="*/ 19728 h 825908"/>
                <a:gd name="connsiteX3" fmla="*/ 609432 w 1281271"/>
                <a:gd name="connsiteY3" fmla="*/ 811464 h 825908"/>
                <a:gd name="connsiteX4" fmla="*/ 80251 w 1281271"/>
                <a:gd name="connsiteY4" fmla="*/ 677938 h 825908"/>
                <a:gd name="connsiteX5" fmla="*/ 0 w 1281271"/>
                <a:gd name="connsiteY5" fmla="*/ 632920 h 82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1271" h="825908">
                  <a:moveTo>
                    <a:pt x="0" y="0"/>
                  </a:moveTo>
                  <a:lnTo>
                    <a:pt x="1281271" y="0"/>
                  </a:lnTo>
                  <a:lnTo>
                    <a:pt x="1270643" y="19728"/>
                  </a:lnTo>
                  <a:cubicBezTo>
                    <a:pt x="1069227" y="389575"/>
                    <a:pt x="862114" y="727641"/>
                    <a:pt x="609432" y="811464"/>
                  </a:cubicBezTo>
                  <a:cubicBezTo>
                    <a:pt x="462786" y="860112"/>
                    <a:pt x="266258" y="778390"/>
                    <a:pt x="80251" y="677938"/>
                  </a:cubicBezTo>
                  <a:lnTo>
                    <a:pt x="0" y="63292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6" name="任意多边形: 形状 15"/>
            <p:cNvSpPr/>
            <p:nvPr/>
          </p:nvSpPr>
          <p:spPr>
            <a:xfrm>
              <a:off x="1" y="2"/>
              <a:ext cx="1203767" cy="775947"/>
            </a:xfrm>
            <a:custGeom>
              <a:avLst/>
              <a:gdLst>
                <a:gd name="connsiteX0" fmla="*/ 0 w 1203767"/>
                <a:gd name="connsiteY0" fmla="*/ 0 h 775947"/>
                <a:gd name="connsiteX1" fmla="*/ 1203767 w 1203767"/>
                <a:gd name="connsiteY1" fmla="*/ 0 h 775947"/>
                <a:gd name="connsiteX2" fmla="*/ 1193782 w 1203767"/>
                <a:gd name="connsiteY2" fmla="*/ 18535 h 775947"/>
                <a:gd name="connsiteX3" fmla="*/ 572569 w 1203767"/>
                <a:gd name="connsiteY3" fmla="*/ 762377 h 775947"/>
                <a:gd name="connsiteX4" fmla="*/ 75399 w 1203767"/>
                <a:gd name="connsiteY4" fmla="*/ 636928 h 775947"/>
                <a:gd name="connsiteX5" fmla="*/ 0 w 1203767"/>
                <a:gd name="connsiteY5" fmla="*/ 594632 h 77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3767" h="775947">
                  <a:moveTo>
                    <a:pt x="0" y="0"/>
                  </a:moveTo>
                  <a:lnTo>
                    <a:pt x="1203767" y="0"/>
                  </a:lnTo>
                  <a:lnTo>
                    <a:pt x="1193782" y="18535"/>
                  </a:lnTo>
                  <a:cubicBezTo>
                    <a:pt x="1004550" y="366009"/>
                    <a:pt x="809966" y="683625"/>
                    <a:pt x="572569" y="762377"/>
                  </a:cubicBezTo>
                  <a:cubicBezTo>
                    <a:pt x="434794" y="808082"/>
                    <a:pt x="250154" y="731304"/>
                    <a:pt x="75399" y="636928"/>
                  </a:cubicBezTo>
                  <a:lnTo>
                    <a:pt x="0" y="594632"/>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1774" y="3052855"/>
            <a:ext cx="2667000" cy="3581400"/>
          </a:xfrm>
          <a:prstGeom prst="rect">
            <a:avLst/>
          </a:prstGeom>
        </p:spPr>
      </p:pic>
      <p:sp>
        <p:nvSpPr>
          <p:cNvPr id="23" name="矩形 11"/>
          <p:cNvSpPr>
            <a:spLocks noChangeArrowheads="1"/>
          </p:cNvSpPr>
          <p:nvPr/>
        </p:nvSpPr>
        <p:spPr bwMode="auto">
          <a:xfrm>
            <a:off x="595721" y="1611154"/>
            <a:ext cx="9482038" cy="534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a:ea typeface="宋体" panose="02010600030101010101" pitchFamily="2" charset="-122"/>
              </a:defRPr>
            </a:lvl1pPr>
            <a:lvl2pPr marL="742950" indent="-285750" eaLnBrk="0" hangingPunct="0">
              <a:defRPr>
                <a:solidFill>
                  <a:schemeClr val="tx1"/>
                </a:solidFill>
                <a:latin typeface="Calibri" panose="020F0502020204030204"/>
                <a:ea typeface="宋体" panose="02010600030101010101" pitchFamily="2" charset="-122"/>
              </a:defRPr>
            </a:lvl2pPr>
            <a:lvl3pPr marL="1143000" indent="-228600" eaLnBrk="0" hangingPunct="0">
              <a:defRPr>
                <a:solidFill>
                  <a:schemeClr val="tx1"/>
                </a:solidFill>
                <a:latin typeface="Calibri" panose="020F0502020204030204"/>
                <a:ea typeface="宋体" panose="02010600030101010101" pitchFamily="2" charset="-122"/>
              </a:defRPr>
            </a:lvl3pPr>
            <a:lvl4pPr marL="1600200" indent="-228600" eaLnBrk="0" hangingPunct="0">
              <a:defRPr>
                <a:solidFill>
                  <a:schemeClr val="tx1"/>
                </a:solidFill>
                <a:latin typeface="Calibri" panose="020F0502020204030204"/>
                <a:ea typeface="宋体" panose="02010600030101010101" pitchFamily="2" charset="-122"/>
              </a:defRPr>
            </a:lvl4pPr>
            <a:lvl5pPr marL="2057400" indent="-228600" eaLnBrk="0" hangingPunct="0">
              <a:defRPr>
                <a:solidFill>
                  <a:schemeClr val="tx1"/>
                </a:solidFill>
                <a:latin typeface="Calibri" panose="020F0502020204030204"/>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eaLnBrk="1" hangingPunct="1">
              <a:lnSpc>
                <a:spcPct val="130000"/>
              </a:lnSpc>
              <a:buFont typeface="Arial" panose="020B0604020202020204" pitchFamily="34" charset="0"/>
              <a:buNone/>
            </a:pPr>
            <a:r>
              <a:rPr lang="zh-CN" altLang="en-US" sz="2400" dirty="0">
                <a:solidFill>
                  <a:srgbClr val="C00000"/>
                </a:solidFill>
                <a:latin typeface="FandolFang R" panose="02010600030101010101" pitchFamily="50" charset="-122"/>
                <a:ea typeface="FandolFang R" panose="02010600030101010101" pitchFamily="50" charset="-122"/>
              </a:rPr>
              <a:t>原文：</a:t>
            </a:r>
            <a:r>
              <a:rPr lang="zh-CN" altLang="en-US" sz="2400" dirty="0">
                <a:solidFill>
                  <a:srgbClr val="FF0000"/>
                </a:solidFill>
                <a:latin typeface="FandolFang R" panose="02010600030101010101" pitchFamily="50" charset="-122"/>
                <a:ea typeface="FandolFang R" panose="02010600030101010101" pitchFamily="50" charset="-122"/>
              </a:rPr>
              <a:t>烽火</a:t>
            </a:r>
            <a:r>
              <a:rPr lang="zh-CN" altLang="en-US" sz="2400" dirty="0">
                <a:latin typeface="FandolFang R" panose="02010600030101010101" pitchFamily="50" charset="-122"/>
                <a:ea typeface="FandolFang R" panose="02010600030101010101" pitchFamily="50" charset="-122"/>
              </a:rPr>
              <a:t>连三月，家书</a:t>
            </a:r>
            <a:r>
              <a:rPr lang="zh-CN" altLang="en-US" sz="2400" dirty="0">
                <a:solidFill>
                  <a:srgbClr val="FF0000"/>
                </a:solidFill>
                <a:latin typeface="FandolFang R" panose="02010600030101010101" pitchFamily="50" charset="-122"/>
                <a:ea typeface="FandolFang R" panose="02010600030101010101" pitchFamily="50" charset="-122"/>
              </a:rPr>
              <a:t>抵</a:t>
            </a:r>
            <a:r>
              <a:rPr lang="zh-CN" altLang="en-US" sz="2400" dirty="0">
                <a:latin typeface="FandolFang R" panose="02010600030101010101" pitchFamily="50" charset="-122"/>
                <a:ea typeface="FandolFang R" panose="02010600030101010101" pitchFamily="50" charset="-122"/>
              </a:rPr>
              <a:t>万金。白头</a:t>
            </a:r>
            <a:r>
              <a:rPr lang="zh-CN" altLang="en-US" sz="2400" dirty="0">
                <a:solidFill>
                  <a:srgbClr val="FF0000"/>
                </a:solidFill>
                <a:latin typeface="FandolFang R" panose="02010600030101010101" pitchFamily="50" charset="-122"/>
                <a:ea typeface="FandolFang R" panose="02010600030101010101" pitchFamily="50" charset="-122"/>
              </a:rPr>
              <a:t>搔</a:t>
            </a:r>
            <a:r>
              <a:rPr lang="zh-CN" altLang="en-US" sz="2400" dirty="0">
                <a:latin typeface="FandolFang R" panose="02010600030101010101" pitchFamily="50" charset="-122"/>
                <a:ea typeface="FandolFang R" panose="02010600030101010101" pitchFamily="50" charset="-122"/>
              </a:rPr>
              <a:t>更短，</a:t>
            </a:r>
            <a:r>
              <a:rPr lang="zh-CN" altLang="en-US" sz="2400" dirty="0">
                <a:solidFill>
                  <a:srgbClr val="FF0000"/>
                </a:solidFill>
                <a:latin typeface="FandolFang R" panose="02010600030101010101" pitchFamily="50" charset="-122"/>
                <a:ea typeface="FandolFang R" panose="02010600030101010101" pitchFamily="50" charset="-122"/>
              </a:rPr>
              <a:t>浑欲</a:t>
            </a:r>
            <a:r>
              <a:rPr lang="zh-CN" altLang="en-US" sz="2400" dirty="0">
                <a:latin typeface="FandolFang R" panose="02010600030101010101" pitchFamily="50" charset="-122"/>
                <a:ea typeface="FandolFang R" panose="02010600030101010101" pitchFamily="50" charset="-122"/>
              </a:rPr>
              <a:t>不</a:t>
            </a:r>
            <a:r>
              <a:rPr lang="zh-CN" altLang="en-US" sz="2400" dirty="0">
                <a:solidFill>
                  <a:srgbClr val="FF0000"/>
                </a:solidFill>
                <a:latin typeface="FandolFang R" panose="02010600030101010101" pitchFamily="50" charset="-122"/>
                <a:ea typeface="FandolFang R" panose="02010600030101010101" pitchFamily="50" charset="-122"/>
              </a:rPr>
              <a:t>胜</a:t>
            </a:r>
            <a:r>
              <a:rPr lang="zh-CN" altLang="en-US" sz="2400" dirty="0">
                <a:latin typeface="FandolFang R" panose="02010600030101010101" pitchFamily="50" charset="-122"/>
                <a:ea typeface="FandolFang R" panose="02010600030101010101" pitchFamily="50" charset="-122"/>
              </a:rPr>
              <a:t>簪。</a:t>
            </a:r>
          </a:p>
        </p:txBody>
      </p:sp>
      <p:sp>
        <p:nvSpPr>
          <p:cNvPr id="24" name="TextBox 14"/>
          <p:cNvSpPr txBox="1">
            <a:spLocks noChangeArrowheads="1"/>
          </p:cNvSpPr>
          <p:nvPr/>
        </p:nvSpPr>
        <p:spPr bwMode="auto">
          <a:xfrm>
            <a:off x="1527584" y="3052855"/>
            <a:ext cx="8125505" cy="297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a:ea typeface="宋体" panose="02010600030101010101" pitchFamily="2" charset="-122"/>
              </a:defRPr>
            </a:lvl1pPr>
            <a:lvl2pPr marL="742950" indent="-285750" eaLnBrk="0" hangingPunct="0">
              <a:defRPr>
                <a:solidFill>
                  <a:schemeClr val="tx1"/>
                </a:solidFill>
                <a:latin typeface="Calibri" panose="020F0502020204030204"/>
                <a:ea typeface="宋体" panose="02010600030101010101" pitchFamily="2" charset="-122"/>
              </a:defRPr>
            </a:lvl2pPr>
            <a:lvl3pPr marL="1143000" indent="-228600" eaLnBrk="0" hangingPunct="0">
              <a:defRPr>
                <a:solidFill>
                  <a:schemeClr val="tx1"/>
                </a:solidFill>
                <a:latin typeface="Calibri" panose="020F0502020204030204"/>
                <a:ea typeface="宋体" panose="02010600030101010101" pitchFamily="2" charset="-122"/>
              </a:defRPr>
            </a:lvl3pPr>
            <a:lvl4pPr marL="1600200" indent="-228600" eaLnBrk="0" hangingPunct="0">
              <a:defRPr>
                <a:solidFill>
                  <a:schemeClr val="tx1"/>
                </a:solidFill>
                <a:latin typeface="Calibri" panose="020F0502020204030204"/>
                <a:ea typeface="宋体" panose="02010600030101010101" pitchFamily="2" charset="-122"/>
              </a:defRPr>
            </a:lvl4pPr>
            <a:lvl5pPr marL="2057400" indent="-228600" eaLnBrk="0" hangingPunct="0">
              <a:defRPr>
                <a:solidFill>
                  <a:schemeClr val="tx1"/>
                </a:solidFill>
                <a:latin typeface="Calibri" panose="020F0502020204030204"/>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eaLnBrk="1" hangingPunct="1">
              <a:lnSpc>
                <a:spcPct val="130000"/>
              </a:lnSpc>
            </a:pPr>
            <a:r>
              <a:rPr lang="zh-CN" altLang="zh-CN" sz="2400" dirty="0">
                <a:solidFill>
                  <a:srgbClr val="FF0000"/>
                </a:solidFill>
                <a:latin typeface="FandolFang R" panose="02010600030101010101" pitchFamily="50" charset="-122"/>
                <a:ea typeface="FandolFang R" panose="02010600030101010101" pitchFamily="50" charset="-122"/>
              </a:rPr>
              <a:t>烽火：</a:t>
            </a:r>
            <a:r>
              <a:rPr lang="zh-CN" altLang="zh-CN" sz="2400" dirty="0">
                <a:latin typeface="FandolFang R" panose="02010600030101010101" pitchFamily="50" charset="-122"/>
                <a:ea typeface="FandolFang R" panose="02010600030101010101" pitchFamily="50" charset="-122"/>
              </a:rPr>
              <a:t>这里指战争。</a:t>
            </a:r>
            <a:endParaRPr lang="en-US" altLang="zh-CN" sz="2400" dirty="0">
              <a:latin typeface="FandolFang R" panose="02010600030101010101" pitchFamily="50" charset="-122"/>
              <a:ea typeface="FandolFang R" panose="02010600030101010101" pitchFamily="50" charset="-122"/>
            </a:endParaRPr>
          </a:p>
          <a:p>
            <a:pPr eaLnBrk="1" hangingPunct="1">
              <a:lnSpc>
                <a:spcPct val="130000"/>
              </a:lnSpc>
            </a:pPr>
            <a:r>
              <a:rPr lang="zh-CN" altLang="zh-CN" sz="2400" dirty="0">
                <a:solidFill>
                  <a:srgbClr val="FF0000"/>
                </a:solidFill>
                <a:latin typeface="FandolFang R" panose="02010600030101010101" pitchFamily="50" charset="-122"/>
                <a:ea typeface="FandolFang R" panose="02010600030101010101" pitchFamily="50" charset="-122"/>
              </a:rPr>
              <a:t>抵：</a:t>
            </a:r>
            <a:r>
              <a:rPr lang="zh-CN" altLang="zh-CN" sz="2400" dirty="0">
                <a:latin typeface="FandolFang R" panose="02010600030101010101" pitchFamily="50" charset="-122"/>
                <a:ea typeface="FandolFang R" panose="02010600030101010101" pitchFamily="50" charset="-122"/>
              </a:rPr>
              <a:t>值。</a:t>
            </a:r>
            <a:endParaRPr lang="en-US" altLang="zh-CN" sz="2400" dirty="0">
              <a:latin typeface="FandolFang R" panose="02010600030101010101" pitchFamily="50" charset="-122"/>
              <a:ea typeface="FandolFang R" panose="02010600030101010101" pitchFamily="50" charset="-122"/>
            </a:endParaRPr>
          </a:p>
          <a:p>
            <a:pPr eaLnBrk="1" hangingPunct="1">
              <a:lnSpc>
                <a:spcPct val="130000"/>
              </a:lnSpc>
            </a:pPr>
            <a:r>
              <a:rPr lang="zh-CN" altLang="zh-CN" sz="2400" dirty="0">
                <a:solidFill>
                  <a:srgbClr val="FF0000"/>
                </a:solidFill>
                <a:latin typeface="FandolFang R" panose="02010600030101010101" pitchFamily="50" charset="-122"/>
                <a:ea typeface="FandolFang R" panose="02010600030101010101" pitchFamily="50" charset="-122"/>
              </a:rPr>
              <a:t>搔：</a:t>
            </a:r>
            <a:r>
              <a:rPr lang="zh-CN" altLang="zh-CN" sz="2400" dirty="0">
                <a:latin typeface="FandolFang R" panose="02010600030101010101" pitchFamily="50" charset="-122"/>
                <a:ea typeface="FandolFang R" panose="02010600030101010101" pitchFamily="50" charset="-122"/>
              </a:rPr>
              <a:t>抓，挠。</a:t>
            </a:r>
            <a:endParaRPr lang="en-US" altLang="zh-CN" sz="2400" dirty="0">
              <a:latin typeface="FandolFang R" panose="02010600030101010101" pitchFamily="50" charset="-122"/>
              <a:ea typeface="FandolFang R" panose="02010600030101010101" pitchFamily="50" charset="-122"/>
            </a:endParaRPr>
          </a:p>
          <a:p>
            <a:pPr eaLnBrk="1" hangingPunct="1">
              <a:lnSpc>
                <a:spcPct val="130000"/>
              </a:lnSpc>
            </a:pPr>
            <a:r>
              <a:rPr lang="zh-CN" altLang="zh-CN" sz="2400" dirty="0">
                <a:solidFill>
                  <a:srgbClr val="FF0000"/>
                </a:solidFill>
                <a:latin typeface="FandolFang R" panose="02010600030101010101" pitchFamily="50" charset="-122"/>
                <a:ea typeface="FandolFang R" panose="02010600030101010101" pitchFamily="50" charset="-122"/>
              </a:rPr>
              <a:t>浑：</a:t>
            </a:r>
            <a:r>
              <a:rPr lang="zh-CN" altLang="zh-CN" sz="2400" dirty="0">
                <a:latin typeface="FandolFang R" panose="02010600030101010101" pitchFamily="50" charset="-122"/>
                <a:ea typeface="FandolFang R" panose="02010600030101010101" pitchFamily="50" charset="-122"/>
              </a:rPr>
              <a:t>简直。</a:t>
            </a:r>
            <a:endParaRPr lang="en-US" altLang="zh-CN" sz="2400" dirty="0">
              <a:latin typeface="FandolFang R" panose="02010600030101010101" pitchFamily="50" charset="-122"/>
              <a:ea typeface="FandolFang R" panose="02010600030101010101" pitchFamily="50" charset="-122"/>
            </a:endParaRPr>
          </a:p>
          <a:p>
            <a:pPr eaLnBrk="1" hangingPunct="1">
              <a:lnSpc>
                <a:spcPct val="130000"/>
              </a:lnSpc>
            </a:pPr>
            <a:r>
              <a:rPr lang="zh-CN" altLang="zh-CN" sz="2400" dirty="0">
                <a:solidFill>
                  <a:srgbClr val="FF0000"/>
                </a:solidFill>
                <a:latin typeface="FandolFang R" panose="02010600030101010101" pitchFamily="50" charset="-122"/>
                <a:ea typeface="FandolFang R" panose="02010600030101010101" pitchFamily="50" charset="-122"/>
              </a:rPr>
              <a:t>欲:</a:t>
            </a:r>
            <a:r>
              <a:rPr lang="zh-CN" altLang="zh-CN" sz="2400" dirty="0">
                <a:latin typeface="FandolFang R" panose="02010600030101010101" pitchFamily="50" charset="-122"/>
                <a:ea typeface="FandolFang R" panose="02010600030101010101" pitchFamily="50" charset="-122"/>
              </a:rPr>
              <a:t>将要；就要。</a:t>
            </a:r>
            <a:endParaRPr lang="en-US" altLang="zh-CN" sz="2400" dirty="0">
              <a:latin typeface="FandolFang R" panose="02010600030101010101" pitchFamily="50" charset="-122"/>
              <a:ea typeface="FandolFang R" panose="02010600030101010101" pitchFamily="50" charset="-122"/>
            </a:endParaRPr>
          </a:p>
          <a:p>
            <a:pPr eaLnBrk="1" hangingPunct="1">
              <a:lnSpc>
                <a:spcPct val="130000"/>
              </a:lnSpc>
            </a:pPr>
            <a:r>
              <a:rPr lang="zh-CN" altLang="zh-CN" sz="2400" dirty="0">
                <a:solidFill>
                  <a:srgbClr val="FF0000"/>
                </a:solidFill>
                <a:latin typeface="FandolFang R" panose="02010600030101010101" pitchFamily="50" charset="-122"/>
                <a:ea typeface="FandolFang R" panose="02010600030101010101" pitchFamily="50" charset="-122"/>
              </a:rPr>
              <a:t>胜：</a:t>
            </a:r>
            <a:r>
              <a:rPr lang="zh-CN" altLang="zh-CN" sz="2400" dirty="0">
                <a:latin typeface="FandolFang R" panose="02010600030101010101" pitchFamily="50" charset="-122"/>
                <a:ea typeface="FandolFang R" panose="02010600030101010101" pitchFamily="50" charset="-122"/>
              </a:rPr>
              <a:t>能承受</a:t>
            </a:r>
            <a:r>
              <a:rPr lang="zh-CN" altLang="en-US" sz="2400" dirty="0">
                <a:latin typeface="FandolFang R" panose="02010600030101010101" pitchFamily="50" charset="-122"/>
                <a:ea typeface="FandolFang R" panose="02010600030101010101" pitchFamily="50" charset="-122"/>
              </a:rPr>
              <a:t>。</a:t>
            </a:r>
            <a:endParaRPr lang="zh-CN" altLang="zh-CN" sz="2400" dirty="0">
              <a:latin typeface="FandolFang R" panose="02010600030101010101" pitchFamily="50" charset="-122"/>
              <a:ea typeface="FandolFang R" panose="02010600030101010101" pitchFamily="50" charset="-122"/>
            </a:endParaRPr>
          </a:p>
        </p:txBody>
      </p:sp>
      <p:sp>
        <p:nvSpPr>
          <p:cNvPr id="25" name="矩形 15"/>
          <p:cNvSpPr>
            <a:spLocks noChangeArrowheads="1"/>
          </p:cNvSpPr>
          <p:nvPr/>
        </p:nvSpPr>
        <p:spPr bwMode="auto">
          <a:xfrm>
            <a:off x="595721" y="2711543"/>
            <a:ext cx="14767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a:ea typeface="宋体" panose="02010600030101010101" pitchFamily="2" charset="-122"/>
              </a:defRPr>
            </a:lvl1pPr>
            <a:lvl2pPr marL="742950" indent="-285750" eaLnBrk="0" hangingPunct="0">
              <a:defRPr>
                <a:solidFill>
                  <a:schemeClr val="tx1"/>
                </a:solidFill>
                <a:latin typeface="Calibri" panose="020F0502020204030204"/>
                <a:ea typeface="宋体" panose="02010600030101010101" pitchFamily="2" charset="-122"/>
              </a:defRPr>
            </a:lvl2pPr>
            <a:lvl3pPr marL="1143000" indent="-228600" eaLnBrk="0" hangingPunct="0">
              <a:defRPr>
                <a:solidFill>
                  <a:schemeClr val="tx1"/>
                </a:solidFill>
                <a:latin typeface="Calibri" panose="020F0502020204030204"/>
                <a:ea typeface="宋体" panose="02010600030101010101" pitchFamily="2" charset="-122"/>
              </a:defRPr>
            </a:lvl3pPr>
            <a:lvl4pPr marL="1600200" indent="-228600" eaLnBrk="0" hangingPunct="0">
              <a:defRPr>
                <a:solidFill>
                  <a:schemeClr val="tx1"/>
                </a:solidFill>
                <a:latin typeface="Calibri" panose="020F0502020204030204"/>
                <a:ea typeface="宋体" panose="02010600030101010101" pitchFamily="2" charset="-122"/>
              </a:defRPr>
            </a:lvl4pPr>
            <a:lvl5pPr marL="2057400" indent="-228600" eaLnBrk="0" hangingPunct="0">
              <a:defRPr>
                <a:solidFill>
                  <a:schemeClr val="tx1"/>
                </a:solidFill>
                <a:latin typeface="Calibri" panose="020F0502020204030204"/>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eaLnBrk="1" hangingPunct="1">
              <a:buFont typeface="Arial" panose="020B0604020202020204" pitchFamily="34" charset="0"/>
              <a:buNone/>
            </a:pPr>
            <a:r>
              <a:rPr lang="zh-CN" altLang="en-US" sz="2400" dirty="0">
                <a:solidFill>
                  <a:srgbClr val="C00000"/>
                </a:solidFill>
                <a:latin typeface="FandolFang R" panose="02010600030101010101" pitchFamily="50" charset="-122"/>
                <a:ea typeface="FandolFang R" panose="02010600030101010101" pitchFamily="50" charset="-122"/>
              </a:rPr>
              <a:t>注释：</a:t>
            </a:r>
            <a:r>
              <a:rPr lang="zh-CN" altLang="zh-CN" sz="2400" dirty="0">
                <a:solidFill>
                  <a:srgbClr val="C00000"/>
                </a:solidFill>
                <a:latin typeface="FandolFang R" panose="02010600030101010101" pitchFamily="50" charset="-122"/>
                <a:ea typeface="FandolFang R" panose="02010600030101010101" pitchFamily="50" charset="-122"/>
              </a:rPr>
              <a:t> </a:t>
            </a:r>
            <a:endParaRPr lang="zh-CN" altLang="en-US" sz="2400" dirty="0">
              <a:solidFill>
                <a:srgbClr val="C00000"/>
              </a:solidFill>
              <a:latin typeface="FandolFang R" panose="02010600030101010101" pitchFamily="50" charset="-122"/>
              <a:ea typeface="FandolFang R" panose="02010600030101010101" pitchFamily="50"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par>
                                <p:cTn id="8" presetID="16" presetClass="entr" presetSubtype="37"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out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linds(horizontal)">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4">
                                            <p:txEl>
                                              <p:pRg st="0" end="0"/>
                                            </p:txEl>
                                          </p:spTgt>
                                        </p:tgtEl>
                                        <p:attrNameLst>
                                          <p:attrName>style.visibility</p:attrName>
                                        </p:attrNameLst>
                                      </p:cBhvr>
                                      <p:to>
                                        <p:strVal val="visible"/>
                                      </p:to>
                                    </p:set>
                                    <p:anim calcmode="lin" valueType="num">
                                      <p:cBhvr additive="base">
                                        <p:cTn id="20"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4">
                                            <p:txEl>
                                              <p:pRg st="1" end="1"/>
                                            </p:txEl>
                                          </p:spTgt>
                                        </p:tgtEl>
                                        <p:attrNameLst>
                                          <p:attrName>style.visibility</p:attrName>
                                        </p:attrNameLst>
                                      </p:cBhvr>
                                      <p:to>
                                        <p:strVal val="visible"/>
                                      </p:to>
                                    </p:set>
                                    <p:anim calcmode="lin" valueType="num">
                                      <p:cBhvr additive="base">
                                        <p:cTn id="26"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4">
                                            <p:txEl>
                                              <p:pRg st="2" end="2"/>
                                            </p:txEl>
                                          </p:spTgt>
                                        </p:tgtEl>
                                        <p:attrNameLst>
                                          <p:attrName>style.visibility</p:attrName>
                                        </p:attrNameLst>
                                      </p:cBhvr>
                                      <p:to>
                                        <p:strVal val="visible"/>
                                      </p:to>
                                    </p:set>
                                    <p:anim calcmode="lin" valueType="num">
                                      <p:cBhvr additive="base">
                                        <p:cTn id="32" dur="500" fill="hold"/>
                                        <p:tgtEl>
                                          <p:spTgt spid="24">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4">
                                            <p:txEl>
                                              <p:pRg st="3" end="3"/>
                                            </p:txEl>
                                          </p:spTgt>
                                        </p:tgtEl>
                                        <p:attrNameLst>
                                          <p:attrName>style.visibility</p:attrName>
                                        </p:attrNameLst>
                                      </p:cBhvr>
                                      <p:to>
                                        <p:strVal val="visible"/>
                                      </p:to>
                                    </p:set>
                                    <p:anim calcmode="lin" valueType="num">
                                      <p:cBhvr additive="base">
                                        <p:cTn id="38" dur="500" fill="hold"/>
                                        <p:tgtEl>
                                          <p:spTgt spid="24">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4">
                                            <p:txEl>
                                              <p:pRg st="4" end="4"/>
                                            </p:txEl>
                                          </p:spTgt>
                                        </p:tgtEl>
                                        <p:attrNameLst>
                                          <p:attrName>style.visibility</p:attrName>
                                        </p:attrNameLst>
                                      </p:cBhvr>
                                      <p:to>
                                        <p:strVal val="visible"/>
                                      </p:to>
                                    </p:set>
                                    <p:anim calcmode="lin" valueType="num">
                                      <p:cBhvr additive="base">
                                        <p:cTn id="44" dur="500" fill="hold"/>
                                        <p:tgtEl>
                                          <p:spTgt spid="24">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24">
                                            <p:txEl>
                                              <p:pRg st="5" end="5"/>
                                            </p:txEl>
                                          </p:spTgt>
                                        </p:tgtEl>
                                        <p:attrNameLst>
                                          <p:attrName>style.visibility</p:attrName>
                                        </p:attrNameLst>
                                      </p:cBhvr>
                                      <p:to>
                                        <p:strVal val="visible"/>
                                      </p:to>
                                    </p:set>
                                    <p:anim calcmode="lin" valueType="num">
                                      <p:cBhvr additive="base">
                                        <p:cTn id="50" dur="500" fill="hold"/>
                                        <p:tgtEl>
                                          <p:spTgt spid="24">
                                            <p:txEl>
                                              <p:pRg st="5" end="5"/>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2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974700" y="249181"/>
            <a:ext cx="2247675" cy="584775"/>
          </a:xfrm>
          <a:prstGeom prst="rect">
            <a:avLst/>
          </a:prstGeom>
          <a:noFill/>
        </p:spPr>
        <p:txBody>
          <a:bodyPr wrap="square" rtlCol="0">
            <a:spAutoFit/>
          </a:bodyPr>
          <a:lstStyle/>
          <a:p>
            <a:r>
              <a:rPr lang="zh-CN" altLang="en-US" sz="3200" i="1" dirty="0">
                <a:latin typeface="Arial" panose="020B0604020202020204" pitchFamily="34" charset="0"/>
                <a:ea typeface="思源黑体 CN Regular" panose="020B0500000000000000" pitchFamily="34" charset="-122"/>
                <a:sym typeface="Arial" panose="020B0604020202020204" pitchFamily="34" charset="0"/>
              </a:rPr>
              <a:t>初读感知</a:t>
            </a:r>
          </a:p>
        </p:txBody>
      </p:sp>
      <p:grpSp>
        <p:nvGrpSpPr>
          <p:cNvPr id="14" name="组合 13"/>
          <p:cNvGrpSpPr/>
          <p:nvPr/>
        </p:nvGrpSpPr>
        <p:grpSpPr>
          <a:xfrm>
            <a:off x="0" y="2"/>
            <a:ext cx="1281271" cy="825908"/>
            <a:chOff x="0" y="2"/>
            <a:chExt cx="1281271" cy="825908"/>
          </a:xfrm>
        </p:grpSpPr>
        <p:sp>
          <p:nvSpPr>
            <p:cNvPr id="15" name="任意多边形: 形状 14"/>
            <p:cNvSpPr/>
            <p:nvPr/>
          </p:nvSpPr>
          <p:spPr>
            <a:xfrm>
              <a:off x="0" y="2"/>
              <a:ext cx="1281271" cy="825908"/>
            </a:xfrm>
            <a:custGeom>
              <a:avLst/>
              <a:gdLst>
                <a:gd name="connsiteX0" fmla="*/ 0 w 1281271"/>
                <a:gd name="connsiteY0" fmla="*/ 0 h 825908"/>
                <a:gd name="connsiteX1" fmla="*/ 1281271 w 1281271"/>
                <a:gd name="connsiteY1" fmla="*/ 0 h 825908"/>
                <a:gd name="connsiteX2" fmla="*/ 1270643 w 1281271"/>
                <a:gd name="connsiteY2" fmla="*/ 19728 h 825908"/>
                <a:gd name="connsiteX3" fmla="*/ 609432 w 1281271"/>
                <a:gd name="connsiteY3" fmla="*/ 811464 h 825908"/>
                <a:gd name="connsiteX4" fmla="*/ 80251 w 1281271"/>
                <a:gd name="connsiteY4" fmla="*/ 677938 h 825908"/>
                <a:gd name="connsiteX5" fmla="*/ 0 w 1281271"/>
                <a:gd name="connsiteY5" fmla="*/ 632920 h 82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1271" h="825908">
                  <a:moveTo>
                    <a:pt x="0" y="0"/>
                  </a:moveTo>
                  <a:lnTo>
                    <a:pt x="1281271" y="0"/>
                  </a:lnTo>
                  <a:lnTo>
                    <a:pt x="1270643" y="19728"/>
                  </a:lnTo>
                  <a:cubicBezTo>
                    <a:pt x="1069227" y="389575"/>
                    <a:pt x="862114" y="727641"/>
                    <a:pt x="609432" y="811464"/>
                  </a:cubicBezTo>
                  <a:cubicBezTo>
                    <a:pt x="462786" y="860112"/>
                    <a:pt x="266258" y="778390"/>
                    <a:pt x="80251" y="677938"/>
                  </a:cubicBezTo>
                  <a:lnTo>
                    <a:pt x="0" y="63292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6" name="任意多边形: 形状 15"/>
            <p:cNvSpPr/>
            <p:nvPr/>
          </p:nvSpPr>
          <p:spPr>
            <a:xfrm>
              <a:off x="1" y="2"/>
              <a:ext cx="1203767" cy="775947"/>
            </a:xfrm>
            <a:custGeom>
              <a:avLst/>
              <a:gdLst>
                <a:gd name="connsiteX0" fmla="*/ 0 w 1203767"/>
                <a:gd name="connsiteY0" fmla="*/ 0 h 775947"/>
                <a:gd name="connsiteX1" fmla="*/ 1203767 w 1203767"/>
                <a:gd name="connsiteY1" fmla="*/ 0 h 775947"/>
                <a:gd name="connsiteX2" fmla="*/ 1193782 w 1203767"/>
                <a:gd name="connsiteY2" fmla="*/ 18535 h 775947"/>
                <a:gd name="connsiteX3" fmla="*/ 572569 w 1203767"/>
                <a:gd name="connsiteY3" fmla="*/ 762377 h 775947"/>
                <a:gd name="connsiteX4" fmla="*/ 75399 w 1203767"/>
                <a:gd name="connsiteY4" fmla="*/ 636928 h 775947"/>
                <a:gd name="connsiteX5" fmla="*/ 0 w 1203767"/>
                <a:gd name="connsiteY5" fmla="*/ 594632 h 77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3767" h="775947">
                  <a:moveTo>
                    <a:pt x="0" y="0"/>
                  </a:moveTo>
                  <a:lnTo>
                    <a:pt x="1203767" y="0"/>
                  </a:lnTo>
                  <a:lnTo>
                    <a:pt x="1193782" y="18535"/>
                  </a:lnTo>
                  <a:cubicBezTo>
                    <a:pt x="1004550" y="366009"/>
                    <a:pt x="809966" y="683625"/>
                    <a:pt x="572569" y="762377"/>
                  </a:cubicBezTo>
                  <a:cubicBezTo>
                    <a:pt x="434794" y="808082"/>
                    <a:pt x="250154" y="731304"/>
                    <a:pt x="75399" y="636928"/>
                  </a:cubicBezTo>
                  <a:lnTo>
                    <a:pt x="0" y="594632"/>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grpSp>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1774" y="3052855"/>
            <a:ext cx="2667000" cy="3581400"/>
          </a:xfrm>
          <a:prstGeom prst="rect">
            <a:avLst/>
          </a:prstGeom>
        </p:spPr>
      </p:pic>
      <p:sp>
        <p:nvSpPr>
          <p:cNvPr id="18" name="矩形 15"/>
          <p:cNvSpPr>
            <a:spLocks noChangeArrowheads="1"/>
          </p:cNvSpPr>
          <p:nvPr/>
        </p:nvSpPr>
        <p:spPr bwMode="auto">
          <a:xfrm>
            <a:off x="829849" y="1425211"/>
            <a:ext cx="152798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a:ea typeface="宋体" panose="02010600030101010101" pitchFamily="2" charset="-122"/>
              </a:defRPr>
            </a:lvl1pPr>
            <a:lvl2pPr marL="742950" indent="-285750" eaLnBrk="0" hangingPunct="0">
              <a:defRPr>
                <a:solidFill>
                  <a:schemeClr val="tx1"/>
                </a:solidFill>
                <a:latin typeface="Calibri" panose="020F0502020204030204"/>
                <a:ea typeface="宋体" panose="02010600030101010101" pitchFamily="2" charset="-122"/>
              </a:defRPr>
            </a:lvl2pPr>
            <a:lvl3pPr marL="1143000" indent="-228600" eaLnBrk="0" hangingPunct="0">
              <a:defRPr>
                <a:solidFill>
                  <a:schemeClr val="tx1"/>
                </a:solidFill>
                <a:latin typeface="Calibri" panose="020F0502020204030204"/>
                <a:ea typeface="宋体" panose="02010600030101010101" pitchFamily="2" charset="-122"/>
              </a:defRPr>
            </a:lvl3pPr>
            <a:lvl4pPr marL="1600200" indent="-228600" eaLnBrk="0" hangingPunct="0">
              <a:defRPr>
                <a:solidFill>
                  <a:schemeClr val="tx1"/>
                </a:solidFill>
                <a:latin typeface="Calibri" panose="020F0502020204030204"/>
                <a:ea typeface="宋体" panose="02010600030101010101" pitchFamily="2" charset="-122"/>
              </a:defRPr>
            </a:lvl4pPr>
            <a:lvl5pPr marL="2057400" indent="-228600" eaLnBrk="0" hangingPunct="0">
              <a:defRPr>
                <a:solidFill>
                  <a:schemeClr val="tx1"/>
                </a:solidFill>
                <a:latin typeface="Calibri" panose="020F0502020204030204"/>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eaLnBrk="1" hangingPunct="1"/>
            <a:r>
              <a:rPr lang="zh-CN" altLang="en-US" sz="3200" dirty="0">
                <a:latin typeface="Arial" panose="020B0604020202020204" pitchFamily="34" charset="0"/>
                <a:ea typeface="思源黑体 CN Regular" panose="020B0500000000000000" pitchFamily="34" charset="-122"/>
                <a:sym typeface="Arial" panose="020B0604020202020204" pitchFamily="34" charset="0"/>
              </a:rPr>
              <a:t>译文： </a:t>
            </a:r>
          </a:p>
        </p:txBody>
      </p:sp>
      <p:sp>
        <p:nvSpPr>
          <p:cNvPr id="19" name="TextBox 8"/>
          <p:cNvSpPr txBox="1">
            <a:spLocks noChangeArrowheads="1"/>
          </p:cNvSpPr>
          <p:nvPr/>
        </p:nvSpPr>
        <p:spPr bwMode="auto">
          <a:xfrm>
            <a:off x="974700" y="2387075"/>
            <a:ext cx="7424528" cy="2713692"/>
          </a:xfrm>
          <a:prstGeom prst="rect">
            <a:avLst/>
          </a:prstGeom>
          <a:noFill/>
          <a:ln w="9525">
            <a:solidFill>
              <a:srgbClr val="7030A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indent="542925" eaLnBrk="0" hangingPunct="0">
              <a:defRPr>
                <a:solidFill>
                  <a:schemeClr val="tx1"/>
                </a:solidFill>
                <a:latin typeface="Calibri" panose="020F0502020204030204"/>
                <a:ea typeface="宋体" panose="02010600030101010101" pitchFamily="2" charset="-122"/>
              </a:defRPr>
            </a:lvl1pPr>
            <a:lvl2pPr marL="742950" indent="-285750" eaLnBrk="0" hangingPunct="0">
              <a:defRPr>
                <a:solidFill>
                  <a:schemeClr val="tx1"/>
                </a:solidFill>
                <a:latin typeface="Calibri" panose="020F0502020204030204"/>
                <a:ea typeface="宋体" panose="02010600030101010101" pitchFamily="2" charset="-122"/>
              </a:defRPr>
            </a:lvl2pPr>
            <a:lvl3pPr marL="1143000" indent="-228600" eaLnBrk="0" hangingPunct="0">
              <a:defRPr>
                <a:solidFill>
                  <a:schemeClr val="tx1"/>
                </a:solidFill>
                <a:latin typeface="Calibri" panose="020F0502020204030204"/>
                <a:ea typeface="宋体" panose="02010600030101010101" pitchFamily="2" charset="-122"/>
              </a:defRPr>
            </a:lvl3pPr>
            <a:lvl4pPr marL="1600200" indent="-228600" eaLnBrk="0" hangingPunct="0">
              <a:defRPr>
                <a:solidFill>
                  <a:schemeClr val="tx1"/>
                </a:solidFill>
                <a:latin typeface="Calibri" panose="020F0502020204030204"/>
                <a:ea typeface="宋体" panose="02010600030101010101" pitchFamily="2" charset="-122"/>
              </a:defRPr>
            </a:lvl4pPr>
            <a:lvl5pPr marL="2057400" indent="-228600" eaLnBrk="0" hangingPunct="0">
              <a:defRPr>
                <a:solidFill>
                  <a:schemeClr val="tx1"/>
                </a:solidFill>
                <a:latin typeface="Calibri" panose="020F0502020204030204"/>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a:ea typeface="宋体" panose="02010600030101010101" pitchFamily="2" charset="-122"/>
              </a:defRPr>
            </a:lvl9pPr>
          </a:lstStyle>
          <a:p>
            <a:pPr eaLnBrk="1" hangingPunct="1">
              <a:lnSpc>
                <a:spcPct val="250000"/>
              </a:lnSpc>
            </a:pP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 战争长时间不息一连持续几个月，一封家书抵得过万两黄金那么难得。愁白了的头发越搔越稀少，简直连簪子也插不上了。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par>
                                <p:cTn id="8" presetID="16" presetClass="entr" presetSubtype="37"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out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linds(horizontal)">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animBg="1"/>
    </p:bldLst>
  </p:timing>
</p:sld>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1039</Words>
  <Application>Microsoft Office PowerPoint</Application>
  <PresentationFormat>宽屏</PresentationFormat>
  <Paragraphs>82</Paragraphs>
  <Slides>15</Slides>
  <Notes>15</Notes>
  <HiddenSlides>0</HiddenSlides>
  <MMClips>1</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15</vt:i4>
      </vt:variant>
    </vt:vector>
  </HeadingPairs>
  <TitlesOfParts>
    <vt:vector size="23" baseType="lpstr">
      <vt:lpstr>Arial</vt:lpstr>
      <vt:lpstr>宋体</vt:lpstr>
      <vt:lpstr>楷体_GB2312</vt:lpstr>
      <vt:lpstr>等线</vt:lpstr>
      <vt:lpstr>思源黑体 CN Regular</vt:lpstr>
      <vt:lpstr>Calibri</vt:lpstr>
      <vt:lpstr>FandolFang R</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5</cp:revision>
  <dcterms:created xsi:type="dcterms:W3CDTF">2020-12-15T03:06:00Z</dcterms:created>
  <dcterms:modified xsi:type="dcterms:W3CDTF">2023-01-10T09:59:20Z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DB93429461114E299796C68FB3480A2B</vt:lpwstr>
  </property>
  <property fmtid="{A09F084E-AD41-489F-8076-AA5BE3082BCA}" pid="100">
    <vt:ui4>5</vt:ui4>
  </property>
  <property fmtid="{64440492-4C8B-11D1-8B70-080036B11A03}" pid="11">
    <vt:lpwstr>www.2ppt.com-爱PPT提供资源下载</vt:lpwstr>
  </property>
</Properties>
</file>